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74" r:id="rId3"/>
    <p:sldId id="286" r:id="rId4"/>
    <p:sldId id="270" r:id="rId5"/>
    <p:sldId id="287" r:id="rId6"/>
    <p:sldId id="285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77" autoAdjust="0"/>
  </p:normalViewPr>
  <p:slideViewPr>
    <p:cSldViewPr>
      <p:cViewPr varScale="1">
        <p:scale>
          <a:sx n="63" d="100"/>
          <a:sy n="63" d="100"/>
        </p:scale>
        <p:origin x="-135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9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61BF8-15EB-4969-8D3F-DAD06607B0EE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4236B-8A05-4286-9B6C-A0A9590B7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Efrom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Nathan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4236B-8A05-4286-9B6C-A0A9590B74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5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en/thumb/0/00/Girl_Scouts_of_the_USA.svg/1200px-Girl_Scouts_of_the_USA.svg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86"/>
          <a:stretch/>
        </p:blipFill>
        <p:spPr bwMode="auto">
          <a:xfrm>
            <a:off x="112108" y="-1633"/>
            <a:ext cx="9031892" cy="685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750346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38200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2469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2469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848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6D547B0-6D6A-4208-9E86-F8CA1495CE7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39993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2624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839993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279180" y="0"/>
            <a:ext cx="218842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Cybergirls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en/thumb/0/00/Girl_Scouts_of_the_USA.svg/1200px-Girl_Scouts_of_the_USA.svg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"/>
            <a:ext cx="7105296" cy="682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6D547B0-6D6A-4208-9E86-F8CA1495CE7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Cybergirls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Girl </a:t>
            </a:r>
            <a:r>
              <a:rPr lang="en-US" dirty="0" smtClean="0"/>
              <a:t>Scouts LEGO Robotics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Meeting </a:t>
            </a:r>
            <a:r>
              <a:rPr lang="en-US" dirty="0" smtClean="0"/>
              <a:t>4 </a:t>
            </a:r>
            <a:r>
              <a:rPr lang="en-US" dirty="0" smtClean="0"/>
              <a:t>– </a:t>
            </a:r>
            <a:r>
              <a:rPr lang="en-US" dirty="0" smtClean="0"/>
              <a:t>Loops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July </a:t>
            </a:r>
            <a:r>
              <a:rPr lang="en-US" dirty="0" smtClean="0"/>
              <a:t>25</a:t>
            </a:r>
            <a:r>
              <a:rPr lang="en-US" dirty="0" smtClean="0"/>
              <a:t>, </a:t>
            </a:r>
            <a:r>
              <a:rPr lang="en-US" dirty="0" smtClean="0"/>
              <a:t>2017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3901" y="1378803"/>
            <a:ext cx="319029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Cybergirls</a:t>
            </a:r>
            <a:endParaRPr lang="en-US" sz="4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671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doing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</a:t>
            </a:r>
            <a:r>
              <a:rPr lang="en-US" dirty="0" smtClean="0"/>
              <a:t>your program from last meeting</a:t>
            </a:r>
          </a:p>
          <a:p>
            <a:r>
              <a:rPr lang="en-US" dirty="0" smtClean="0"/>
              <a:t>Core values</a:t>
            </a:r>
          </a:p>
          <a:p>
            <a:r>
              <a:rPr lang="en-US" dirty="0"/>
              <a:t>What is a loop?</a:t>
            </a:r>
          </a:p>
          <a:p>
            <a:r>
              <a:rPr lang="en-US" dirty="0" smtClean="0"/>
              <a:t>Building your own Fidget Spinner </a:t>
            </a:r>
            <a:r>
              <a:rPr lang="en-US" dirty="0" err="1" smtClean="0"/>
              <a:t>Spinner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243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4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2057400"/>
            <a:ext cx="7239000" cy="39624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Python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&gt;&gt;&gt;for  I in range(10):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print(i)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609600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Hands-on</a:t>
            </a:r>
            <a:r>
              <a:rPr lang="en-US" baseline="0" dirty="0" smtClean="0"/>
              <a:t> </a:t>
            </a:r>
            <a:r>
              <a:rPr lang="en-US" dirty="0" smtClean="0"/>
              <a:t>1 – </a:t>
            </a:r>
            <a:r>
              <a:rPr lang="en-US" dirty="0" smtClean="0"/>
              <a:t>Simple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9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a Fidget Spinner </a:t>
            </a:r>
            <a:r>
              <a:rPr lang="en-US" dirty="0" err="1" smtClean="0"/>
              <a:t>Spinner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25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024744" cy="1143000"/>
          </a:xfrm>
        </p:spPr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6777317" cy="952948"/>
          </a:xfrm>
        </p:spPr>
        <p:txBody>
          <a:bodyPr/>
          <a:lstStyle/>
          <a:p>
            <a:r>
              <a:rPr lang="en-US" dirty="0" smtClean="0"/>
              <a:t>Write a program that </a:t>
            </a:r>
            <a:r>
              <a:rPr lang="en-US" dirty="0" smtClean="0"/>
              <a:t>uses a loop with an if statement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2209800"/>
            <a:ext cx="7239000" cy="3810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&gt;&gt;&gt;</a:t>
            </a:r>
            <a:r>
              <a:rPr lang="en-US" dirty="0" err="1" smtClean="0">
                <a:solidFill>
                  <a:schemeClr val="bg1"/>
                </a:solidFill>
              </a:rPr>
              <a:t>myage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Allie was 0 years ago a long time ago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Allie was </a:t>
            </a:r>
            <a:r>
              <a:rPr lang="en-US" dirty="0" smtClean="0">
                <a:solidFill>
                  <a:schemeClr val="bg1"/>
                </a:solidFill>
              </a:rPr>
              <a:t>1 </a:t>
            </a:r>
            <a:r>
              <a:rPr lang="en-US" dirty="0">
                <a:solidFill>
                  <a:schemeClr val="bg1"/>
                </a:solidFill>
              </a:rPr>
              <a:t>years ago a long time ago</a:t>
            </a:r>
          </a:p>
          <a:p>
            <a:r>
              <a:rPr lang="en-US" dirty="0">
                <a:solidFill>
                  <a:schemeClr val="bg1"/>
                </a:solidFill>
              </a:rPr>
              <a:t>Allie was </a:t>
            </a:r>
            <a:r>
              <a:rPr lang="en-US" dirty="0" smtClean="0">
                <a:solidFill>
                  <a:schemeClr val="bg1"/>
                </a:solidFill>
              </a:rPr>
              <a:t>2 </a:t>
            </a:r>
            <a:r>
              <a:rPr lang="en-US" dirty="0">
                <a:solidFill>
                  <a:schemeClr val="bg1"/>
                </a:solidFill>
              </a:rPr>
              <a:t>years ago a long time ago</a:t>
            </a:r>
          </a:p>
          <a:p>
            <a:r>
              <a:rPr lang="en-US" dirty="0">
                <a:solidFill>
                  <a:schemeClr val="bg1"/>
                </a:solidFill>
              </a:rPr>
              <a:t>Allie was </a:t>
            </a:r>
            <a:r>
              <a:rPr lang="en-US" dirty="0" smtClean="0">
                <a:solidFill>
                  <a:schemeClr val="bg1"/>
                </a:solidFill>
              </a:rPr>
              <a:t>3 </a:t>
            </a:r>
            <a:r>
              <a:rPr lang="en-US" dirty="0">
                <a:solidFill>
                  <a:schemeClr val="bg1"/>
                </a:solidFill>
              </a:rPr>
              <a:t>years ago a long time ago</a:t>
            </a:r>
          </a:p>
          <a:p>
            <a:r>
              <a:rPr lang="en-US" dirty="0">
                <a:solidFill>
                  <a:schemeClr val="bg1"/>
                </a:solidFill>
              </a:rPr>
              <a:t>Allie was </a:t>
            </a:r>
            <a:r>
              <a:rPr lang="en-US" dirty="0" smtClean="0">
                <a:solidFill>
                  <a:schemeClr val="bg1"/>
                </a:solidFill>
              </a:rPr>
              <a:t>4 </a:t>
            </a:r>
            <a:r>
              <a:rPr lang="en-US" dirty="0">
                <a:solidFill>
                  <a:schemeClr val="bg1"/>
                </a:solidFill>
              </a:rPr>
              <a:t>years ago a long time ago</a:t>
            </a:r>
          </a:p>
          <a:p>
            <a:r>
              <a:rPr lang="en-US" dirty="0">
                <a:solidFill>
                  <a:schemeClr val="bg1"/>
                </a:solidFill>
              </a:rPr>
              <a:t>Allie was </a:t>
            </a:r>
            <a:r>
              <a:rPr lang="en-US" dirty="0" smtClean="0">
                <a:solidFill>
                  <a:schemeClr val="bg1"/>
                </a:solidFill>
              </a:rPr>
              <a:t>5 </a:t>
            </a:r>
            <a:r>
              <a:rPr lang="en-US" dirty="0">
                <a:solidFill>
                  <a:schemeClr val="bg1"/>
                </a:solidFill>
              </a:rPr>
              <a:t>years ago a long time ago</a:t>
            </a:r>
          </a:p>
          <a:p>
            <a:r>
              <a:rPr lang="en-US" dirty="0">
                <a:solidFill>
                  <a:schemeClr val="bg1"/>
                </a:solidFill>
              </a:rPr>
              <a:t>Allie was </a:t>
            </a:r>
            <a:r>
              <a:rPr lang="en-US" dirty="0" smtClean="0">
                <a:solidFill>
                  <a:schemeClr val="bg1"/>
                </a:solidFill>
              </a:rPr>
              <a:t>6 </a:t>
            </a:r>
            <a:r>
              <a:rPr lang="en-US" dirty="0">
                <a:solidFill>
                  <a:schemeClr val="bg1"/>
                </a:solidFill>
              </a:rPr>
              <a:t>years ago a long time ago</a:t>
            </a:r>
          </a:p>
          <a:p>
            <a:r>
              <a:rPr lang="en-US" dirty="0">
                <a:solidFill>
                  <a:schemeClr val="bg1"/>
                </a:solidFill>
              </a:rPr>
              <a:t>Allie was </a:t>
            </a:r>
            <a:r>
              <a:rPr lang="en-US" dirty="0" smtClean="0">
                <a:solidFill>
                  <a:schemeClr val="bg1"/>
                </a:solidFill>
              </a:rPr>
              <a:t>7 </a:t>
            </a:r>
            <a:r>
              <a:rPr lang="en-US" dirty="0">
                <a:solidFill>
                  <a:schemeClr val="bg1"/>
                </a:solidFill>
              </a:rPr>
              <a:t>years ago a long time ago</a:t>
            </a:r>
          </a:p>
          <a:p>
            <a:r>
              <a:rPr lang="en-US" dirty="0">
                <a:solidFill>
                  <a:schemeClr val="bg1"/>
                </a:solidFill>
              </a:rPr>
              <a:t>Allie was </a:t>
            </a:r>
            <a:r>
              <a:rPr lang="en-US" dirty="0" smtClean="0">
                <a:solidFill>
                  <a:schemeClr val="bg1"/>
                </a:solidFill>
              </a:rPr>
              <a:t>8 </a:t>
            </a:r>
            <a:r>
              <a:rPr lang="en-US" dirty="0">
                <a:solidFill>
                  <a:schemeClr val="bg1"/>
                </a:solidFill>
              </a:rPr>
              <a:t>years ago a long time ago</a:t>
            </a:r>
          </a:p>
          <a:p>
            <a:r>
              <a:rPr lang="en-US" dirty="0">
                <a:solidFill>
                  <a:schemeClr val="bg1"/>
                </a:solidFill>
              </a:rPr>
              <a:t>Allie was </a:t>
            </a:r>
            <a:r>
              <a:rPr lang="en-US" dirty="0" smtClean="0">
                <a:solidFill>
                  <a:schemeClr val="bg1"/>
                </a:solidFill>
              </a:rPr>
              <a:t>9 </a:t>
            </a:r>
            <a:r>
              <a:rPr lang="en-US" dirty="0">
                <a:solidFill>
                  <a:schemeClr val="bg1"/>
                </a:solidFill>
              </a:rPr>
              <a:t>years ago a long time ago</a:t>
            </a:r>
          </a:p>
          <a:p>
            <a:r>
              <a:rPr lang="en-US" dirty="0">
                <a:solidFill>
                  <a:schemeClr val="bg1"/>
                </a:solidFill>
              </a:rPr>
              <a:t>Allie was </a:t>
            </a:r>
            <a:r>
              <a:rPr lang="en-US" dirty="0" smtClean="0">
                <a:solidFill>
                  <a:schemeClr val="bg1"/>
                </a:solidFill>
              </a:rPr>
              <a:t>10 </a:t>
            </a:r>
            <a:r>
              <a:rPr lang="en-US" dirty="0">
                <a:solidFill>
                  <a:schemeClr val="bg1"/>
                </a:solidFill>
              </a:rPr>
              <a:t>years ago a long time ago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Allie is 11 today!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15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r>
              <a:rPr lang="en-US" baseline="0" dirty="0" smtClean="0"/>
              <a:t>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Loops 2</a:t>
            </a:r>
            <a:endParaRPr lang="en-US" dirty="0" smtClean="0"/>
          </a:p>
          <a:p>
            <a:r>
              <a:rPr lang="en-US" dirty="0" smtClean="0"/>
              <a:t>Using a switch</a:t>
            </a:r>
          </a:p>
        </p:txBody>
      </p:sp>
    </p:spTree>
    <p:extLst>
      <p:ext uri="{BB962C8B-B14F-4D97-AF65-F5344CB8AC3E}">
        <p14:creationId xmlns:p14="http://schemas.microsoft.com/office/powerpoint/2010/main" val="416025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19851</TotalTime>
  <Words>185</Words>
  <Application>Microsoft Office PowerPoint</Application>
  <PresentationFormat>On-screen Show (4:3)</PresentationFormat>
  <Paragraphs>39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Austin</vt:lpstr>
      <vt:lpstr> Cybergirls Girl Scouts LEGO Robotics</vt:lpstr>
      <vt:lpstr>What are we doing today?</vt:lpstr>
      <vt:lpstr>Core Values</vt:lpstr>
      <vt:lpstr>Hands-on 1 – Simple loop</vt:lpstr>
      <vt:lpstr>Build a Fidget Spinner Spinner</vt:lpstr>
      <vt:lpstr>Homework</vt:lpstr>
      <vt:lpstr>Next Meeting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Girl Scouts Robotics</dc:title>
  <dc:creator>Dan Rahmel</dc:creator>
  <cp:lastModifiedBy>Dan Rahmel</cp:lastModifiedBy>
  <cp:revision>39</cp:revision>
  <dcterms:created xsi:type="dcterms:W3CDTF">2017-06-06T05:07:02Z</dcterms:created>
  <dcterms:modified xsi:type="dcterms:W3CDTF">2017-07-26T01:03:16Z</dcterms:modified>
</cp:coreProperties>
</file>