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74" r:id="rId3"/>
    <p:sldId id="286" r:id="rId4"/>
    <p:sldId id="289" r:id="rId5"/>
    <p:sldId id="288" r:id="rId6"/>
    <p:sldId id="270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477" autoAdjust="0"/>
  </p:normalViewPr>
  <p:slideViewPr>
    <p:cSldViewPr>
      <p:cViewPr varScale="1">
        <p:scale>
          <a:sx n="63" d="100"/>
          <a:sy n="63" d="100"/>
        </p:scale>
        <p:origin x="-135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6" y="98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261BF8-15EB-4969-8D3F-DAD06607B0EE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4236B-8A05-4286-9B6C-A0A9590B7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6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Efrom</a:t>
            </a:r>
            <a:r>
              <a:rPr lang="en-US" dirty="0" smtClean="0"/>
              <a:t> </a:t>
            </a:r>
          </a:p>
          <a:p>
            <a:r>
              <a:rPr lang="en-US" dirty="0" smtClean="0"/>
              <a:t>Nathan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44236B-8A05-4286-9B6C-A0A9590B74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35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en/thumb/0/00/Girl_Scouts_of_the_USA.svg/1200px-Girl_Scouts_of_the_USA.svg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886"/>
          <a:stretch/>
        </p:blipFill>
        <p:spPr bwMode="auto">
          <a:xfrm>
            <a:off x="112108" y="-1633"/>
            <a:ext cx="9031892" cy="6859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 45"/>
          <p:cNvSpPr/>
          <p:nvPr/>
        </p:nvSpPr>
        <p:spPr>
          <a:xfrm>
            <a:off x="750346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838200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2469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2469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848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E6D547B0-6D6A-4208-9E86-F8CA1495CE74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39993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92624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839993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5004265" y="0"/>
            <a:ext cx="27382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arlow Solid Italic" pitchFamily="82" charset="0"/>
              </a:rPr>
              <a:t>Rockin</a:t>
            </a:r>
            <a:r>
              <a:rPr lang="en-US" sz="32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arlow Solid Italic" pitchFamily="82" charset="0"/>
              </a:rPr>
              <a:t>’</a:t>
            </a:r>
            <a:r>
              <a:rPr lang="en-US" sz="3200" b="1" cap="none" spc="0" baseline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arlow Solid Italic" pitchFamily="82" charset="0"/>
              </a:rPr>
              <a:t> </a:t>
            </a:r>
            <a:r>
              <a:rPr lang="en-US" sz="32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arlow Solid Italic" pitchFamily="82" charset="0"/>
              </a:rPr>
              <a:t>Robots</a:t>
            </a:r>
            <a:endParaRPr lang="en-US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arlow Solid Italic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upload.wikimedia.org/wikipedia/en/thumb/0/00/Girl_Scouts_of_the_USA.svg/1200px-Girl_Scouts_of_the_USA.svg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"/>
            <a:ext cx="7105296" cy="6821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E6D547B0-6D6A-4208-9E86-F8CA1495CE74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Cybergirls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Girl Scouts LEGO Robotics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Meeting 5 – Project</a:t>
            </a:r>
          </a:p>
          <a:p>
            <a:endParaRPr lang="en-US" dirty="0" smtClean="0"/>
          </a:p>
          <a:p>
            <a:r>
              <a:rPr lang="en-US" dirty="0" smtClean="0"/>
              <a:t>August 8, 2017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3314" y="381000"/>
            <a:ext cx="211147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arlow Solid Italic" pitchFamily="82" charset="0"/>
              </a:rPr>
              <a:t>Rockin</a:t>
            </a:r>
            <a:r>
              <a:rPr lang="en-US" sz="48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arlow Solid Italic" pitchFamily="82" charset="0"/>
              </a:rPr>
              <a:t>’</a:t>
            </a:r>
          </a:p>
          <a:p>
            <a:pPr algn="ctr"/>
            <a:r>
              <a:rPr lang="en-US" sz="48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arlow Solid Italic" pitchFamily="82" charset="0"/>
              </a:rPr>
              <a:t>Robots</a:t>
            </a:r>
            <a:endParaRPr lang="en-US" sz="4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arlow Solid Itali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71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 doing today?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Review your core value sentences</a:t>
            </a:r>
          </a:p>
          <a:p>
            <a:r>
              <a:rPr lang="en-US" dirty="0" smtClean="0"/>
              <a:t>Run the robot</a:t>
            </a:r>
          </a:p>
          <a:p>
            <a:r>
              <a:rPr lang="en-US" dirty="0" smtClean="0"/>
              <a:t>Learn about wheel circumference</a:t>
            </a:r>
          </a:p>
          <a:p>
            <a:r>
              <a:rPr lang="en-US" dirty="0" smtClean="0"/>
              <a:t>Make the car go the right amount of distance</a:t>
            </a:r>
          </a:p>
        </p:txBody>
      </p:sp>
    </p:spTree>
    <p:extLst>
      <p:ext uri="{BB962C8B-B14F-4D97-AF65-F5344CB8AC3E}">
        <p14:creationId xmlns:p14="http://schemas.microsoft.com/office/powerpoint/2010/main" val="125243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Values 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4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Magic of Pi</a:t>
            </a:r>
            <a:endParaRPr lang="en-US" dirty="0"/>
          </a:p>
        </p:txBody>
      </p:sp>
      <p:pic>
        <p:nvPicPr>
          <p:cNvPr id="4" name="Picture 2" descr="https://assets.merriam-webster.com/mw/images/article/art-wap-article-main/pi-mathematical-value-135@1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590800"/>
            <a:ext cx="3429000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57400" y="3415011"/>
            <a:ext cx="30620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5400" dirty="0" smtClean="0"/>
              <a:t>π</a:t>
            </a:r>
            <a:r>
              <a:rPr lang="en-US" sz="5400" dirty="0" smtClean="0"/>
              <a:t>  = pi = 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65397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Circumference of a Circle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9446" y="2495326"/>
            <a:ext cx="3528508" cy="1486348"/>
          </a:xfrm>
        </p:spPr>
        <p:txBody>
          <a:bodyPr/>
          <a:lstStyle/>
          <a:p>
            <a:r>
              <a:rPr lang="en-US" dirty="0"/>
              <a:t>Circumference = </a:t>
            </a:r>
            <a:endParaRPr lang="en-US" dirty="0" smtClean="0"/>
          </a:p>
          <a:p>
            <a:pPr lvl="1"/>
            <a:r>
              <a:rPr lang="el-GR" dirty="0" smtClean="0"/>
              <a:t>π</a:t>
            </a:r>
            <a:r>
              <a:rPr lang="el-GR" dirty="0"/>
              <a:t> × </a:t>
            </a:r>
            <a:r>
              <a:rPr lang="en-US" dirty="0" smtClean="0"/>
              <a:t>diameter</a:t>
            </a:r>
          </a:p>
          <a:p>
            <a:pPr lvl="1"/>
            <a:r>
              <a:rPr lang="el-GR" dirty="0" smtClean="0"/>
              <a:t>π</a:t>
            </a:r>
            <a:r>
              <a:rPr lang="el-GR" dirty="0"/>
              <a:t> × </a:t>
            </a:r>
            <a:r>
              <a:rPr lang="en-US" dirty="0"/>
              <a:t>2 × </a:t>
            </a:r>
            <a:r>
              <a:rPr lang="en-US" dirty="0" smtClean="0"/>
              <a:t>radius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096000" y="2438400"/>
            <a:ext cx="1600200" cy="16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endCxn id="4" idx="6"/>
          </p:cNvCxnSpPr>
          <p:nvPr/>
        </p:nvCxnSpPr>
        <p:spPr>
          <a:xfrm>
            <a:off x="6096000" y="3238500"/>
            <a:ext cx="1600200" cy="0"/>
          </a:xfrm>
          <a:prstGeom prst="line">
            <a:avLst/>
          </a:prstGeom>
          <a:ln w="25400">
            <a:solidFill>
              <a:schemeClr val="tx1"/>
            </a:solidFill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283592" y="3238500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Diameter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6111240" y="4343400"/>
            <a:ext cx="1600200" cy="16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endCxn id="13" idx="6"/>
          </p:cNvCxnSpPr>
          <p:nvPr/>
        </p:nvCxnSpPr>
        <p:spPr>
          <a:xfrm>
            <a:off x="6911340" y="5143500"/>
            <a:ext cx="800100" cy="0"/>
          </a:xfrm>
          <a:prstGeom prst="line">
            <a:avLst/>
          </a:prstGeom>
          <a:ln w="25400">
            <a:solidFill>
              <a:schemeClr val="tx1"/>
            </a:solidFill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934200" y="5151120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Radius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133600" y="4535686"/>
            <a:ext cx="1600200" cy="1600200"/>
          </a:xfrm>
          <a:prstGeom prst="ellipse">
            <a:avLst/>
          </a:prstGeom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209800" y="5178623"/>
            <a:ext cx="1499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Circumference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3991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2057400"/>
            <a:ext cx="7239000" cy="39624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Python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&gt;&gt;&gt; </a:t>
            </a:r>
            <a:r>
              <a:rPr lang="en-US" dirty="0" err="1">
                <a:solidFill>
                  <a:schemeClr val="bg1"/>
                </a:solidFill>
              </a:rPr>
              <a:t>def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bigWheelDistance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num</a:t>
            </a:r>
            <a:r>
              <a:rPr lang="en-US" dirty="0">
                <a:solidFill>
                  <a:schemeClr val="bg1"/>
                </a:solidFill>
              </a:rPr>
              <a:t>):</a:t>
            </a:r>
          </a:p>
          <a:p>
            <a:r>
              <a:rPr lang="en-US" dirty="0">
                <a:solidFill>
                  <a:schemeClr val="bg1"/>
                </a:solidFill>
              </a:rPr>
              <a:t>...     pi = 3.14159</a:t>
            </a:r>
          </a:p>
          <a:p>
            <a:r>
              <a:rPr lang="en-US" dirty="0">
                <a:solidFill>
                  <a:schemeClr val="bg1"/>
                </a:solidFill>
              </a:rPr>
              <a:t>...     print(pi*diameter*</a:t>
            </a:r>
            <a:r>
              <a:rPr lang="en-US" dirty="0" err="1">
                <a:solidFill>
                  <a:schemeClr val="bg1"/>
                </a:solidFill>
              </a:rPr>
              <a:t>num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4400" y="609600"/>
            <a:ext cx="7024744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Hands-on</a:t>
            </a:r>
            <a:r>
              <a:rPr lang="en-US" baseline="0" dirty="0" smtClean="0"/>
              <a:t> </a:t>
            </a:r>
            <a:r>
              <a:rPr lang="en-US" dirty="0" smtClean="0"/>
              <a:t>1 – </a:t>
            </a:r>
            <a:r>
              <a:rPr lang="en-US" dirty="0" smtClean="0"/>
              <a:t>Pi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29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</a:t>
            </a:r>
            <a:r>
              <a:rPr lang="en-US" baseline="0" dirty="0" smtClean="0"/>
              <a:t> Meeting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Turning the robot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025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30132</TotalTime>
  <Words>83</Words>
  <Application>Microsoft Office PowerPoint</Application>
  <PresentationFormat>On-screen Show (4:3)</PresentationFormat>
  <Paragraphs>32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Austin</vt:lpstr>
      <vt:lpstr> Cybergirls Girl Scouts LEGO Robotics</vt:lpstr>
      <vt:lpstr>What are we doing today?</vt:lpstr>
      <vt:lpstr>Core Values Homework</vt:lpstr>
      <vt:lpstr>The Magic of Pi</vt:lpstr>
      <vt:lpstr>Circumference of a Circle</vt:lpstr>
      <vt:lpstr>Hands-on 1 – Pi Program</vt:lpstr>
      <vt:lpstr>Next Meeting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Girl Scouts Robotics</dc:title>
  <dc:creator>Dan Rahmel</dc:creator>
  <cp:lastModifiedBy>Dan Rahmel</cp:lastModifiedBy>
  <cp:revision>45</cp:revision>
  <dcterms:created xsi:type="dcterms:W3CDTF">2017-06-06T05:07:02Z</dcterms:created>
  <dcterms:modified xsi:type="dcterms:W3CDTF">2017-08-16T01:52:30Z</dcterms:modified>
</cp:coreProperties>
</file>