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81" r:id="rId4"/>
    <p:sldId id="270" r:id="rId5"/>
    <p:sldId id="282" r:id="rId6"/>
    <p:sldId id="280" r:id="rId7"/>
    <p:sldId id="283" r:id="rId8"/>
    <p:sldId id="28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Conditionals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18,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Voting on a team name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your program </a:t>
            </a:r>
            <a:r>
              <a:rPr lang="en-US" dirty="0" smtClean="0"/>
              <a:t>from </a:t>
            </a:r>
            <a:r>
              <a:rPr lang="en-US" dirty="0" smtClean="0"/>
              <a:t>last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Any trouble with your homework?</a:t>
            </a:r>
            <a:endParaRPr lang="en-US" dirty="0" smtClean="0"/>
          </a:p>
          <a:p>
            <a:r>
              <a:rPr lang="en-US" dirty="0"/>
              <a:t>Making the motor spin</a:t>
            </a:r>
          </a:p>
          <a:p>
            <a:r>
              <a:rPr lang="en-US" dirty="0"/>
              <a:t>Introducing a fidget spinner </a:t>
            </a:r>
            <a:r>
              <a:rPr lang="en-US" dirty="0" err="1"/>
              <a:t>spinner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text editor</a:t>
            </a:r>
          </a:p>
          <a:p>
            <a:r>
              <a:rPr lang="en-US" dirty="0" smtClean="0"/>
              <a:t>Conditionals</a:t>
            </a:r>
            <a:endParaRPr lang="en-US" dirty="0"/>
          </a:p>
          <a:p>
            <a:pPr lvl="1"/>
            <a:r>
              <a:rPr lang="en-US" dirty="0" smtClean="0"/>
              <a:t>If…Then…Else</a:t>
            </a:r>
          </a:p>
          <a:p>
            <a:pPr lvl="0"/>
            <a:r>
              <a:rPr lang="en-US" dirty="0" smtClean="0"/>
              <a:t>Looking at the Aquatic</a:t>
            </a:r>
            <a:r>
              <a:rPr lang="en-US" baseline="0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Motor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638748"/>
          </a:xfrm>
        </p:spPr>
        <p:txBody>
          <a:bodyPr/>
          <a:lstStyle/>
          <a:p>
            <a:pPr lvl="1"/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('</a:t>
            </a:r>
            <a:r>
              <a:rPr lang="en-US" dirty="0" err="1"/>
              <a:t>outC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m.run_to_rel_pos</a:t>
            </a:r>
            <a:r>
              <a:rPr lang="en-US" dirty="0"/>
              <a:t>(</a:t>
            </a:r>
            <a:r>
              <a:rPr lang="en-US" dirty="0" err="1"/>
              <a:t>position_sp</a:t>
            </a:r>
            <a:r>
              <a:rPr lang="en-US" dirty="0"/>
              <a:t>=360,speed_sp=900,stop_action="hold")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    </a:t>
            </a:r>
            <a:r>
              <a:rPr lang="en-US" dirty="0">
                <a:solidFill>
                  <a:schemeClr val="bg1"/>
                </a:solidFill>
              </a:rPr>
              <a:t>m = </a:t>
            </a:r>
            <a:r>
              <a:rPr lang="en-US" dirty="0" err="1">
                <a:solidFill>
                  <a:schemeClr val="bg1"/>
                </a:solidFill>
              </a:rPr>
              <a:t>LargeMotor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outC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m.run_to_rel_pos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position_sp</a:t>
            </a:r>
            <a:r>
              <a:rPr lang="en-US" dirty="0">
                <a:solidFill>
                  <a:schemeClr val="bg1"/>
                </a:solidFill>
              </a:rPr>
              <a:t>=360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speed_sp</a:t>
            </a:r>
            <a:r>
              <a:rPr lang="en-US" dirty="0" smtClean="0">
                <a:solidFill>
                  <a:schemeClr val="bg1"/>
                </a:solidFill>
              </a:rPr>
              <a:t>=900, </a:t>
            </a:r>
            <a:r>
              <a:rPr lang="en-US" dirty="0" err="1" smtClean="0">
                <a:solidFill>
                  <a:schemeClr val="bg1"/>
                </a:solidFill>
              </a:rPr>
              <a:t>stop_action</a:t>
            </a:r>
            <a:r>
              <a:rPr lang="en-US" dirty="0">
                <a:solidFill>
                  <a:schemeClr val="bg1"/>
                </a:solidFill>
              </a:rPr>
              <a:t>="hold")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</a:t>
            </a:r>
            <a:r>
              <a:rPr lang="en-US" dirty="0" smtClean="0"/>
              <a:t>Spin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Fidget</a:t>
            </a:r>
            <a:r>
              <a:rPr lang="en-US" baseline="0" dirty="0" smtClean="0"/>
              <a:t> Spinner </a:t>
            </a:r>
            <a:r>
              <a:rPr lang="en-US" baseline="0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things you just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IF…ELSE</a:t>
            </a:r>
          </a:p>
          <a:p>
            <a:pPr lvl="1"/>
            <a:r>
              <a:rPr lang="en-US" dirty="0" smtClean="0"/>
              <a:t>if flip == 1:</a:t>
            </a:r>
          </a:p>
          <a:p>
            <a:pPr lvl="2"/>
            <a:r>
              <a:rPr lang="en-US" dirty="0" err="1" smtClean="0"/>
              <a:t>sound.speak</a:t>
            </a:r>
            <a:r>
              <a:rPr lang="en-US" dirty="0" smtClean="0"/>
              <a:t>(“heads”).</a:t>
            </a:r>
            <a:r>
              <a:rPr lang="en-US" dirty="0"/>
              <a:t>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Else:</a:t>
            </a:r>
          </a:p>
          <a:p>
            <a:pPr lvl="2"/>
            <a:r>
              <a:rPr lang="en-US" dirty="0" err="1"/>
              <a:t>sound.speak</a:t>
            </a:r>
            <a:r>
              <a:rPr lang="en-US" smtClean="0"/>
              <a:t>(“tails”).</a:t>
            </a:r>
            <a:r>
              <a:rPr lang="en-US" dirty="0"/>
              <a:t>wait()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 program that accepts your first and last name and then prints them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 smtClean="0"/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18008</TotalTime>
  <Words>151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Girl Scouts LEGO Robotics</vt:lpstr>
      <vt:lpstr>What are we doing today?</vt:lpstr>
      <vt:lpstr>Making the Motor Spin</vt:lpstr>
      <vt:lpstr>Hands-on 1 – Spin the Motor</vt:lpstr>
      <vt:lpstr>The Fidget Spinner Spinner</vt:lpstr>
      <vt:lpstr>Using a Text Editor</vt:lpstr>
      <vt:lpstr>Conditionals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32</cp:revision>
  <dcterms:created xsi:type="dcterms:W3CDTF">2017-06-06T05:07:02Z</dcterms:created>
  <dcterms:modified xsi:type="dcterms:W3CDTF">2017-07-19T01:28:52Z</dcterms:modified>
</cp:coreProperties>
</file>