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86" r:id="rId4"/>
    <p:sldId id="281" r:id="rId5"/>
    <p:sldId id="270" r:id="rId6"/>
    <p:sldId id="282" r:id="rId7"/>
    <p:sldId id="280" r:id="rId8"/>
    <p:sldId id="283" r:id="rId9"/>
    <p:sldId id="28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Efrom</a:t>
            </a:r>
            <a:r>
              <a:rPr lang="en-US" dirty="0"/>
              <a:t> </a:t>
            </a:r>
          </a:p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3 – Conditionals</a:t>
            </a:r>
          </a:p>
          <a:p>
            <a:endParaRPr lang="en-US" dirty="0"/>
          </a:p>
          <a:p>
            <a:r>
              <a:rPr lang="en-US" dirty="0"/>
              <a:t>July 18,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r>
              <a:rPr lang="en-US" dirty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Voting on a team name</a:t>
            </a:r>
          </a:p>
          <a:p>
            <a:r>
              <a:rPr lang="en-US" dirty="0"/>
              <a:t>Review your program from last meeting</a:t>
            </a:r>
          </a:p>
          <a:p>
            <a:pPr lvl="1"/>
            <a:r>
              <a:rPr lang="en-US" dirty="0"/>
              <a:t>Any trouble with your homework?</a:t>
            </a:r>
          </a:p>
          <a:p>
            <a:r>
              <a:rPr lang="en-US" dirty="0"/>
              <a:t>Making the motor spin</a:t>
            </a:r>
          </a:p>
          <a:p>
            <a:r>
              <a:rPr lang="en-US" dirty="0"/>
              <a:t>Introducing a fidget spinner </a:t>
            </a:r>
            <a:r>
              <a:rPr lang="en-US" dirty="0" err="1"/>
              <a:t>spinner</a:t>
            </a:r>
            <a:endParaRPr lang="en-US" dirty="0"/>
          </a:p>
          <a:p>
            <a:r>
              <a:rPr lang="en-US" dirty="0"/>
              <a:t>Using a text editor</a:t>
            </a:r>
          </a:p>
          <a:p>
            <a:r>
              <a:rPr lang="en-US" dirty="0"/>
              <a:t>Conditionals</a:t>
            </a:r>
          </a:p>
          <a:p>
            <a:pPr lvl="1"/>
            <a:r>
              <a:rPr lang="en-US" dirty="0"/>
              <a:t>If…Then…Else</a:t>
            </a:r>
          </a:p>
          <a:p>
            <a:pPr lvl="0"/>
            <a:r>
              <a:rPr lang="en-US" dirty="0"/>
              <a:t>Looking at the Aquatic</a:t>
            </a:r>
            <a:r>
              <a:rPr lang="en-US" baseline="0" dirty="0"/>
              <a:t>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DF8E-D22C-4622-A43A-8167C44A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3B69-3C2A-416A-A5C8-196A5236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Lego legends xxx</a:t>
            </a:r>
          </a:p>
          <a:p>
            <a:r>
              <a:rPr lang="en-US" b="1" dirty="0"/>
              <a:t>Cybergirls </a:t>
            </a:r>
            <a:r>
              <a:rPr lang="en-US" b="1" dirty="0" err="1"/>
              <a:t>xxxx</a:t>
            </a:r>
            <a:endParaRPr lang="en-US" b="1" dirty="0"/>
          </a:p>
          <a:p>
            <a:r>
              <a:rPr lang="en-US" dirty="0"/>
              <a:t>Lego squad xxx</a:t>
            </a:r>
          </a:p>
          <a:p>
            <a:r>
              <a:rPr lang="en-US" dirty="0"/>
              <a:t>Gear girls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8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Motor Spin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638748"/>
          </a:xfrm>
        </p:spPr>
        <p:txBody>
          <a:bodyPr/>
          <a:lstStyle/>
          <a:p>
            <a:pPr lvl="1"/>
            <a:r>
              <a:rPr lang="en-US" dirty="0"/>
              <a:t>m = </a:t>
            </a:r>
            <a:r>
              <a:rPr lang="en-US" dirty="0" err="1"/>
              <a:t>LargeMotor</a:t>
            </a:r>
            <a:r>
              <a:rPr lang="en-US" dirty="0"/>
              <a:t>('</a:t>
            </a:r>
            <a:r>
              <a:rPr lang="en-US" dirty="0" err="1"/>
              <a:t>outC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m.run_to_rel_pos</a:t>
            </a:r>
            <a:r>
              <a:rPr lang="en-US" dirty="0"/>
              <a:t>(</a:t>
            </a:r>
            <a:r>
              <a:rPr lang="en-US" dirty="0" err="1"/>
              <a:t>position_sp</a:t>
            </a:r>
            <a:r>
              <a:rPr lang="en-US" dirty="0"/>
              <a:t>=360,speed_sp=900)</a:t>
            </a:r>
          </a:p>
        </p:txBody>
      </p:sp>
    </p:spTree>
    <p:extLst>
      <p:ext uri="{BB962C8B-B14F-4D97-AF65-F5344CB8AC3E}">
        <p14:creationId xmlns:p14="http://schemas.microsoft.com/office/powerpoint/2010/main" val="370719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    m = </a:t>
            </a:r>
            <a:r>
              <a:rPr lang="en-US" dirty="0" err="1">
                <a:solidFill>
                  <a:schemeClr val="bg1"/>
                </a:solidFill>
              </a:rPr>
              <a:t>LargeMotor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outC</a:t>
            </a:r>
            <a:r>
              <a:rPr lang="en-US" dirty="0">
                <a:solidFill>
                  <a:schemeClr val="bg1"/>
                </a:solidFill>
              </a:rPr>
              <a:t>')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m.run_to_rel_pos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position_sp</a:t>
            </a:r>
            <a:r>
              <a:rPr lang="en-US" dirty="0">
                <a:solidFill>
                  <a:schemeClr val="bg1"/>
                </a:solidFill>
              </a:rPr>
              <a:t>=360, </a:t>
            </a:r>
            <a:r>
              <a:rPr lang="en-US" dirty="0" err="1">
                <a:solidFill>
                  <a:schemeClr val="bg1"/>
                </a:solidFill>
              </a:rPr>
              <a:t>speed_sp</a:t>
            </a:r>
            <a:r>
              <a:rPr lang="en-US" dirty="0">
                <a:solidFill>
                  <a:schemeClr val="bg1"/>
                </a:solidFill>
              </a:rPr>
              <a:t>=900, </a:t>
            </a:r>
            <a:r>
              <a:rPr lang="en-US" dirty="0" err="1">
                <a:solidFill>
                  <a:schemeClr val="bg1"/>
                </a:solidFill>
              </a:rPr>
              <a:t>stop_action</a:t>
            </a:r>
            <a:r>
              <a:rPr lang="en-US" dirty="0">
                <a:solidFill>
                  <a:schemeClr val="bg1"/>
                </a:solidFill>
              </a:rPr>
              <a:t>="hold")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</a:t>
            </a:r>
            <a:r>
              <a:rPr lang="en-US" baseline="0" dirty="0"/>
              <a:t> </a:t>
            </a:r>
            <a:r>
              <a:rPr lang="en-US" dirty="0"/>
              <a:t>1 – Spin the Motor</a:t>
            </a:r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Fidget</a:t>
            </a:r>
            <a:r>
              <a:rPr lang="en-US" baseline="0" dirty="0"/>
              <a:t> Spinner </a:t>
            </a:r>
            <a:r>
              <a:rPr lang="en-US" baseline="0" dirty="0" err="1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things you just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Text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8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IF…ELSE</a:t>
            </a:r>
          </a:p>
          <a:p>
            <a:pPr lvl="1"/>
            <a:r>
              <a:rPr lang="en-US" dirty="0"/>
              <a:t>if flip == 1:</a:t>
            </a:r>
          </a:p>
          <a:p>
            <a:pPr lvl="2"/>
            <a:r>
              <a:rPr lang="en-US" dirty="0" err="1"/>
              <a:t>sound.speak</a:t>
            </a:r>
            <a:r>
              <a:rPr lang="en-US" dirty="0"/>
              <a:t>(“heads”).wait()</a:t>
            </a:r>
          </a:p>
          <a:p>
            <a:pPr lvl="1"/>
            <a:r>
              <a:rPr lang="en-US" dirty="0"/>
              <a:t>Else:</a:t>
            </a:r>
          </a:p>
          <a:p>
            <a:pPr lvl="2"/>
            <a:r>
              <a:rPr lang="en-US" dirty="0" err="1"/>
              <a:t>sound.speak</a:t>
            </a:r>
            <a:r>
              <a:rPr lang="en-US" dirty="0"/>
              <a:t>(“tails”).wait()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Rockin</a:t>
            </a:r>
            <a:r>
              <a:rPr lang="en-US"/>
              <a:t> robots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5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accepts your first and last name and then prints them combined</a:t>
            </a:r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18850</TotalTime>
  <Words>211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Austin</vt:lpstr>
      <vt:lpstr>Girl Scouts LEGO Robotics</vt:lpstr>
      <vt:lpstr>What are we doing today?</vt:lpstr>
      <vt:lpstr>PowerPoint Presentation</vt:lpstr>
      <vt:lpstr>Making the Motor Spin</vt:lpstr>
      <vt:lpstr>Hands-on 1 – Spin the Motor</vt:lpstr>
      <vt:lpstr>The Fidget Spinner Spinner</vt:lpstr>
      <vt:lpstr>Using a Text Editor</vt:lpstr>
      <vt:lpstr>Conditionals</vt:lpstr>
      <vt:lpstr>Homework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35</cp:revision>
  <dcterms:created xsi:type="dcterms:W3CDTF">2017-06-06T05:07:02Z</dcterms:created>
  <dcterms:modified xsi:type="dcterms:W3CDTF">2017-07-19T15:33:53Z</dcterms:modified>
</cp:coreProperties>
</file>