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81" r:id="rId4"/>
    <p:sldId id="270" r:id="rId5"/>
    <p:sldId id="282" r:id="rId6"/>
    <p:sldId id="284" r:id="rId7"/>
    <p:sldId id="280" r:id="rId8"/>
    <p:sldId id="283" r:id="rId9"/>
    <p:sldId id="28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smtClean="0"/>
              <a:t>Conditionals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July </a:t>
            </a:r>
            <a:r>
              <a:rPr lang="en-US" dirty="0" smtClean="0"/>
              <a:t>18, </a:t>
            </a:r>
            <a:r>
              <a:rPr lang="en-US" dirty="0" smtClean="0"/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 smtClean="0"/>
          </a:p>
          <a:p>
            <a:r>
              <a:rPr lang="en-US" dirty="0" smtClean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Voting on a team name</a:t>
            </a:r>
          </a:p>
          <a:p>
            <a:r>
              <a:rPr lang="en-US" dirty="0" smtClean="0"/>
              <a:t>Review </a:t>
            </a:r>
            <a:r>
              <a:rPr lang="en-US" dirty="0" smtClean="0"/>
              <a:t>your program </a:t>
            </a:r>
            <a:r>
              <a:rPr lang="en-US" dirty="0" smtClean="0"/>
              <a:t>from </a:t>
            </a:r>
            <a:r>
              <a:rPr lang="en-US" dirty="0" smtClean="0"/>
              <a:t>last </a:t>
            </a:r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Any trouble with your homework?</a:t>
            </a:r>
            <a:endParaRPr lang="en-US" dirty="0" smtClean="0"/>
          </a:p>
          <a:p>
            <a:r>
              <a:rPr lang="en-US" dirty="0"/>
              <a:t>Making the motor spin</a:t>
            </a:r>
          </a:p>
          <a:p>
            <a:r>
              <a:rPr lang="en-US" dirty="0"/>
              <a:t>Introducing a fidget spinner </a:t>
            </a:r>
            <a:r>
              <a:rPr lang="en-US" dirty="0" err="1"/>
              <a:t>spinner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text editor</a:t>
            </a:r>
          </a:p>
          <a:p>
            <a:r>
              <a:rPr lang="en-US" dirty="0" smtClean="0"/>
              <a:t>Conditionals</a:t>
            </a:r>
            <a:endParaRPr lang="en-US" dirty="0"/>
          </a:p>
          <a:p>
            <a:pPr lvl="1"/>
            <a:r>
              <a:rPr lang="en-US" dirty="0" smtClean="0"/>
              <a:t>If…Then…Else</a:t>
            </a:r>
          </a:p>
          <a:p>
            <a:pPr lvl="0"/>
            <a:r>
              <a:rPr lang="en-US" dirty="0" smtClean="0"/>
              <a:t>Looking at the Aquatic</a:t>
            </a:r>
            <a:r>
              <a:rPr lang="en-US" baseline="0" dirty="0" smtClean="0"/>
              <a:t>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Motor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638748"/>
          </a:xfrm>
        </p:spPr>
        <p:txBody>
          <a:bodyPr/>
          <a:lstStyle/>
          <a:p>
            <a:pPr lvl="1"/>
            <a:r>
              <a:rPr lang="en-US" dirty="0"/>
              <a:t>m = </a:t>
            </a:r>
            <a:r>
              <a:rPr lang="en-US" dirty="0" err="1"/>
              <a:t>LargeMotor</a:t>
            </a:r>
            <a:r>
              <a:rPr lang="en-US" dirty="0"/>
              <a:t>('</a:t>
            </a:r>
            <a:r>
              <a:rPr lang="en-US" dirty="0" err="1"/>
              <a:t>outC</a:t>
            </a:r>
            <a:r>
              <a:rPr lang="en-US" dirty="0"/>
              <a:t>')</a:t>
            </a:r>
          </a:p>
          <a:p>
            <a:pPr lvl="1"/>
            <a:r>
              <a:rPr lang="en-US" dirty="0" err="1"/>
              <a:t>m.run_to_rel_pos</a:t>
            </a:r>
            <a:r>
              <a:rPr lang="en-US" dirty="0"/>
              <a:t>(</a:t>
            </a:r>
            <a:r>
              <a:rPr lang="en-US" dirty="0" err="1"/>
              <a:t>position_sp</a:t>
            </a:r>
            <a:r>
              <a:rPr lang="en-US" dirty="0"/>
              <a:t>=360,speed_sp=900,stop_action="hold")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    </a:t>
            </a:r>
            <a:r>
              <a:rPr lang="en-US" dirty="0">
                <a:solidFill>
                  <a:schemeClr val="bg1"/>
                </a:solidFill>
              </a:rPr>
              <a:t>m = </a:t>
            </a:r>
            <a:r>
              <a:rPr lang="en-US" dirty="0" err="1">
                <a:solidFill>
                  <a:schemeClr val="bg1"/>
                </a:solidFill>
              </a:rPr>
              <a:t>LargeMotor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outC</a:t>
            </a:r>
            <a:r>
              <a:rPr lang="en-US" dirty="0" smtClean="0">
                <a:solidFill>
                  <a:schemeClr val="bg1"/>
                </a:solidFill>
              </a:rPr>
              <a:t>')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m.run_to_rel_pos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position_sp</a:t>
            </a:r>
            <a:r>
              <a:rPr lang="en-US" dirty="0">
                <a:solidFill>
                  <a:schemeClr val="bg1"/>
                </a:solidFill>
              </a:rPr>
              <a:t>=360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speed_sp</a:t>
            </a:r>
            <a:r>
              <a:rPr lang="en-US" dirty="0" smtClean="0">
                <a:solidFill>
                  <a:schemeClr val="bg1"/>
                </a:solidFill>
              </a:rPr>
              <a:t>=900, </a:t>
            </a:r>
            <a:r>
              <a:rPr lang="en-US" dirty="0" err="1" smtClean="0">
                <a:solidFill>
                  <a:schemeClr val="bg1"/>
                </a:solidFill>
              </a:rPr>
              <a:t>stop_action</a:t>
            </a:r>
            <a:r>
              <a:rPr lang="en-US" dirty="0">
                <a:solidFill>
                  <a:schemeClr val="bg1"/>
                </a:solidFill>
              </a:rPr>
              <a:t>="hold")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</a:t>
            </a:r>
            <a:r>
              <a:rPr lang="en-US" dirty="0" smtClean="0"/>
              <a:t>Spin the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Fidget</a:t>
            </a:r>
            <a:r>
              <a:rPr lang="en-US" baseline="0" dirty="0" smtClean="0"/>
              <a:t> Spinner </a:t>
            </a:r>
            <a:r>
              <a:rPr lang="en-US" baseline="0" dirty="0" err="1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things you </a:t>
            </a:r>
            <a:r>
              <a:rPr lang="en-US" smtClean="0"/>
              <a:t>just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saymyname</a:t>
            </a:r>
            <a:r>
              <a:rPr lang="en-US" dirty="0" smtClean="0">
                <a:solidFill>
                  <a:schemeClr val="bg1"/>
                </a:solidFill>
              </a:rPr>
              <a:t>(name):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smtClean="0">
                <a:solidFill>
                  <a:schemeClr val="bg1"/>
                </a:solidFill>
              </a:rPr>
              <a:t>    print(name)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 smtClean="0">
                <a:solidFill>
                  <a:schemeClr val="bg1"/>
                </a:solidFill>
              </a:rPr>
              <a:t>saymyname</a:t>
            </a:r>
            <a:r>
              <a:rPr lang="en-US" dirty="0" smtClean="0">
                <a:solidFill>
                  <a:schemeClr val="bg1"/>
                </a:solidFill>
              </a:rPr>
              <a:t>(“Allie”)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&gt;&gt;&gt;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Program to Print 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program as the one your wrote except a different command from print</a:t>
            </a:r>
          </a:p>
          <a:p>
            <a:pPr lvl="1"/>
            <a:r>
              <a:rPr lang="en-US" dirty="0" err="1" smtClean="0"/>
              <a:t>sound.speak</a:t>
            </a:r>
            <a:r>
              <a:rPr lang="en-US" dirty="0" smtClean="0"/>
              <a:t>(name).</a:t>
            </a:r>
            <a:r>
              <a:rPr lang="en-US" dirty="0"/>
              <a:t>wait()</a:t>
            </a:r>
          </a:p>
        </p:txBody>
      </p:sp>
    </p:spTree>
    <p:extLst>
      <p:ext uri="{BB962C8B-B14F-4D97-AF65-F5344CB8AC3E}">
        <p14:creationId xmlns:p14="http://schemas.microsoft.com/office/powerpoint/2010/main" val="40228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a program that accepts your first and last name and then prints them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17675</TotalTime>
  <Words>173</Words>
  <Application>Microsoft Office PowerPoint</Application>
  <PresentationFormat>On-screen Show (4:3)</PresentationFormat>
  <Paragraphs>45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Girl Scouts LEGO Robotics</vt:lpstr>
      <vt:lpstr>What are we doing today?</vt:lpstr>
      <vt:lpstr>Making the Motor Spin</vt:lpstr>
      <vt:lpstr>Hands-on 1 – Spin the Motor</vt:lpstr>
      <vt:lpstr>The Fidget Spinner Spinner</vt:lpstr>
      <vt:lpstr>Hands-on 1 – Program to Print Your Name</vt:lpstr>
      <vt:lpstr>Using a Text Editor</vt:lpstr>
      <vt:lpstr>Conditionals</vt:lpstr>
      <vt:lpstr>Homework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31</cp:revision>
  <dcterms:created xsi:type="dcterms:W3CDTF">2017-06-06T05:07:02Z</dcterms:created>
  <dcterms:modified xsi:type="dcterms:W3CDTF">2017-07-18T19:55:03Z</dcterms:modified>
</cp:coreProperties>
</file>