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286" r:id="rId4"/>
    <p:sldId id="288" r:id="rId5"/>
    <p:sldId id="270" r:id="rId6"/>
    <p:sldId id="289" r:id="rId7"/>
    <p:sldId id="287" r:id="rId8"/>
    <p:sldId id="28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77" autoAdjust="0"/>
  </p:normalViewPr>
  <p:slideViewPr>
    <p:cSldViewPr>
      <p:cViewPr varScale="1">
        <p:scale>
          <a:sx n="75" d="100"/>
          <a:sy n="75" d="100"/>
        </p:scale>
        <p:origin x="12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Efrom</a:t>
            </a:r>
            <a:r>
              <a:rPr lang="en-US" dirty="0"/>
              <a:t> </a:t>
            </a:r>
          </a:p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279180" y="0"/>
            <a:ext cx="2188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Cybergirls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Cybergirls</a:t>
            </a:r>
            <a:br>
              <a:rPr lang="en-US" dirty="0"/>
            </a:br>
            <a:r>
              <a:rPr lang="en-US" dirty="0"/>
              <a:t>Girl Scouts LEGO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4 – Loops</a:t>
            </a:r>
          </a:p>
          <a:p>
            <a:endParaRPr lang="en-US" dirty="0"/>
          </a:p>
          <a:p>
            <a:r>
              <a:rPr lang="en-US" dirty="0"/>
              <a:t>July 25, 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901" y="1378803"/>
            <a:ext cx="3190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Cybergirls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your program from last meeting</a:t>
            </a:r>
          </a:p>
          <a:p>
            <a:r>
              <a:rPr lang="en-US" dirty="0"/>
              <a:t>Core values</a:t>
            </a:r>
          </a:p>
          <a:p>
            <a:r>
              <a:rPr lang="en-US" dirty="0"/>
              <a:t>What is a loop?</a:t>
            </a:r>
          </a:p>
          <a:p>
            <a:r>
              <a:rPr lang="en-US" dirty="0"/>
              <a:t>Parts and building</a:t>
            </a:r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are a team.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do the work to find solutions with guidance from our Coaches and Mentors.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know our Coaches and Mentors don’t have all the answers; we learn together.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honor the spirit of friendly competition.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we discover is more important than what we win.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share our experiences with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display </a:t>
            </a:r>
            <a:r>
              <a:rPr lang="en-US" i="1" dirty="0"/>
              <a:t>Gracious Professionalism</a:t>
            </a:r>
            <a:r>
              <a:rPr lang="en-US" dirty="0"/>
              <a:t>® and </a:t>
            </a:r>
            <a:r>
              <a:rPr lang="en-US" i="1" dirty="0" err="1"/>
              <a:t>Coopertition</a:t>
            </a:r>
            <a:r>
              <a:rPr lang="en-US" dirty="0"/>
              <a:t>® in everything we do.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FUN!</a:t>
            </a:r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C73B-883C-4541-8C18-917FD4FD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A01D-DFBF-40F6-8874-B9882E63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commands that run over and over again</a:t>
            </a:r>
          </a:p>
          <a:p>
            <a:r>
              <a:rPr lang="en-US" dirty="0"/>
              <a:t>Without a loop: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109E5-B237-43D1-A1E7-DFDECE41523F}"/>
              </a:ext>
            </a:extLst>
          </p:cNvPr>
          <p:cNvSpPr txBox="1"/>
          <p:nvPr/>
        </p:nvSpPr>
        <p:spPr>
          <a:xfrm>
            <a:off x="990600" y="3962400"/>
            <a:ext cx="7239000" cy="228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&gt;&gt;&gt;print(1)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&gt;&gt;&gt;print(2)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&gt;&gt;&gt;print(3)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&gt;&gt;&gt;print(4)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&gt;&gt;&gt;print(5)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0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&gt;&gt;&gt;for  I in range(10):</a:t>
            </a:r>
          </a:p>
          <a:p>
            <a:r>
              <a:rPr lang="en-US" dirty="0">
                <a:solidFill>
                  <a:schemeClr val="bg1"/>
                </a:solidFill>
              </a:rPr>
              <a:t>    print(i)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Hands-on</a:t>
            </a:r>
            <a:r>
              <a:rPr lang="en-US" baseline="0" dirty="0"/>
              <a:t> </a:t>
            </a:r>
            <a:r>
              <a:rPr lang="en-US" dirty="0"/>
              <a:t>1 – Simple loop</a:t>
            </a:r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77EC-F484-4BFF-9A7C-CFA692B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types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B98E-74E0-4ABD-8CFD-6594E530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  <a:p>
            <a:pPr lvl="1"/>
            <a:r>
              <a:rPr lang="en-US" dirty="0"/>
              <a:t>For loops a specified number of times</a:t>
            </a:r>
          </a:p>
          <a:p>
            <a:pPr lvl="2"/>
            <a:r>
              <a:rPr lang="en-US" dirty="0"/>
              <a:t>10 in our example</a:t>
            </a:r>
          </a:p>
          <a:p>
            <a:pPr lvl="1"/>
            <a:r>
              <a:rPr lang="en-US" dirty="0"/>
              <a:t>Run the for_loop.py</a:t>
            </a:r>
          </a:p>
          <a:p>
            <a:r>
              <a:rPr lang="en-US" dirty="0"/>
              <a:t>While loop</a:t>
            </a:r>
          </a:p>
          <a:p>
            <a:pPr lvl="1"/>
            <a:r>
              <a:rPr lang="en-US" dirty="0"/>
              <a:t>While loop runs as long as something is true</a:t>
            </a:r>
          </a:p>
          <a:p>
            <a:pPr lvl="1"/>
            <a:r>
              <a:rPr lang="en-US" dirty="0"/>
              <a:t>Run the while_loop.py</a:t>
            </a:r>
          </a:p>
        </p:txBody>
      </p:sp>
    </p:spTree>
    <p:extLst>
      <p:ext uri="{BB962C8B-B14F-4D97-AF65-F5344CB8AC3E}">
        <p14:creationId xmlns:p14="http://schemas.microsoft.com/office/powerpoint/2010/main" val="197879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Whatever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parts we’ll use</a:t>
            </a:r>
          </a:p>
        </p:txBody>
      </p:sp>
    </p:spTree>
    <p:extLst>
      <p:ext uri="{BB962C8B-B14F-4D97-AF65-F5344CB8AC3E}">
        <p14:creationId xmlns:p14="http://schemas.microsoft.com/office/powerpoint/2010/main" val="153132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6777317" cy="952948"/>
          </a:xfrm>
        </p:spPr>
        <p:txBody>
          <a:bodyPr/>
          <a:lstStyle/>
          <a:p>
            <a:r>
              <a:rPr lang="en-US" dirty="0"/>
              <a:t>Write a program that uses a loop with an if statement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7239000" cy="381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&gt;&gt;&gt;</a:t>
            </a:r>
            <a:r>
              <a:rPr lang="en-US" dirty="0" err="1">
                <a:solidFill>
                  <a:schemeClr val="bg1"/>
                </a:solidFill>
              </a:rPr>
              <a:t>myage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Allie was 0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1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2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3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4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5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6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7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8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9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10 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is 11 today!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2</a:t>
            </a:r>
          </a:p>
          <a:p>
            <a:r>
              <a:rPr lang="en-US" dirty="0"/>
              <a:t>Using a switch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19862</TotalTime>
  <Words>357</Words>
  <Application>Microsoft Office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Austin</vt:lpstr>
      <vt:lpstr> Cybergirls Girl Scouts LEGO Robotics</vt:lpstr>
      <vt:lpstr>What are we doing today?</vt:lpstr>
      <vt:lpstr>Core Values</vt:lpstr>
      <vt:lpstr>What is a loop?</vt:lpstr>
      <vt:lpstr>Hands-on 1 – Simple loop</vt:lpstr>
      <vt:lpstr>Two main types of loops</vt:lpstr>
      <vt:lpstr>Build a Whatever</vt:lpstr>
      <vt:lpstr>Homework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41</cp:revision>
  <dcterms:created xsi:type="dcterms:W3CDTF">2017-06-06T05:07:02Z</dcterms:created>
  <dcterms:modified xsi:type="dcterms:W3CDTF">2017-07-26T01:42:07Z</dcterms:modified>
</cp:coreProperties>
</file>