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85" r:id="rId4"/>
    <p:sldId id="290" r:id="rId5"/>
    <p:sldId id="291" r:id="rId6"/>
    <p:sldId id="288" r:id="rId7"/>
    <p:sldId id="289" r:id="rId8"/>
    <p:sldId id="286" r:id="rId9"/>
    <p:sldId id="292" r:id="rId10"/>
    <p:sldId id="28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0" autoAdjust="0"/>
    <p:restoredTop sz="94280" autoAdjust="0"/>
  </p:normalViewPr>
  <p:slideViewPr>
    <p:cSldViewPr>
      <p:cViewPr>
        <p:scale>
          <a:sx n="170" d="100"/>
          <a:sy n="170" d="100"/>
        </p:scale>
        <p:origin x="-1074" y="-20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Bottled water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279180" y="0"/>
            <a:ext cx="218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Cybergirls</a:t>
            </a: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5 – Project</a:t>
            </a:r>
          </a:p>
          <a:p>
            <a:endParaRPr lang="en-US" dirty="0"/>
          </a:p>
          <a:p>
            <a:r>
              <a:rPr lang="en-US" dirty="0"/>
              <a:t>August 8,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01" y="1378803"/>
            <a:ext cx="3190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parts we’ll use</a:t>
            </a:r>
          </a:p>
        </p:txBody>
      </p:sp>
    </p:spTree>
    <p:extLst>
      <p:ext uri="{BB962C8B-B14F-4D97-AF65-F5344CB8AC3E}">
        <p14:creationId xmlns:p14="http://schemas.microsoft.com/office/powerpoint/2010/main" val="153132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/>
              <a:t>Circles and Wheels</a:t>
            </a:r>
          </a:p>
          <a:p>
            <a:pPr lvl="1"/>
            <a:r>
              <a:rPr lang="en-US" dirty="0"/>
              <a:t>Who knows what PI is?</a:t>
            </a:r>
          </a:p>
          <a:p>
            <a:r>
              <a:rPr lang="en-US" dirty="0"/>
              <a:t>Using a text editor</a:t>
            </a:r>
          </a:p>
        </p:txBody>
      </p:sp>
      <p:pic>
        <p:nvPicPr>
          <p:cNvPr id="3074" name="Picture 2" descr="https://upload.wikimedia.org/wikipedia/commons/thumb/2/2e/Pi-symbol.svg/2000px-Pi-symbol.svg.png">
            <a:extLst>
              <a:ext uri="{FF2B5EF4-FFF2-40B4-BE49-F238E27FC236}">
                <a16:creationId xmlns:a16="http://schemas.microsoft.com/office/drawing/2014/main" id="{A27D0ECE-0F6F-43D0-AD85-335F801A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68" y="3352800"/>
            <a:ext cx="291403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Rockin</a:t>
            </a:r>
            <a:r>
              <a:rPr lang="en-US" dirty="0"/>
              <a:t>’ Robots vs Cybergirls</a:t>
            </a:r>
          </a:p>
          <a:p>
            <a:r>
              <a:rPr lang="en-US" dirty="0"/>
              <a:t>Review your program from last meeting</a:t>
            </a:r>
          </a:p>
          <a:p>
            <a:r>
              <a:rPr lang="en-US" dirty="0"/>
              <a:t>Talk about the Competition</a:t>
            </a:r>
          </a:p>
          <a:p>
            <a:r>
              <a:rPr lang="en-US" dirty="0"/>
              <a:t>Talk about Core values</a:t>
            </a:r>
          </a:p>
          <a:p>
            <a:r>
              <a:rPr lang="en-US" dirty="0"/>
              <a:t>Building a Car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952948"/>
          </a:xfrm>
        </p:spPr>
        <p:txBody>
          <a:bodyPr/>
          <a:lstStyle/>
          <a:p>
            <a:r>
              <a:rPr lang="en-US" dirty="0"/>
              <a:t>Write a program that uses a loop with an if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381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&gt;&gt;&gt;</a:t>
            </a:r>
            <a:r>
              <a:rPr lang="en-US" dirty="0" err="1">
                <a:solidFill>
                  <a:schemeClr val="bg1"/>
                </a:solidFill>
              </a:rPr>
              <a:t>myage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Allie was 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1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2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3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4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5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6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7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8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9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10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is 11 today!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33EC-B700-45CE-891D-6261F7F6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4114800"/>
            <a:ext cx="6777317" cy="1717829"/>
          </a:xfrm>
        </p:spPr>
        <p:txBody>
          <a:bodyPr/>
          <a:lstStyle/>
          <a:p>
            <a:r>
              <a:rPr lang="en-US" dirty="0"/>
              <a:t>What is this about?</a:t>
            </a:r>
          </a:p>
          <a:p>
            <a:r>
              <a:rPr lang="en-US" dirty="0"/>
              <a:t>The branch of science concerned with forces acting on or exerted by fluids (especially liquids).</a:t>
            </a:r>
          </a:p>
        </p:txBody>
      </p:sp>
      <p:pic>
        <p:nvPicPr>
          <p:cNvPr id="1026" name="Picture 2" descr="http://www.firstlegoleague.org/sites/default/files/hydro-dynamics/hydro-dynamics-color.jpg">
            <a:extLst>
              <a:ext uri="{FF2B5EF4-FFF2-40B4-BE49-F238E27FC236}">
                <a16:creationId xmlns:a16="http://schemas.microsoft.com/office/drawing/2014/main" id="{AF0B6E70-DD71-4B09-BC0E-6E62CC51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6" y="1005010"/>
            <a:ext cx="7017234" cy="26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597-F368-4B7D-B266-0C932FA8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200"/>
            <a:ext cx="7024744" cy="1143000"/>
          </a:xfrm>
        </p:spPr>
        <p:txBody>
          <a:bodyPr/>
          <a:lstStyle/>
          <a:p>
            <a:r>
              <a:rPr lang="en-US" dirty="0"/>
              <a:t>The Water Cycle</a:t>
            </a:r>
          </a:p>
        </p:txBody>
      </p:sp>
      <p:pic>
        <p:nvPicPr>
          <p:cNvPr id="2050" name="Picture 2" descr="http://www.noaa.gov/sites/default/files/styles/scale_crop_1120x534/public/thumbnails/image/hydro2010_landscape.jpg?itok=OchCA2Zh">
            <a:extLst>
              <a:ext uri="{FF2B5EF4-FFF2-40B4-BE49-F238E27FC236}">
                <a16:creationId xmlns:a16="http://schemas.microsoft.com/office/drawing/2014/main" id="{A31B5AF0-52FB-4016-BDBC-50C0C2E50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3" r="13423"/>
          <a:stretch/>
        </p:blipFill>
        <p:spPr bwMode="auto">
          <a:xfrm>
            <a:off x="457200" y="1219200"/>
            <a:ext cx="8229600" cy="53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73B-883C-4541-8C18-917FD4FD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764881"/>
            <a:ext cx="7024744" cy="1143000"/>
          </a:xfrm>
        </p:spPr>
        <p:txBody>
          <a:bodyPr/>
          <a:lstStyle/>
          <a:p>
            <a:r>
              <a:rPr lang="en-US" dirty="0"/>
              <a:t>LEGO Competition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3CF0C-6AE4-41A8-9B1F-547B7EE4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9" y="609599"/>
            <a:ext cx="7292921" cy="6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0D43-36A8-4E5E-9F76-006E7166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B619-2A39-47ED-A2FD-162B186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Tournaments (late Oct - early Nov)</a:t>
            </a:r>
          </a:p>
          <a:p>
            <a:r>
              <a:rPr lang="en-US" dirty="0"/>
              <a:t>Qualifying Tournaments (Nov 4 (2, one near LAX), 5, 11, 12, 18, 19, 25)</a:t>
            </a:r>
          </a:p>
          <a:p>
            <a:r>
              <a:rPr lang="en-US" dirty="0"/>
              <a:t>Championship Tournament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76200"/>
            <a:ext cx="7024744" cy="1143000"/>
          </a:xfrm>
        </p:spPr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0"/>
            <a:ext cx="6777317" cy="3508977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are a team.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help each other no matter what because we know that if we don’t help each other we will end up with nothing like we will end up without an answer.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know we will not always get the answers so we try our best on anything.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As a team we always learn, work, and have fun with each 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do the work to find solutions with guidance from our Coaches and Mentors.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our Coaches and Mentors don’t have all the answers; we learn together.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start off with no answers and we learn together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can find the correct answers if we work together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can help our coaches and mentors find </a:t>
            </a:r>
            <a:r>
              <a:rPr lang="en-US"/>
              <a:t>the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honor the spirit of friendly competition.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we discover is more important than what we win.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It doesn’t matter what we win, it is about the journey we went through to make it happen.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It doesn’t matter what we win, it matters that we did it together.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The knowledge we gain from this experience will always be better than the win.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share our experiences with others.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Sharing what we learn with others teams at competitions if they need help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By not hiding our ideas and letting other people know what we think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And show </a:t>
            </a:r>
            <a:r>
              <a:rPr lang="en-US" dirty="0" err="1"/>
              <a:t>coorperation</a:t>
            </a:r>
            <a:r>
              <a:rPr lang="en-US" dirty="0"/>
              <a:t> with a little competition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display </a:t>
            </a:r>
            <a:r>
              <a:rPr lang="en-US" i="1" dirty="0"/>
              <a:t>Gracious Professionalism</a:t>
            </a:r>
            <a:r>
              <a:rPr lang="en-US" dirty="0"/>
              <a:t>® and </a:t>
            </a:r>
            <a:r>
              <a:rPr lang="en-US" i="1" dirty="0" err="1"/>
              <a:t>Coopertition</a:t>
            </a:r>
            <a:r>
              <a:rPr lang="en-US" dirty="0"/>
              <a:t>® in everything we do.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use positive words when we are with our team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Treat your team well by </a:t>
            </a:r>
            <a:r>
              <a:rPr lang="en-US" dirty="0" err="1"/>
              <a:t>listenining</a:t>
            </a:r>
            <a:r>
              <a:rPr lang="en-US" dirty="0"/>
              <a:t> to others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Give good advice and stay focused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FUN!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Make competitions to make our robots better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Create more programs to make the robot do challenges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It was fun to put </a:t>
            </a:r>
            <a:r>
              <a:rPr lang="en-US" dirty="0" err="1"/>
              <a:t>legos</a:t>
            </a:r>
            <a:r>
              <a:rPr lang="en-US" dirty="0"/>
              <a:t> together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It does not matter if we win or not. It matters that we have fun together.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We are in this together to have a great time and learn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/>
              <a:t>Having fun learning helps us gain more knowledge. We make learning fun.</a:t>
            </a:r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935-C6EC-4164-BFB4-99926EE1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of the Day: </a:t>
            </a:r>
            <a:br>
              <a:rPr lang="en-US" dirty="0"/>
            </a:br>
            <a:r>
              <a:rPr lang="en-US" dirty="0"/>
              <a:t>Center of Gravity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6DD32-007C-4820-ACDD-AD6DB8B3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467600" cy="43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30063</TotalTime>
  <Words>602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Austin</vt:lpstr>
      <vt:lpstr> Cybergirls Girl Scouts LEGO Robotics</vt:lpstr>
      <vt:lpstr>What are we doing today?</vt:lpstr>
      <vt:lpstr>Homework</vt:lpstr>
      <vt:lpstr>PowerPoint Presentation</vt:lpstr>
      <vt:lpstr>The Water Cycle</vt:lpstr>
      <vt:lpstr>LEGO Competition</vt:lpstr>
      <vt:lpstr>Timeline</vt:lpstr>
      <vt:lpstr>Core Values</vt:lpstr>
      <vt:lpstr>Concept of the Day:  Center of Gravity</vt:lpstr>
      <vt:lpstr>Build a Car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49</cp:revision>
  <dcterms:created xsi:type="dcterms:W3CDTF">2017-06-06T05:07:02Z</dcterms:created>
  <dcterms:modified xsi:type="dcterms:W3CDTF">2017-08-16T03:25:58Z</dcterms:modified>
</cp:coreProperties>
</file>