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4" r:id="rId3"/>
    <p:sldId id="286" r:id="rId4"/>
    <p:sldId id="288" r:id="rId5"/>
    <p:sldId id="289" r:id="rId6"/>
    <p:sldId id="27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7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 gallons of water to grow a tomato plant</a:t>
            </a:r>
          </a:p>
          <a:p>
            <a:r>
              <a:rPr lang="en-US" dirty="0"/>
              <a:t>Money is dirtier than a public toilet </a:t>
            </a:r>
          </a:p>
          <a:p>
            <a:pPr marL="228600" indent="-228600">
              <a:buAutoNum type="arabicPlain" startAt="2"/>
            </a:pPr>
            <a:r>
              <a:rPr lang="en-US" dirty="0"/>
              <a:t>(4?) water plants in LA</a:t>
            </a:r>
          </a:p>
          <a:p>
            <a:pPr marL="228600" indent="-228600">
              <a:buAutoNum type="arabicPlain" startAt="2"/>
            </a:pPr>
            <a:r>
              <a:rPr lang="en-US" dirty="0"/>
              <a:t>A person uses 50 gallons of water in a 10 minute shower</a:t>
            </a:r>
          </a:p>
          <a:p>
            <a:pPr marL="0" indent="0">
              <a:buNone/>
            </a:pPr>
            <a:r>
              <a:rPr lang="en-US" dirty="0"/>
              <a:t>There is only 3% fresh water in the world, the rest is salt water</a:t>
            </a:r>
          </a:p>
          <a:p>
            <a:pPr marL="0" indent="0">
              <a:buNone/>
            </a:pPr>
            <a:r>
              <a:rPr lang="en-US" dirty="0"/>
              <a:t>Smelly</a:t>
            </a:r>
          </a:p>
          <a:p>
            <a:pPr marL="0" indent="0">
              <a:buNone/>
            </a:pPr>
            <a:r>
              <a:rPr lang="en-US" dirty="0"/>
              <a:t>Find dollar bills in sewage – bleach and reuse?</a:t>
            </a:r>
          </a:p>
          <a:p>
            <a:pPr marL="0" indent="0">
              <a:buNone/>
            </a:pPr>
            <a:r>
              <a:rPr lang="en-US" dirty="0" err="1"/>
              <a:t>Largetst</a:t>
            </a:r>
            <a:r>
              <a:rPr lang="en-US" dirty="0"/>
              <a:t> water filtration system in LA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largest in the world</a:t>
            </a:r>
          </a:p>
          <a:p>
            <a:pPr marL="0" indent="0">
              <a:buNone/>
            </a:pPr>
            <a:r>
              <a:rPr lang="en-US" dirty="0"/>
              <a:t>Only filters water twice, recycled water – not potable</a:t>
            </a:r>
          </a:p>
          <a:p>
            <a:pPr marL="0" indent="0">
              <a:buNone/>
            </a:pPr>
            <a:r>
              <a:rPr lang="en-US" dirty="0"/>
              <a:t>Without rain, takes in 350 million gallons per day</a:t>
            </a:r>
          </a:p>
          <a:p>
            <a:pPr marL="0" indent="0">
              <a:buNone/>
            </a:pPr>
            <a:r>
              <a:rPr lang="en-US" dirty="0"/>
              <a:t>It can three up to 1000 million gallons of water per day</a:t>
            </a:r>
          </a:p>
          <a:p>
            <a:pPr marL="0" indent="0">
              <a:buNone/>
            </a:pPr>
            <a:r>
              <a:rPr lang="en-US" dirty="0"/>
              <a:t>20% water can get you sick if you drink it</a:t>
            </a:r>
          </a:p>
          <a:p>
            <a:pPr marL="0" indent="0">
              <a:buNone/>
            </a:pPr>
            <a:r>
              <a:rPr lang="en-US" dirty="0"/>
              <a:t>Some of the cleaned water goes to the ocean</a:t>
            </a:r>
          </a:p>
          <a:p>
            <a:pPr marL="0" indent="0">
              <a:buNone/>
            </a:pPr>
            <a:r>
              <a:rPr lang="en-US" dirty="0"/>
              <a:t>21% water goes sprinklers, ocean, fountains</a:t>
            </a:r>
          </a:p>
          <a:p>
            <a:pPr marL="0" indent="0">
              <a:buNone/>
            </a:pPr>
            <a:r>
              <a:rPr lang="en-US" dirty="0"/>
              <a:t>Other water plants make fresh water</a:t>
            </a:r>
          </a:p>
          <a:p>
            <a:pPr marL="0" indent="0">
              <a:buNone/>
            </a:pPr>
            <a:r>
              <a:rPr lang="en-US" dirty="0"/>
              <a:t>Water travels 2ft per second in the pipes</a:t>
            </a:r>
          </a:p>
          <a:p>
            <a:pPr marL="0" indent="0">
              <a:buNone/>
            </a:pPr>
            <a:r>
              <a:rPr lang="en-US" dirty="0"/>
              <a:t>They make their own electricity</a:t>
            </a:r>
          </a:p>
          <a:p>
            <a:pPr marL="0" indent="0">
              <a:buNone/>
            </a:pPr>
            <a:r>
              <a:rPr lang="en-US" dirty="0"/>
              <a:t>They don’t use air conditioning, they use the water</a:t>
            </a:r>
          </a:p>
          <a:p>
            <a:pPr marL="0" indent="0">
              <a:buNone/>
            </a:pPr>
            <a:r>
              <a:rPr lang="en-US" dirty="0"/>
              <a:t>Big pools of recycled water sits there for 5 hours</a:t>
            </a:r>
          </a:p>
          <a:p>
            <a:pPr marL="0" indent="0">
              <a:buNone/>
            </a:pPr>
            <a:r>
              <a:rPr lang="en-US" dirty="0"/>
              <a:t>Uses rubber balls for a stream of water that drifts to LA so the water doesn’t evaporate</a:t>
            </a:r>
          </a:p>
          <a:p>
            <a:pPr marL="0" indent="0">
              <a:buNone/>
            </a:pPr>
            <a:r>
              <a:rPr lang="en-US" dirty="0"/>
              <a:t>Lost of things get into water like bowling balls</a:t>
            </a:r>
          </a:p>
          <a:p>
            <a:pPr marL="0" indent="0">
              <a:buNone/>
            </a:pPr>
            <a:r>
              <a:rPr lang="en-US" dirty="0"/>
              <a:t>Clean water for extra drinking</a:t>
            </a:r>
          </a:p>
          <a:p>
            <a:pPr marL="0" indent="0">
              <a:buNone/>
            </a:pPr>
            <a:r>
              <a:rPr lang="en-US" dirty="0"/>
              <a:t>Covering water with rubber balls</a:t>
            </a:r>
          </a:p>
          <a:p>
            <a:pPr marL="0" indent="0">
              <a:buNone/>
            </a:pPr>
            <a:r>
              <a:rPr lang="en-US" dirty="0"/>
              <a:t>Don’t use toilet as a trash can</a:t>
            </a:r>
          </a:p>
          <a:p>
            <a:pPr marL="0" indent="0">
              <a:buNone/>
            </a:pPr>
            <a:r>
              <a:rPr lang="en-US" dirty="0"/>
              <a:t>Big pool 16  feet deep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  <a:p>
            <a:pPr marL="228600" indent="-228600">
              <a:buAutoNum type="arabicPlain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Efrom</a:t>
            </a:r>
            <a:r>
              <a:rPr lang="en-US" dirty="0"/>
              <a:t> </a:t>
            </a:r>
          </a:p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004265" y="0"/>
            <a:ext cx="27382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  <a:r>
              <a:rPr lang="en-US" sz="3200" b="1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Girl Scouts LEGO Robotics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Meeting 6 – Robot Car</a:t>
            </a:r>
          </a:p>
          <a:p>
            <a:endParaRPr lang="en-US" dirty="0"/>
          </a:p>
          <a:p>
            <a:r>
              <a:rPr lang="en-US" dirty="0"/>
              <a:t>August 22, 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3314" y="381000"/>
            <a:ext cx="21114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Rockin</a:t>
            </a:r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’</a:t>
            </a:r>
          </a:p>
          <a:p>
            <a:pPr algn="ctr"/>
            <a:r>
              <a:rPr lang="en-US" sz="4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low Solid Italic" pitchFamily="82" charset="0"/>
              </a:rPr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Hyperion Plant trip</a:t>
            </a:r>
          </a:p>
          <a:p>
            <a:r>
              <a:rPr lang="en-US" dirty="0"/>
              <a:t>Review wheel circumference</a:t>
            </a:r>
          </a:p>
          <a:p>
            <a:r>
              <a:rPr lang="en-US" dirty="0"/>
              <a:t>Build the robot car</a:t>
            </a:r>
          </a:p>
          <a:p>
            <a:r>
              <a:rPr lang="en-US" dirty="0"/>
              <a:t>Run the robot</a:t>
            </a:r>
          </a:p>
          <a:p>
            <a:r>
              <a:rPr lang="en-US" dirty="0"/>
              <a:t>Make the car go the right amount of distance</a:t>
            </a:r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Hyperion Plant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Circumference of a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446" y="2495326"/>
            <a:ext cx="3528508" cy="1486348"/>
          </a:xfrm>
        </p:spPr>
        <p:txBody>
          <a:bodyPr/>
          <a:lstStyle/>
          <a:p>
            <a:r>
              <a:rPr lang="en-US" dirty="0"/>
              <a:t>Circumference = </a:t>
            </a:r>
          </a:p>
          <a:p>
            <a:pPr lvl="1"/>
            <a:r>
              <a:rPr lang="el-GR" dirty="0"/>
              <a:t>π × </a:t>
            </a:r>
            <a:r>
              <a:rPr lang="en-US" dirty="0"/>
              <a:t>diameter</a:t>
            </a:r>
          </a:p>
          <a:p>
            <a:pPr lvl="1"/>
            <a:r>
              <a:rPr lang="el-GR" dirty="0"/>
              <a:t>π × </a:t>
            </a:r>
            <a:r>
              <a:rPr lang="en-US" dirty="0"/>
              <a:t>2 × radius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2438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4" idx="6"/>
          </p:cNvCxnSpPr>
          <p:nvPr/>
        </p:nvCxnSpPr>
        <p:spPr>
          <a:xfrm>
            <a:off x="6096000" y="3238500"/>
            <a:ext cx="16002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83592" y="323850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13" name="Oval 12"/>
          <p:cNvSpPr/>
          <p:nvPr/>
        </p:nvSpPr>
        <p:spPr>
          <a:xfrm>
            <a:off x="6111240" y="4343400"/>
            <a:ext cx="16002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3" idx="6"/>
          </p:cNvCxnSpPr>
          <p:nvPr/>
        </p:nvCxnSpPr>
        <p:spPr>
          <a:xfrm>
            <a:off x="6911340" y="5143500"/>
            <a:ext cx="800100" cy="0"/>
          </a:xfrm>
          <a:prstGeom prst="line">
            <a:avLst/>
          </a:prstGeom>
          <a:ln w="25400">
            <a:solidFill>
              <a:schemeClr val="tx1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1511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9" name="Oval 18"/>
          <p:cNvSpPr/>
          <p:nvPr/>
        </p:nvSpPr>
        <p:spPr>
          <a:xfrm>
            <a:off x="2133600" y="4535686"/>
            <a:ext cx="1600200" cy="1600200"/>
          </a:xfrm>
          <a:prstGeom prst="ellipse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5178623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Circumference</a:t>
            </a:r>
          </a:p>
        </p:txBody>
      </p:sp>
      <p:sp>
        <p:nvSpPr>
          <p:cNvPr id="7" name="Isosceles Triangle 6"/>
          <p:cNvSpPr/>
          <p:nvPr/>
        </p:nvSpPr>
        <p:spPr>
          <a:xfrm rot="16200000">
            <a:off x="2876550" y="4438650"/>
            <a:ext cx="228600" cy="1905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 degree in a wheel</a:t>
            </a:r>
          </a:p>
        </p:txBody>
      </p:sp>
      <p:sp>
        <p:nvSpPr>
          <p:cNvPr id="4" name="Oval 3"/>
          <p:cNvSpPr/>
          <p:nvPr/>
        </p:nvSpPr>
        <p:spPr>
          <a:xfrm>
            <a:off x="2438400" y="2514600"/>
            <a:ext cx="3505200" cy="350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1003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9800" y="4183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0427" y="60432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183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2762" y="2667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360</a:t>
            </a:r>
          </a:p>
        </p:txBody>
      </p:sp>
    </p:spTree>
    <p:extLst>
      <p:ext uri="{BB962C8B-B14F-4D97-AF65-F5344CB8AC3E}">
        <p14:creationId xmlns:p14="http://schemas.microsoft.com/office/powerpoint/2010/main" val="38701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(distance):</a:t>
            </a:r>
          </a:p>
          <a:p>
            <a:r>
              <a:rPr lang="en-US" dirty="0">
                <a:solidFill>
                  <a:schemeClr val="bg1"/>
                </a:solidFill>
              </a:rPr>
              <a:t>	pi = 3.14159</a:t>
            </a:r>
          </a:p>
          <a:p>
            <a:r>
              <a:rPr lang="en-US" dirty="0">
                <a:solidFill>
                  <a:schemeClr val="bg1"/>
                </a:solidFill>
              </a:rPr>
              <a:t>	diameter = 1</a:t>
            </a:r>
          </a:p>
          <a:p>
            <a:r>
              <a:rPr lang="en-US" dirty="0">
                <a:solidFill>
                  <a:schemeClr val="bg1"/>
                </a:solidFill>
              </a:rPr>
              <a:t>	circumference = diameter * pi</a:t>
            </a:r>
          </a:p>
          <a:p>
            <a:r>
              <a:rPr lang="en-US" dirty="0">
                <a:solidFill>
                  <a:schemeClr val="bg1"/>
                </a:solidFill>
              </a:rPr>
              <a:t>	print("circumference", circumference)</a:t>
            </a:r>
          </a:p>
          <a:p>
            <a:r>
              <a:rPr lang="en-US" dirty="0">
                <a:solidFill>
                  <a:schemeClr val="bg1"/>
                </a:solidFill>
              </a:rPr>
              <a:t>	rotations = distance / circumference</a:t>
            </a:r>
          </a:p>
          <a:p>
            <a:r>
              <a:rPr lang="en-US" dirty="0">
                <a:solidFill>
                  <a:schemeClr val="bg1"/>
                </a:solidFill>
              </a:rPr>
              <a:t>	print("rotations", rotations)</a:t>
            </a:r>
          </a:p>
          <a:p>
            <a:r>
              <a:rPr lang="en-US" dirty="0">
                <a:solidFill>
                  <a:schemeClr val="bg1"/>
                </a:solidFill>
              </a:rPr>
              <a:t>	degrees = rotations * 360</a:t>
            </a:r>
          </a:p>
          <a:p>
            <a:r>
              <a:rPr lang="en-US" dirty="0">
                <a:solidFill>
                  <a:schemeClr val="bg1"/>
                </a:solidFill>
              </a:rPr>
              <a:t>	print("degrees", degrees)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distanceToDegrees</a:t>
            </a:r>
            <a:r>
              <a:rPr lang="en-US" dirty="0">
                <a:solidFill>
                  <a:schemeClr val="bg1"/>
                </a:solidFill>
              </a:rPr>
              <a:t>(10)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Hands-on</a:t>
            </a:r>
            <a:r>
              <a:rPr lang="en-US" baseline="0" dirty="0"/>
              <a:t> </a:t>
            </a:r>
            <a:r>
              <a:rPr lang="en-US" dirty="0"/>
              <a:t>1 – Pi Program</a:t>
            </a:r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  <a:r>
              <a:rPr lang="en-US" baseline="0" dirty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the robot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31517</TotalTime>
  <Words>305</Words>
  <Application>Microsoft Office PowerPoint</Application>
  <PresentationFormat>On-screen Show (4:3)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Harlow Solid Italic</vt:lpstr>
      <vt:lpstr>Wingdings 2</vt:lpstr>
      <vt:lpstr>Austin</vt:lpstr>
      <vt:lpstr>  Girl Scouts LEGO Robotics</vt:lpstr>
      <vt:lpstr>What are we doing today?</vt:lpstr>
      <vt:lpstr>Hyperion Plant Homework</vt:lpstr>
      <vt:lpstr>Circumference of a Circle</vt:lpstr>
      <vt:lpstr>360 degree in a wheel</vt:lpstr>
      <vt:lpstr>Hands-on 1 – Pi Program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52</cp:revision>
  <dcterms:created xsi:type="dcterms:W3CDTF">2017-06-06T05:07:02Z</dcterms:created>
  <dcterms:modified xsi:type="dcterms:W3CDTF">2017-08-24T00:15:54Z</dcterms:modified>
</cp:coreProperties>
</file>