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4" r:id="rId3"/>
    <p:sldId id="286" r:id="rId4"/>
    <p:sldId id="288" r:id="rId5"/>
    <p:sldId id="289" r:id="rId6"/>
    <p:sldId id="27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27491" autoAdjust="0"/>
  </p:normalViewPr>
  <p:slideViewPr>
    <p:cSldViewPr>
      <p:cViewPr varScale="1">
        <p:scale>
          <a:sx n="20" d="100"/>
          <a:sy n="20" d="100"/>
        </p:scale>
        <p:origin x="138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 gallons of water to grow a tomato plant</a:t>
            </a:r>
          </a:p>
          <a:p>
            <a:r>
              <a:rPr lang="en-US" dirty="0"/>
              <a:t>Money is dirtier than a public toilet </a:t>
            </a:r>
          </a:p>
          <a:p>
            <a:pPr marL="228600" indent="-228600">
              <a:buAutoNum type="arabicPlain" startAt="2"/>
            </a:pPr>
            <a:r>
              <a:rPr lang="en-US" dirty="0"/>
              <a:t>(4?) water plants in LA</a:t>
            </a:r>
          </a:p>
          <a:p>
            <a:pPr marL="228600" indent="-228600">
              <a:buAutoNum type="arabicPlain" startAt="2"/>
            </a:pPr>
            <a:r>
              <a:rPr lang="en-US" dirty="0"/>
              <a:t>A person uses 50 gallons of water in a 10 minute shower</a:t>
            </a:r>
          </a:p>
          <a:p>
            <a:pPr marL="0" indent="0">
              <a:buNone/>
            </a:pPr>
            <a:r>
              <a:rPr lang="en-US" dirty="0"/>
              <a:t>There is only 3% fresh water in the world, the rest is salt water</a:t>
            </a:r>
          </a:p>
          <a:p>
            <a:pPr marL="0" indent="0">
              <a:buNone/>
            </a:pPr>
            <a:r>
              <a:rPr lang="en-US" dirty="0"/>
              <a:t>Smelly</a:t>
            </a:r>
          </a:p>
          <a:p>
            <a:pPr marL="0" indent="0">
              <a:buNone/>
            </a:pPr>
            <a:r>
              <a:rPr lang="en-US" dirty="0"/>
              <a:t>Find dollar bills in sewage – bleach and reuse?</a:t>
            </a:r>
          </a:p>
          <a:p>
            <a:pPr marL="0" indent="0">
              <a:buNone/>
            </a:pPr>
            <a:r>
              <a:rPr lang="en-US" dirty="0" err="1"/>
              <a:t>Largetst</a:t>
            </a:r>
            <a:r>
              <a:rPr lang="en-US" dirty="0"/>
              <a:t> water filtration system in LA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largest in the world</a:t>
            </a:r>
          </a:p>
          <a:p>
            <a:pPr marL="0" indent="0">
              <a:buNone/>
            </a:pPr>
            <a:r>
              <a:rPr lang="en-US" dirty="0"/>
              <a:t>Only filters water twice, recycled water – not potable</a:t>
            </a:r>
          </a:p>
          <a:p>
            <a:pPr marL="0" indent="0">
              <a:buNone/>
            </a:pPr>
            <a:r>
              <a:rPr lang="en-US" dirty="0"/>
              <a:t>Without rain, takes in 350 million gallons per day</a:t>
            </a:r>
          </a:p>
          <a:p>
            <a:pPr marL="0" indent="0">
              <a:buNone/>
            </a:pPr>
            <a:r>
              <a:rPr lang="en-US" dirty="0"/>
              <a:t>It can three up to 1000 million gallons of water per day</a:t>
            </a:r>
          </a:p>
          <a:p>
            <a:pPr marL="0" indent="0">
              <a:buNone/>
            </a:pPr>
            <a:r>
              <a:rPr lang="en-US" dirty="0"/>
              <a:t>20% water can get you sick if you drink it</a:t>
            </a:r>
          </a:p>
          <a:p>
            <a:pPr marL="0" indent="0">
              <a:buNone/>
            </a:pPr>
            <a:r>
              <a:rPr lang="en-US" dirty="0"/>
              <a:t>Some of the cleaned water goes to the ocean</a:t>
            </a:r>
          </a:p>
          <a:p>
            <a:pPr marL="0" indent="0">
              <a:buNone/>
            </a:pPr>
            <a:r>
              <a:rPr lang="en-US" dirty="0"/>
              <a:t>21% water goes sprinklers, ocean, fountains</a:t>
            </a:r>
          </a:p>
          <a:p>
            <a:pPr marL="0" indent="0">
              <a:buNone/>
            </a:pPr>
            <a:r>
              <a:rPr lang="en-US" dirty="0"/>
              <a:t>Other water plants make fresh water</a:t>
            </a:r>
          </a:p>
          <a:p>
            <a:pPr marL="0" indent="0">
              <a:buNone/>
            </a:pPr>
            <a:r>
              <a:rPr lang="en-US" dirty="0"/>
              <a:t>Water travels 2ft per second in the pipes</a:t>
            </a:r>
          </a:p>
          <a:p>
            <a:pPr marL="0" indent="0">
              <a:buNone/>
            </a:pPr>
            <a:r>
              <a:rPr lang="en-US" dirty="0"/>
              <a:t>They make their own electricity</a:t>
            </a:r>
          </a:p>
          <a:p>
            <a:pPr marL="0" indent="0">
              <a:buNone/>
            </a:pPr>
            <a:r>
              <a:rPr lang="en-US" dirty="0"/>
              <a:t>They don’t use air conditioning, they use the water</a:t>
            </a:r>
          </a:p>
          <a:p>
            <a:pPr marL="0" indent="0">
              <a:buNone/>
            </a:pPr>
            <a:r>
              <a:rPr lang="en-US" dirty="0"/>
              <a:t>Big pools of recycled water sits there for 5 hours</a:t>
            </a:r>
          </a:p>
          <a:p>
            <a:pPr marL="0" indent="0">
              <a:buNone/>
            </a:pPr>
            <a:r>
              <a:rPr lang="en-US" dirty="0"/>
              <a:t>Uses rubber balls for a stream of water that drifts to LA so the water doesn’t evaporate</a:t>
            </a:r>
          </a:p>
          <a:p>
            <a:pPr marL="0" indent="0">
              <a:buNone/>
            </a:pPr>
            <a:r>
              <a:rPr lang="en-US" dirty="0"/>
              <a:t>Lost of things get into water like bowling balls</a:t>
            </a:r>
          </a:p>
          <a:p>
            <a:pPr marL="0" indent="0">
              <a:buNone/>
            </a:pPr>
            <a:r>
              <a:rPr lang="en-US" dirty="0"/>
              <a:t>Clean water for extra drinking</a:t>
            </a:r>
          </a:p>
          <a:p>
            <a:pPr marL="0" indent="0">
              <a:buNone/>
            </a:pPr>
            <a:r>
              <a:rPr lang="en-US" dirty="0"/>
              <a:t>Covering water with rubber balls</a:t>
            </a:r>
          </a:p>
          <a:p>
            <a:pPr marL="0" indent="0">
              <a:buNone/>
            </a:pPr>
            <a:r>
              <a:rPr lang="en-US" dirty="0"/>
              <a:t>Don’t use toilet as a trash can</a:t>
            </a:r>
          </a:p>
          <a:p>
            <a:pPr marL="0" indent="0">
              <a:buNone/>
            </a:pPr>
            <a:r>
              <a:rPr lang="en-US" dirty="0"/>
              <a:t>Big pool 16  feet deep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lain" startAt="2"/>
            </a:pPr>
            <a:endParaRPr lang="en-US" dirty="0"/>
          </a:p>
          <a:p>
            <a:pPr marL="228600" indent="-228600">
              <a:buAutoNum type="arabicPlain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people take clean fresh water for granted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are taking long showers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wasting water when they’re brushing their teeth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take water out of lakes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People use too much water doing laundry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Ideas for Project presentation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Making model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 err="1"/>
              <a:t>Hows</a:t>
            </a:r>
            <a:r>
              <a:rPr lang="en-US" dirty="0"/>
              <a:t> pipes are leaking and wasting water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Showing HOW people are wasting water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Minecraft video showing different levels of water waste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Making graphs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Measurement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What-if chart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What the lakes will look like in 50 years if we keep doing this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Draw diagram during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out of 9 people don’t have access to safe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Getting water to people that need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Dools</a:t>
            </a:r>
            <a:r>
              <a:rPr lang="en-US" dirty="0"/>
              <a:t> or </a:t>
            </a:r>
            <a:r>
              <a:rPr lang="en-US" dirty="0" err="1"/>
              <a:t>lego</a:t>
            </a:r>
            <a:r>
              <a:rPr lang="en-US" dirty="0"/>
              <a:t> people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Shows 1 out of 9 don’t have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Using people in the skit to demonstrate the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a game that shows how you could solve the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Minecraft demo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Zombies and villagers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Game reality game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Would you rather?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Felt board or Velcro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Cardboard book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Laundry machine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Big blue circle (shows a lot of use)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Smaller circle (to show better use of water)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Trump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North Dakota pipeline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Indian’s living on land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Leak could pollute lake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Spiritual place (honor their dead there)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Minecraft village with pipeline leaks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iMovie with pictures showing clean river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Break in pipe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What river looks like after break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Visual presentation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Pipe made out of clay (filled with gunk)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Break the pipe and show gunk polluting water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Pepper or something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US" dirty="0"/>
              <a:t>Slime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Worldwide 1 out of 5 deaths of children under the age of 5 are </a:t>
            </a:r>
            <a:r>
              <a:rPr lang="en-US" dirty="0" err="1"/>
              <a:t>doue</a:t>
            </a:r>
            <a:r>
              <a:rPr lang="en-US" dirty="0"/>
              <a:t> to water related disease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Sympathetic speech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Your child may be affected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Lead in the drinking water in the U.S.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1 out of 5 are sick so they cant get an education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Going behind a board and reappearing as sick from the drinking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Funny reality show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Mom asks daughter to go get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Africa, girls under the age of 15 are twice as likely as boys to fetch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Have costumes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Buckets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3 sets of married couples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Different sets fetching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Empty bottles showing how much we’re wasting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glass of natural dirty can kill because it has tiny worms and bacteria that can’t be seen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Keeping water safe to drink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Water scarcity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PHP levels in drinking water (acid water)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Hurricane in Houston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Flooding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Controlled water release back into the city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Many people still in their damaged houses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Clay houses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Fan throw water onto clay houses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Bottle of water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up a little more each time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Actors over the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Puppet show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Pictures of before and after flood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Sewage leaks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Waste in sewage bowling balls, street signs, 2 x 4, bike, body, money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Droughts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Drought in California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plants that need a lot of water (not drought resistant)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89% of our water for agriculture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People throw trash or pollute water for no reason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Desalinization (removing salt from seawater) so it becomes drinking water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Taking too much water from the ocean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Efrom</a:t>
            </a:r>
            <a:r>
              <a:rPr lang="en-US" dirty="0"/>
              <a:t> </a:t>
            </a:r>
          </a:p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04265" y="0"/>
            <a:ext cx="27382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  <a:r>
              <a:rPr lang="en-US" sz="3200" b="1" cap="none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 </a:t>
            </a:r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Girl Scouts LEGO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8 – Projects</a:t>
            </a:r>
          </a:p>
          <a:p>
            <a:endParaRPr lang="en-US" dirty="0"/>
          </a:p>
          <a:p>
            <a:r>
              <a:rPr lang="en-US" dirty="0"/>
              <a:t>September 5, 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3314" y="381000"/>
            <a:ext cx="21114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</a:p>
          <a:p>
            <a:pPr algn="ctr"/>
            <a:r>
              <a:rPr lang="en-US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Reviewing project ideas</a:t>
            </a:r>
          </a:p>
          <a:p>
            <a:r>
              <a:rPr lang="en-US" dirty="0"/>
              <a:t>Watch the 100 Year Flood video</a:t>
            </a:r>
          </a:p>
          <a:p>
            <a:r>
              <a:rPr lang="en-US" dirty="0"/>
              <a:t>Run the robot</a:t>
            </a:r>
          </a:p>
          <a:p>
            <a:r>
              <a:rPr lang="en-US" dirty="0"/>
              <a:t>Make the car go the right amount of distance</a:t>
            </a:r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Ideas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Circumference of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446" y="2495326"/>
            <a:ext cx="3528508" cy="1486348"/>
          </a:xfrm>
        </p:spPr>
        <p:txBody>
          <a:bodyPr/>
          <a:lstStyle/>
          <a:p>
            <a:r>
              <a:rPr lang="en-US" dirty="0"/>
              <a:t>Circumference = </a:t>
            </a:r>
          </a:p>
          <a:p>
            <a:pPr lvl="1"/>
            <a:r>
              <a:rPr lang="el-GR" dirty="0"/>
              <a:t>π × </a:t>
            </a:r>
            <a:r>
              <a:rPr lang="en-US" dirty="0"/>
              <a:t>diameter</a:t>
            </a:r>
          </a:p>
          <a:p>
            <a:pPr lvl="1"/>
            <a:r>
              <a:rPr lang="el-GR" dirty="0"/>
              <a:t>π × </a:t>
            </a:r>
            <a:r>
              <a:rPr lang="en-US" dirty="0"/>
              <a:t>2 × radius</a:t>
            </a:r>
          </a:p>
        </p:txBody>
      </p:sp>
      <p:sp>
        <p:nvSpPr>
          <p:cNvPr id="4" name="Oval 3"/>
          <p:cNvSpPr/>
          <p:nvPr/>
        </p:nvSpPr>
        <p:spPr>
          <a:xfrm>
            <a:off x="6096000" y="24384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4" idx="6"/>
          </p:cNvCxnSpPr>
          <p:nvPr/>
        </p:nvCxnSpPr>
        <p:spPr>
          <a:xfrm>
            <a:off x="6096000" y="3238500"/>
            <a:ext cx="1600200" cy="0"/>
          </a:xfrm>
          <a:prstGeom prst="line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83592" y="323850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sp>
        <p:nvSpPr>
          <p:cNvPr id="13" name="Oval 12"/>
          <p:cNvSpPr/>
          <p:nvPr/>
        </p:nvSpPr>
        <p:spPr>
          <a:xfrm>
            <a:off x="6111240" y="43434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3" idx="6"/>
          </p:cNvCxnSpPr>
          <p:nvPr/>
        </p:nvCxnSpPr>
        <p:spPr>
          <a:xfrm>
            <a:off x="6911340" y="5143500"/>
            <a:ext cx="800100" cy="0"/>
          </a:xfrm>
          <a:prstGeom prst="line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515112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19" name="Oval 18"/>
          <p:cNvSpPr/>
          <p:nvPr/>
        </p:nvSpPr>
        <p:spPr>
          <a:xfrm>
            <a:off x="2133600" y="4535686"/>
            <a:ext cx="1600200" cy="1600200"/>
          </a:xfrm>
          <a:prstGeom prst="ellips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09800" y="5178623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Circumference</a:t>
            </a:r>
          </a:p>
        </p:txBody>
      </p:sp>
      <p:sp>
        <p:nvSpPr>
          <p:cNvPr id="7" name="Isosceles Triangle 6"/>
          <p:cNvSpPr/>
          <p:nvPr/>
        </p:nvSpPr>
        <p:spPr>
          <a:xfrm rot="16200000">
            <a:off x="2876550" y="4438650"/>
            <a:ext cx="228600" cy="1905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360 degree in a wheel</a:t>
            </a:r>
          </a:p>
        </p:txBody>
      </p:sp>
      <p:sp>
        <p:nvSpPr>
          <p:cNvPr id="4" name="Oval 3"/>
          <p:cNvSpPr/>
          <p:nvPr/>
        </p:nvSpPr>
        <p:spPr>
          <a:xfrm>
            <a:off x="2438400" y="2514600"/>
            <a:ext cx="3505200" cy="3505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1003" y="2133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4183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0427" y="604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1835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2762" y="2667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360</a:t>
            </a:r>
          </a:p>
        </p:txBody>
      </p:sp>
    </p:spTree>
    <p:extLst>
      <p:ext uri="{BB962C8B-B14F-4D97-AF65-F5344CB8AC3E}">
        <p14:creationId xmlns:p14="http://schemas.microsoft.com/office/powerpoint/2010/main" val="387016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distanceToDegrees</a:t>
            </a:r>
            <a:r>
              <a:rPr lang="en-US" dirty="0">
                <a:solidFill>
                  <a:schemeClr val="bg1"/>
                </a:solidFill>
              </a:rPr>
              <a:t>(distance):</a:t>
            </a:r>
          </a:p>
          <a:p>
            <a:r>
              <a:rPr lang="en-US" dirty="0">
                <a:solidFill>
                  <a:schemeClr val="bg1"/>
                </a:solidFill>
              </a:rPr>
              <a:t>	pi = 3.14159</a:t>
            </a:r>
          </a:p>
          <a:p>
            <a:r>
              <a:rPr lang="en-US" dirty="0">
                <a:solidFill>
                  <a:schemeClr val="bg1"/>
                </a:solidFill>
              </a:rPr>
              <a:t>	diameter = 1</a:t>
            </a:r>
          </a:p>
          <a:p>
            <a:r>
              <a:rPr lang="en-US" dirty="0">
                <a:solidFill>
                  <a:schemeClr val="bg1"/>
                </a:solidFill>
              </a:rPr>
              <a:t>	circumference = diameter * pi</a:t>
            </a:r>
          </a:p>
          <a:p>
            <a:r>
              <a:rPr lang="en-US" dirty="0">
                <a:solidFill>
                  <a:schemeClr val="bg1"/>
                </a:solidFill>
              </a:rPr>
              <a:t>	print("circumference", circumference)</a:t>
            </a:r>
          </a:p>
          <a:p>
            <a:r>
              <a:rPr lang="en-US" dirty="0">
                <a:solidFill>
                  <a:schemeClr val="bg1"/>
                </a:solidFill>
              </a:rPr>
              <a:t>	rotations = distance / circumference</a:t>
            </a:r>
          </a:p>
          <a:p>
            <a:r>
              <a:rPr lang="en-US" dirty="0">
                <a:solidFill>
                  <a:schemeClr val="bg1"/>
                </a:solidFill>
              </a:rPr>
              <a:t>	print("rotations", rotations)</a:t>
            </a:r>
          </a:p>
          <a:p>
            <a:r>
              <a:rPr lang="en-US" dirty="0">
                <a:solidFill>
                  <a:schemeClr val="bg1"/>
                </a:solidFill>
              </a:rPr>
              <a:t>	degrees = rotations * 360</a:t>
            </a:r>
          </a:p>
          <a:p>
            <a:r>
              <a:rPr lang="en-US" dirty="0">
                <a:solidFill>
                  <a:schemeClr val="bg1"/>
                </a:solidFill>
              </a:rPr>
              <a:t>	print("degrees", degrees)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distanceToDegrees</a:t>
            </a:r>
            <a:r>
              <a:rPr lang="en-US" dirty="0">
                <a:solidFill>
                  <a:schemeClr val="bg1"/>
                </a:solidFill>
              </a:rPr>
              <a:t>(10)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Hands-on</a:t>
            </a:r>
            <a:r>
              <a:rPr lang="en-US" baseline="0" dirty="0"/>
              <a:t> </a:t>
            </a:r>
            <a:r>
              <a:rPr lang="en-US" dirty="0"/>
              <a:t>1 – Pi Program</a:t>
            </a:r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the robot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31614</TotalTime>
  <Words>806</Words>
  <Application>Microsoft Office PowerPoint</Application>
  <PresentationFormat>On-screen Show (4:3)</PresentationFormat>
  <Paragraphs>159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Harlow Solid Italic</vt:lpstr>
      <vt:lpstr>Wingdings 2</vt:lpstr>
      <vt:lpstr>Austin</vt:lpstr>
      <vt:lpstr>  Girl Scouts LEGO Robotics</vt:lpstr>
      <vt:lpstr>What are we doing today?</vt:lpstr>
      <vt:lpstr>Project Ideas Homework</vt:lpstr>
      <vt:lpstr>Circumference of a Circle</vt:lpstr>
      <vt:lpstr>360 degree in a wheel</vt:lpstr>
      <vt:lpstr>Hands-on 1 – Pi Program</vt:lpstr>
      <vt:lpstr>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62</cp:revision>
  <dcterms:created xsi:type="dcterms:W3CDTF">2017-06-06T05:07:02Z</dcterms:created>
  <dcterms:modified xsi:type="dcterms:W3CDTF">2017-09-06T03:23:23Z</dcterms:modified>
</cp:coreProperties>
</file>