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4" r:id="rId3"/>
    <p:sldId id="286" r:id="rId4"/>
    <p:sldId id="287" r:id="rId5"/>
    <p:sldId id="288" r:id="rId6"/>
    <p:sldId id="289" r:id="rId7"/>
    <p:sldId id="290" r:id="rId8"/>
    <p:sldId id="291" r:id="rId9"/>
    <p:sldId id="270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92066" autoAdjust="0"/>
  </p:normalViewPr>
  <p:slideViewPr>
    <p:cSldViewPr>
      <p:cViewPr varScale="1">
        <p:scale>
          <a:sx n="83" d="100"/>
          <a:sy n="83" d="100"/>
        </p:scale>
        <p:origin x="10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9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61BF8-15EB-4969-8D3F-DAD06607B0E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4236B-8A05-4286-9B6C-A0A9590B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 gallons of water to grow a tomato plant</a:t>
            </a:r>
          </a:p>
          <a:p>
            <a:r>
              <a:rPr lang="en-US" dirty="0"/>
              <a:t>Money is dirtier than a public toilet </a:t>
            </a:r>
          </a:p>
          <a:p>
            <a:pPr marL="228600" indent="-228600">
              <a:buAutoNum type="arabicPlain" startAt="2"/>
            </a:pPr>
            <a:r>
              <a:rPr lang="en-US" dirty="0"/>
              <a:t>(4?) water plants in LA</a:t>
            </a:r>
          </a:p>
          <a:p>
            <a:pPr marL="228600" indent="-228600">
              <a:buAutoNum type="arabicPlain" startAt="2"/>
            </a:pPr>
            <a:r>
              <a:rPr lang="en-US" dirty="0"/>
              <a:t>A person uses 50 gallons of water in a 10 minute shower</a:t>
            </a:r>
          </a:p>
          <a:p>
            <a:pPr marL="0" indent="0">
              <a:buNone/>
            </a:pPr>
            <a:r>
              <a:rPr lang="en-US" dirty="0"/>
              <a:t>There is only 3% fresh water in the world, the rest is salt water</a:t>
            </a:r>
          </a:p>
          <a:p>
            <a:pPr marL="0" indent="0">
              <a:buNone/>
            </a:pPr>
            <a:r>
              <a:rPr lang="en-US" dirty="0"/>
              <a:t>Smelly</a:t>
            </a:r>
          </a:p>
          <a:p>
            <a:pPr marL="0" indent="0">
              <a:buNone/>
            </a:pPr>
            <a:r>
              <a:rPr lang="en-US" dirty="0"/>
              <a:t>Find dollar bills in sewage – bleach and reuse?</a:t>
            </a:r>
          </a:p>
          <a:p>
            <a:pPr marL="0" indent="0">
              <a:buNone/>
            </a:pPr>
            <a:r>
              <a:rPr lang="en-US" dirty="0" err="1"/>
              <a:t>Largetst</a:t>
            </a:r>
            <a:r>
              <a:rPr lang="en-US" dirty="0"/>
              <a:t> water filtration system in LA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largest in the world</a:t>
            </a:r>
          </a:p>
          <a:p>
            <a:pPr marL="0" indent="0">
              <a:buNone/>
            </a:pPr>
            <a:r>
              <a:rPr lang="en-US" dirty="0"/>
              <a:t>Only filters water twice, recycled water – not potable</a:t>
            </a:r>
          </a:p>
          <a:p>
            <a:pPr marL="0" indent="0">
              <a:buNone/>
            </a:pPr>
            <a:r>
              <a:rPr lang="en-US" dirty="0"/>
              <a:t>Without rain, takes in 350 million gallons per day</a:t>
            </a:r>
          </a:p>
          <a:p>
            <a:pPr marL="0" indent="0">
              <a:buNone/>
            </a:pPr>
            <a:r>
              <a:rPr lang="en-US" dirty="0"/>
              <a:t>It can three up to 1000 million gallons of water per day</a:t>
            </a:r>
          </a:p>
          <a:p>
            <a:pPr marL="0" indent="0">
              <a:buNone/>
            </a:pPr>
            <a:r>
              <a:rPr lang="en-US" dirty="0"/>
              <a:t>20% water can get you sick if you drink it</a:t>
            </a:r>
          </a:p>
          <a:p>
            <a:pPr marL="0" indent="0">
              <a:buNone/>
            </a:pPr>
            <a:r>
              <a:rPr lang="en-US" dirty="0"/>
              <a:t>Some of the cleaned water goes to the ocean</a:t>
            </a:r>
          </a:p>
          <a:p>
            <a:pPr marL="0" indent="0">
              <a:buNone/>
            </a:pPr>
            <a:r>
              <a:rPr lang="en-US" dirty="0"/>
              <a:t>21% water goes sprinklers, ocean, fountains</a:t>
            </a:r>
          </a:p>
          <a:p>
            <a:pPr marL="0" indent="0">
              <a:buNone/>
            </a:pPr>
            <a:r>
              <a:rPr lang="en-US" dirty="0"/>
              <a:t>Other water plants make fresh water</a:t>
            </a:r>
          </a:p>
          <a:p>
            <a:pPr marL="0" indent="0">
              <a:buNone/>
            </a:pPr>
            <a:r>
              <a:rPr lang="en-US" dirty="0"/>
              <a:t>Water travels 2ft per second in the pipes</a:t>
            </a:r>
          </a:p>
          <a:p>
            <a:pPr marL="0" indent="0">
              <a:buNone/>
            </a:pPr>
            <a:r>
              <a:rPr lang="en-US" dirty="0"/>
              <a:t>They make their own electricity</a:t>
            </a:r>
          </a:p>
          <a:p>
            <a:pPr marL="0" indent="0">
              <a:buNone/>
            </a:pPr>
            <a:r>
              <a:rPr lang="en-US" dirty="0"/>
              <a:t>They don’t use air conditioning, they use the water</a:t>
            </a:r>
          </a:p>
          <a:p>
            <a:pPr marL="0" indent="0">
              <a:buNone/>
            </a:pPr>
            <a:r>
              <a:rPr lang="en-US" dirty="0"/>
              <a:t>Big pools of recycled water sits there for 5 hours</a:t>
            </a:r>
          </a:p>
          <a:p>
            <a:pPr marL="0" indent="0">
              <a:buNone/>
            </a:pPr>
            <a:r>
              <a:rPr lang="en-US" dirty="0"/>
              <a:t>Uses rubber balls for a stream of water that drifts to LA so the water doesn’t evaporate</a:t>
            </a:r>
          </a:p>
          <a:p>
            <a:pPr marL="0" indent="0">
              <a:buNone/>
            </a:pPr>
            <a:r>
              <a:rPr lang="en-US" dirty="0"/>
              <a:t>Lost of things get into water like bowling balls</a:t>
            </a:r>
          </a:p>
          <a:p>
            <a:pPr marL="0" indent="0">
              <a:buNone/>
            </a:pPr>
            <a:r>
              <a:rPr lang="en-US" dirty="0"/>
              <a:t>Clean water for extra drinking</a:t>
            </a:r>
          </a:p>
          <a:p>
            <a:pPr marL="0" indent="0">
              <a:buNone/>
            </a:pPr>
            <a:r>
              <a:rPr lang="en-US" dirty="0"/>
              <a:t>Covering water with rubber balls</a:t>
            </a:r>
          </a:p>
          <a:p>
            <a:pPr marL="0" indent="0">
              <a:buNone/>
            </a:pPr>
            <a:r>
              <a:rPr lang="en-US" dirty="0"/>
              <a:t>Don’t use toilet as a trash can</a:t>
            </a:r>
          </a:p>
          <a:p>
            <a:pPr marL="0" indent="0">
              <a:buNone/>
            </a:pPr>
            <a:r>
              <a:rPr lang="en-US" dirty="0"/>
              <a:t>Big pool 16  feet deep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lain" startAt="2"/>
            </a:pPr>
            <a:endParaRPr lang="en-US" dirty="0"/>
          </a:p>
          <a:p>
            <a:pPr marL="228600" indent="-228600">
              <a:buAutoNum type="arabicPlain" startAt="2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 people take clean fresh water for granted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People are taking long showers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People wasting water when they’re brushing their teeth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People take water out of lakes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People use too much water doing laundry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Ideas for Project presentation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Making model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 err="1"/>
              <a:t>Hows</a:t>
            </a:r>
            <a:r>
              <a:rPr lang="en-US" dirty="0"/>
              <a:t> pipes are leaking and wasting water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Showing HOW people are wasting water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Minecraft video showing different levels of water waste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Making graphs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Measurement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What-if chart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What the lakes will look like in 50 years if we keep doing this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Draw diagram during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 out of 9 people don’t have access to safe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Getting water to people that need 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Dools</a:t>
            </a:r>
            <a:r>
              <a:rPr lang="en-US" dirty="0"/>
              <a:t> or </a:t>
            </a:r>
            <a:r>
              <a:rPr lang="en-US" dirty="0" err="1"/>
              <a:t>lego</a:t>
            </a:r>
            <a:r>
              <a:rPr lang="en-US" dirty="0"/>
              <a:t> people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Shows 1 out of 9 don’t have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Using people in the skit to demonstrate the problem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a game that shows how you could solve the problem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Minecraft demo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Zombies and villagers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Game reality game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Would you rather?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Felt board or Velcro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Cardboard book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Laundry machine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Big blue circle (shows a lot of use)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Smaller circle (to show better use of water)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Trump pipeline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North Dakota pipeline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Indian’s living on land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Leak could pollute lake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Spiritual place (honor their dead there)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Ideas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Minecraft village with pipeline leaks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iMovie with pictures showing clean river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Break in pipe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What river looks like after break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Visual presentation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Pipe made out of clay (filled with gunk)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Break the pipe and show gunk polluting water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Pepper or something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n-US" dirty="0"/>
              <a:t>Slime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Worldwide 1 out of 5 deaths of children under the age of 5 are </a:t>
            </a:r>
            <a:r>
              <a:rPr lang="en-US" dirty="0" err="1"/>
              <a:t>doue</a:t>
            </a:r>
            <a:r>
              <a:rPr lang="en-US" dirty="0"/>
              <a:t> to water related disease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Sympathetic speech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Your child may be affected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Lead in the drinking water in the U.S.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1 out of 5 are sick so they cant get an education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Going behind a board and reappearing as sick from the drinking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Funny reality show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Mom asks daughter to go get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Africa, girls under the age of 15 are twice as likely as boys to fetch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Have costumes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Buckets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3 sets of married couples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Different sets fetching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Empty bottles showing how much we’re wasting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 glass of natural dirty can kill because it has tiny worms and bacteria that can’t be seen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Keeping water safe to drink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Water scarcity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PHP levels in drinking water (acid water)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Hurricane in Houston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Flooding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Controlled water release back into the city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Many people still in their damaged houses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Clay houses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Fan throw water onto clay houses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Bottle of water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Fill up a little more each time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Actors over the models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Puppet show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Pictures of before and after flood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Sewage leaks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Waste in sewage bowling balls, street signs, 2 x 4, bike, body, money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Droughts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Drought in California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plants that need a lot of water (not drought resistant)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89% of our water for agriculture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People throw trash or pollute water for no reason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Desalinization (removing salt from seawater) so it becomes drinking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Taking too much water from the ocean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1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 people take clean fresh water for granted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People are taking long showers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People wasting water when they’re brushing their teeth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People take water out of lakes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People use too much water doing laundry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Ideas for Project presentation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Making model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 err="1"/>
              <a:t>Hows</a:t>
            </a:r>
            <a:r>
              <a:rPr lang="en-US" dirty="0"/>
              <a:t> pipes are leaking and wasting water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Showing HOW people are wasting water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Minecraft video showing different levels of water waste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Making graphs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Measurement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What-if chart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What the lakes will look like in 50 years if we keep doing this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Draw diagram during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 out of 9 people don’t have access to safe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Getting water to people that need 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Dools</a:t>
            </a:r>
            <a:r>
              <a:rPr lang="en-US" dirty="0"/>
              <a:t> or </a:t>
            </a:r>
            <a:r>
              <a:rPr lang="en-US" dirty="0" err="1"/>
              <a:t>lego</a:t>
            </a:r>
            <a:r>
              <a:rPr lang="en-US" dirty="0"/>
              <a:t> people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Shows 1 out of 9 don’t have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Using people in the skit to demonstrate the problem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a game that shows how you could solve the problem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Minecraft demo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Zombies and villagers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Game reality game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Would you rather?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Felt board or Velcro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Cardboard book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Laundry machine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Big blue circle (shows a lot of use)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Smaller circle (to show better use of water)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Trump pipeline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North Dakota pipeline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Indian’s living on land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Leak could pollute lake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Spiritual place (honor their dead there)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Ideas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Minecraft village with pipeline leaks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iMovie with pictures showing clean river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Break in pipe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What river looks like after break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Visual presentation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Pipe made out of clay (filled with gunk)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Break the pipe and show gunk polluting water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Pepper or something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n-US" dirty="0"/>
              <a:t>Slime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Worldwide 1 out of 5 deaths of children under the age of 5 are </a:t>
            </a:r>
            <a:r>
              <a:rPr lang="en-US" dirty="0" err="1"/>
              <a:t>doue</a:t>
            </a:r>
            <a:r>
              <a:rPr lang="en-US" dirty="0"/>
              <a:t> to water related disease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Sympathetic speech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Your child may be affected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Lead in the drinking water in the U.S.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1 out of 5 are sick so they cant get an education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Going behind a board and reappearing as sick from the drinking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Funny reality show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Mom asks daughter to go get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Africa, girls under the age of 15 are twice as likely as boys to fetch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Have costumes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Buckets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3 sets of married couples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Different sets fetching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Empty bottles showing how much we’re wasting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 glass of natural dirty can kill because it has tiny worms and bacteria that can’t be seen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Keeping water safe to drink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Water scarcity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PHP levels in drinking water (acid water)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Hurricane in Houston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Flooding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Controlled water release back into the city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Many people still in their damaged houses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Clay houses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Fan throw water onto clay houses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Bottle of water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Fill up a little more each time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Actors over the models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Puppet show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Pictures of before and after flood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Sewage leaks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Waste in sewage bowling balls, street signs, 2 x 4, bike, body, money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Droughts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Drought in California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plants that need a lot of water (not drought resistant)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89% of our water for agriculture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People throw trash or pollute water for no reason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Desalinization (removing salt from seawater) so it becomes drinking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Taking too much water from the ocean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0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 people take clean fresh water for granted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People are taking long showers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People wasting water when they’re brushing their teeth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People take water out of lakes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People use too much water doing laundry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Ideas for Project presentation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Making model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 err="1"/>
              <a:t>Hows</a:t>
            </a:r>
            <a:r>
              <a:rPr lang="en-US" dirty="0"/>
              <a:t> pipes are leaking and wasting water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Showing HOW people are wasting water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Minecraft video showing different levels of water waste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Making graphs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Measurement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What-if chart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What the lakes will look like in 50 years if we keep doing this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Draw diagram during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 out of 9 people don’t have access to safe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Getting water to people that need 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Dools</a:t>
            </a:r>
            <a:r>
              <a:rPr lang="en-US" dirty="0"/>
              <a:t> or </a:t>
            </a:r>
            <a:r>
              <a:rPr lang="en-US" dirty="0" err="1"/>
              <a:t>lego</a:t>
            </a:r>
            <a:r>
              <a:rPr lang="en-US" dirty="0"/>
              <a:t> people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Shows 1 out of 9 don’t have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Using people in the skit to demonstrate the problem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a game that shows how you could solve the problem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Minecraft demo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Zombies and villagers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Game reality game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Would you rather?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Felt board or Velcro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Cardboard book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Laundry machine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Big blue circle (shows a lot of use)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Smaller circle (to show better use of water)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Trump pipeline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North Dakota pipeline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Indian’s living on land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Leak could pollute lake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Spiritual place (honor their dead there)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Ideas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Minecraft village with pipeline leaks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iMovie with pictures showing clean river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Break in pipe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What river looks like after break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Visual presentation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Pipe made out of clay (filled with gunk)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Break the pipe and show gunk polluting water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Pepper or something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n-US" dirty="0"/>
              <a:t>Slime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Worldwide 1 out of 5 deaths of children under the age of 5 are </a:t>
            </a:r>
            <a:r>
              <a:rPr lang="en-US" dirty="0" err="1"/>
              <a:t>doue</a:t>
            </a:r>
            <a:r>
              <a:rPr lang="en-US" dirty="0"/>
              <a:t> to water related disease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Sympathetic speech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Your child may be affected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Lead in the drinking water in the U.S.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1 out of 5 are sick so they cant get an education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Going behind a board and reappearing as sick from the drinking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Funny reality show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Mom asks daughter to go get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Africa, girls under the age of 15 are twice as likely as boys to fetch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Have costumes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Buckets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3 sets of married couples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Different sets fetching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Empty bottles showing how much we’re wasting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 glass of natural dirty can kill because it has tiny worms and bacteria that can’t be seen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Keeping water safe to drink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Water scarcity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PHP levels in drinking water (acid water)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Hurricane in Houston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Flooding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Controlled water release back into the city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Many people still in their damaged houses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Clay houses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Fan throw water onto clay houses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Bottle of water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Fill up a little more each time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Actors over the models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Puppet show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Pictures of before and after flood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Sewage leaks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Waste in sewage bowling balls, street signs, 2 x 4, bike, body, money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Droughts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Drought in California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plants that need a lot of water (not drought resistant)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89% of our water for agriculture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People throw trash or pollute water for no reason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Desalinization (removing salt from seawater) so it becomes drinking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Taking too much water from the ocean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5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03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97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Efrom</a:t>
            </a:r>
            <a:r>
              <a:rPr lang="en-US" dirty="0"/>
              <a:t> </a:t>
            </a:r>
          </a:p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6"/>
          <a:stretch/>
        </p:blipFill>
        <p:spPr bwMode="auto">
          <a:xfrm>
            <a:off x="112108" y="-1633"/>
            <a:ext cx="9031892" cy="68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750346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8200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469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469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848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6D547B0-6D6A-4208-9E86-F8CA1495CE7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2624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004265" y="0"/>
            <a:ext cx="27382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Rockin</a:t>
            </a:r>
            <a:r>
              <a:rPr lang="en-US" sz="3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’</a:t>
            </a:r>
            <a:r>
              <a:rPr lang="en-US" sz="3200" b="1" cap="none" spc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 </a:t>
            </a:r>
            <a:r>
              <a:rPr lang="en-US" sz="3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Robots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"/>
            <a:ext cx="7105296" cy="682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D547B0-6D6A-4208-9E86-F8CA1495CE7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Girl Scouts LEGO Robotics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Meeting 9 – Simple Mission</a:t>
            </a:r>
          </a:p>
          <a:p>
            <a:endParaRPr lang="en-US" dirty="0"/>
          </a:p>
          <a:p>
            <a:r>
              <a:rPr lang="en-US" dirty="0"/>
              <a:t>September 12, 2017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3314" y="381000"/>
            <a:ext cx="21114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Rockin</a:t>
            </a:r>
            <a:r>
              <a:rPr lang="en-US" sz="4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’</a:t>
            </a:r>
          </a:p>
          <a:p>
            <a:pPr algn="ctr"/>
            <a:r>
              <a:rPr lang="en-US" sz="4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Robots</a:t>
            </a:r>
          </a:p>
        </p:txBody>
      </p:sp>
    </p:spTree>
    <p:extLst>
      <p:ext uri="{BB962C8B-B14F-4D97-AF65-F5344CB8AC3E}">
        <p14:creationId xmlns:p14="http://schemas.microsoft.com/office/powerpoint/2010/main" val="226671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  <a:r>
              <a:rPr lang="en-US" baseline="0" dirty="0"/>
              <a:t>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Turning the robot</a:t>
            </a:r>
          </a:p>
        </p:txBody>
      </p:sp>
    </p:spTree>
    <p:extLst>
      <p:ext uri="{BB962C8B-B14F-4D97-AF65-F5344CB8AC3E}">
        <p14:creationId xmlns:p14="http://schemas.microsoft.com/office/powerpoint/2010/main" val="416025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core values</a:t>
            </a:r>
          </a:p>
          <a:p>
            <a:r>
              <a:rPr lang="en-US" dirty="0"/>
              <a:t>Reviewing project solutions</a:t>
            </a:r>
          </a:p>
          <a:p>
            <a:r>
              <a:rPr lang="en-US" dirty="0"/>
              <a:t>Vote on which problem to solve</a:t>
            </a:r>
          </a:p>
          <a:p>
            <a:r>
              <a:rPr lang="en-US" dirty="0"/>
              <a:t>How does an engineer solve a problem?</a:t>
            </a:r>
          </a:p>
          <a:p>
            <a:r>
              <a:rPr lang="en-US" dirty="0"/>
              <a:t>Reviewing the missions</a:t>
            </a:r>
          </a:p>
        </p:txBody>
      </p:sp>
    </p:spTree>
    <p:extLst>
      <p:ext uri="{BB962C8B-B14F-4D97-AF65-F5344CB8AC3E}">
        <p14:creationId xmlns:p14="http://schemas.microsoft.com/office/powerpoint/2010/main" val="125243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Core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4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Project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153348"/>
          </a:xfrm>
        </p:spPr>
        <p:txBody>
          <a:bodyPr>
            <a:normAutofit fontScale="70000" lnSpcReduction="2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Many people take clean fresh water for granted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1 out of 9 people don’t have access to safe water</a:t>
            </a:r>
          </a:p>
          <a:p>
            <a:pPr marL="525780" indent="-457200">
              <a:buFont typeface="+mj-lt"/>
              <a:buAutoNum type="arabicPeriod"/>
            </a:pPr>
            <a:r>
              <a:rPr lang="en-US" b="1" dirty="0"/>
              <a:t>North Dakota pipeline</a:t>
            </a:r>
          </a:p>
          <a:p>
            <a:pPr marL="525780" indent="-457200">
              <a:buFont typeface="+mj-lt"/>
              <a:buAutoNum type="arabicPeriod"/>
            </a:pPr>
            <a:r>
              <a:rPr lang="en-US" b="1" dirty="0"/>
              <a:t>Worldwide 1 out of 5 deaths of children under the age of 5 are due to water related disease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In Africa, girls under the age of 15 are twice as likely as boys to fetch water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Water scarcity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Water security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PH levels in drinking water (acid water)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Hurricane in Houston + Florida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4100" b="1" dirty="0"/>
              <a:t>Sewage leaks * winner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Droughts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People throw trash or pollute water</a:t>
            </a:r>
          </a:p>
        </p:txBody>
      </p:sp>
    </p:spTree>
    <p:extLst>
      <p:ext uri="{BB962C8B-B14F-4D97-AF65-F5344CB8AC3E}">
        <p14:creationId xmlns:p14="http://schemas.microsoft.com/office/powerpoint/2010/main" val="74048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4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an engineer solve a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simplest problem – and solve it</a:t>
            </a:r>
          </a:p>
          <a:p>
            <a:r>
              <a:rPr lang="en-US" dirty="0"/>
              <a:t>Break a big problem down into little pieces</a:t>
            </a:r>
          </a:p>
        </p:txBody>
      </p:sp>
    </p:spTree>
    <p:extLst>
      <p:ext uri="{BB962C8B-B14F-4D97-AF65-F5344CB8AC3E}">
        <p14:creationId xmlns:p14="http://schemas.microsoft.com/office/powerpoint/2010/main" val="201013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Reviewing the 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the simplest one?</a:t>
            </a:r>
          </a:p>
        </p:txBody>
      </p:sp>
    </p:spTree>
    <p:extLst>
      <p:ext uri="{BB962C8B-B14F-4D97-AF65-F5344CB8AC3E}">
        <p14:creationId xmlns:p14="http://schemas.microsoft.com/office/powerpoint/2010/main" val="25937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Reviewing the 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the simplest one?</a:t>
            </a:r>
          </a:p>
          <a:p>
            <a:r>
              <a:rPr lang="en-US" dirty="0"/>
              <a:t>How do we plan the mission?</a:t>
            </a:r>
          </a:p>
        </p:txBody>
      </p:sp>
    </p:spTree>
    <p:extLst>
      <p:ext uri="{BB962C8B-B14F-4D97-AF65-F5344CB8AC3E}">
        <p14:creationId xmlns:p14="http://schemas.microsoft.com/office/powerpoint/2010/main" val="66790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057400"/>
            <a:ext cx="7239000" cy="3962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&gt;&gt;&gt; </a:t>
            </a:r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distanceToDegrees</a:t>
            </a:r>
            <a:r>
              <a:rPr lang="en-US" dirty="0">
                <a:solidFill>
                  <a:schemeClr val="bg1"/>
                </a:solidFill>
              </a:rPr>
              <a:t>(distance):</a:t>
            </a:r>
          </a:p>
          <a:p>
            <a:r>
              <a:rPr lang="en-US" dirty="0">
                <a:solidFill>
                  <a:schemeClr val="bg1"/>
                </a:solidFill>
              </a:rPr>
              <a:t>	pi = 3.14159</a:t>
            </a:r>
          </a:p>
          <a:p>
            <a:r>
              <a:rPr lang="en-US" dirty="0">
                <a:solidFill>
                  <a:schemeClr val="bg1"/>
                </a:solidFill>
              </a:rPr>
              <a:t>	diameter = 1</a:t>
            </a:r>
          </a:p>
          <a:p>
            <a:r>
              <a:rPr lang="en-US" dirty="0">
                <a:solidFill>
                  <a:schemeClr val="bg1"/>
                </a:solidFill>
              </a:rPr>
              <a:t>	circumference = diameter * pi</a:t>
            </a:r>
          </a:p>
          <a:p>
            <a:r>
              <a:rPr lang="en-US" dirty="0">
                <a:solidFill>
                  <a:schemeClr val="bg1"/>
                </a:solidFill>
              </a:rPr>
              <a:t>	print("circumference", circumference)</a:t>
            </a:r>
          </a:p>
          <a:p>
            <a:r>
              <a:rPr lang="en-US" dirty="0">
                <a:solidFill>
                  <a:schemeClr val="bg1"/>
                </a:solidFill>
              </a:rPr>
              <a:t>	rotations = distance / circumference</a:t>
            </a:r>
          </a:p>
          <a:p>
            <a:r>
              <a:rPr lang="en-US" dirty="0">
                <a:solidFill>
                  <a:schemeClr val="bg1"/>
                </a:solidFill>
              </a:rPr>
              <a:t>	print("rotations", rotations)</a:t>
            </a:r>
          </a:p>
          <a:p>
            <a:r>
              <a:rPr lang="en-US" dirty="0">
                <a:solidFill>
                  <a:schemeClr val="bg1"/>
                </a:solidFill>
              </a:rPr>
              <a:t>	degrees = rotations * 360</a:t>
            </a:r>
          </a:p>
          <a:p>
            <a:r>
              <a:rPr lang="en-US" dirty="0">
                <a:solidFill>
                  <a:schemeClr val="bg1"/>
                </a:solidFill>
              </a:rPr>
              <a:t>	print("degrees", degrees)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distanceToDegrees</a:t>
            </a:r>
            <a:r>
              <a:rPr lang="en-US" dirty="0">
                <a:solidFill>
                  <a:schemeClr val="bg1"/>
                </a:solidFill>
              </a:rPr>
              <a:t>(10)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Hands-on</a:t>
            </a:r>
            <a:r>
              <a:rPr lang="en-US" baseline="0" dirty="0"/>
              <a:t> </a:t>
            </a:r>
            <a:r>
              <a:rPr lang="en-US" dirty="0"/>
              <a:t>1 – Pi Program</a:t>
            </a:r>
          </a:p>
        </p:txBody>
      </p:sp>
    </p:spTree>
    <p:extLst>
      <p:ext uri="{BB962C8B-B14F-4D97-AF65-F5344CB8AC3E}">
        <p14:creationId xmlns:p14="http://schemas.microsoft.com/office/powerpoint/2010/main" val="683292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35099</TotalTime>
  <Words>1944</Words>
  <Application>Microsoft Office PowerPoint</Application>
  <PresentationFormat>On-screen Show (4:3)</PresentationFormat>
  <Paragraphs>346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Harlow Solid Italic</vt:lpstr>
      <vt:lpstr>Wingdings 2</vt:lpstr>
      <vt:lpstr>Austin</vt:lpstr>
      <vt:lpstr>  Girl Scouts LEGO Robotics</vt:lpstr>
      <vt:lpstr>What are we doing today?</vt:lpstr>
      <vt:lpstr>Review Core Values</vt:lpstr>
      <vt:lpstr>Review Project Solutions</vt:lpstr>
      <vt:lpstr>Voting Program</vt:lpstr>
      <vt:lpstr>How does an engineer solve a problem?</vt:lpstr>
      <vt:lpstr>Reviewing the Missions</vt:lpstr>
      <vt:lpstr>Reviewing the Missions</vt:lpstr>
      <vt:lpstr>Hands-on 1 – Pi Program</vt:lpstr>
      <vt:lpstr>Next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Scouts Robotics</dc:title>
  <dc:creator>Dan Rahmel</dc:creator>
  <cp:lastModifiedBy>Dan Rahmel</cp:lastModifiedBy>
  <cp:revision>70</cp:revision>
  <dcterms:created xsi:type="dcterms:W3CDTF">2017-06-06T05:07:02Z</dcterms:created>
  <dcterms:modified xsi:type="dcterms:W3CDTF">2017-09-14T16:21:28Z</dcterms:modified>
</cp:coreProperties>
</file>