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8" r:id="rId4"/>
    <p:sldId id="275" r:id="rId5"/>
    <p:sldId id="269" r:id="rId6"/>
    <p:sldId id="270" r:id="rId7"/>
    <p:sldId id="276" r:id="rId8"/>
    <p:sldId id="277" r:id="rId9"/>
    <p:sldId id="271" r:id="rId10"/>
    <p:sldId id="278" r:id="rId11"/>
    <p:sldId id="272" r:id="rId12"/>
    <p:sldId id="280" r:id="rId13"/>
    <p:sldId id="279" r:id="rId14"/>
    <p:sldId id="27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1</a:t>
            </a:r>
          </a:p>
          <a:p>
            <a:endParaRPr lang="en-US" dirty="0" smtClean="0"/>
          </a:p>
          <a:p>
            <a:r>
              <a:rPr lang="en-US" dirty="0" smtClean="0"/>
              <a:t>March 23,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words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all the team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pieces of the LEGO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LEGO brick</a:t>
            </a:r>
          </a:p>
          <a:p>
            <a:r>
              <a:rPr lang="en-US" dirty="0" smtClean="0"/>
              <a:t>Cable to connect computer</a:t>
            </a:r>
          </a:p>
          <a:p>
            <a:r>
              <a:rPr lang="en-US" dirty="0" smtClean="0"/>
              <a:t>Programs inside the brick</a:t>
            </a:r>
          </a:p>
          <a:p>
            <a:r>
              <a:rPr lang="en-US" dirty="0" smtClean="0"/>
              <a:t>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variable on the </a:t>
            </a:r>
            <a:r>
              <a:rPr lang="en-US" dirty="0" err="1" smtClean="0"/>
              <a:t>Mindstorm</a:t>
            </a:r>
            <a:r>
              <a:rPr lang="en-US" baseline="0" dirty="0" smtClean="0"/>
              <a:t>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wheel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Vote on Team Name</a:t>
            </a:r>
          </a:p>
          <a:p>
            <a:r>
              <a:rPr lang="en-US" dirty="0" smtClean="0"/>
              <a:t>Building</a:t>
            </a:r>
            <a:r>
              <a:rPr lang="en-US" baseline="0" dirty="0" smtClean="0"/>
              <a:t> your first LEGO structure</a:t>
            </a:r>
            <a:endParaRPr lang="en-US" dirty="0" smtClean="0"/>
          </a:p>
          <a:p>
            <a:r>
              <a:rPr lang="en-US" dirty="0" smtClean="0"/>
              <a:t>Writing your first robot program!</a:t>
            </a:r>
          </a:p>
          <a:p>
            <a:r>
              <a:rPr lang="en-US" dirty="0" smtClean="0"/>
              <a:t>Making the robot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about team name</a:t>
            </a:r>
          </a:p>
          <a:p>
            <a:r>
              <a:rPr lang="en-US" dirty="0" smtClean="0"/>
              <a:t>Learning how to use variables</a:t>
            </a:r>
          </a:p>
          <a:p>
            <a:r>
              <a:rPr lang="en-US" dirty="0" smtClean="0"/>
              <a:t>Making</a:t>
            </a:r>
            <a:r>
              <a:rPr lang="en-US" baseline="0" dirty="0" smtClean="0"/>
              <a:t> a wheel spin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pic>
        <p:nvPicPr>
          <p:cNvPr id="1028" name="Picture 4" descr="http://www.pngmart.com/files/3/Jar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884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105" y="5256964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shopkinsCount</a:t>
            </a:r>
            <a:endParaRPr lang="en-US" sz="1100" dirty="0"/>
          </a:p>
        </p:txBody>
      </p:sp>
      <p:pic>
        <p:nvPicPr>
          <p:cNvPr id="7" name="Picture 4" descr="http://www.pngmart.com/files/3/Jar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884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2200" y="3558540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6540" y="3558540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2727543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3</a:t>
            </a:r>
            <a:endParaRPr lang="en-US" dirty="0"/>
          </a:p>
        </p:txBody>
      </p:sp>
      <p:cxnSp>
        <p:nvCxnSpPr>
          <p:cNvPr id="6" name="Elbow Connector 5"/>
          <p:cNvCxnSpPr>
            <a:stCxn id="12" idx="3"/>
          </p:cNvCxnSpPr>
          <p:nvPr/>
        </p:nvCxnSpPr>
        <p:spPr>
          <a:xfrm>
            <a:off x="4717106" y="3143042"/>
            <a:ext cx="616894" cy="514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3305" y="5257800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shopkinsCount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82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r>
              <a:rPr lang="en-US" baseline="0" dirty="0" smtClean="0"/>
              <a:t> have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can hold names</a:t>
            </a:r>
            <a:endParaRPr lang="en-US" dirty="0"/>
          </a:p>
        </p:txBody>
      </p:sp>
      <p:pic>
        <p:nvPicPr>
          <p:cNvPr id="1028" name="Picture 4" descr="http://www.pngmart.com/files/3/Jar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884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5120" y="5253781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dirty="0"/>
          </a:p>
        </p:txBody>
      </p:sp>
      <p:pic>
        <p:nvPicPr>
          <p:cNvPr id="7" name="Picture 4" descr="http://www.pngmart.com/files/3/Jar-PNG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884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6540" y="5253780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9496" y="3558540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Jill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4112" y="3558540"/>
            <a:ext cx="141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Allie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4717106" y="3143042"/>
            <a:ext cx="616894" cy="514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2819400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Allie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34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676400"/>
            <a:ext cx="7239000" cy="4343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a = 1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print a</a:t>
            </a: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a = 3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print a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a = "Jill"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print a</a:t>
            </a:r>
          </a:p>
          <a:p>
            <a:r>
              <a:rPr lang="en-US" dirty="0">
                <a:solidFill>
                  <a:schemeClr val="bg1"/>
                </a:solidFill>
              </a:rPr>
              <a:t>Jill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a = "Jane"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print a</a:t>
            </a:r>
          </a:p>
          <a:p>
            <a:r>
              <a:rPr lang="en-US" dirty="0">
                <a:solidFill>
                  <a:schemeClr val="bg1"/>
                </a:solidFill>
              </a:rPr>
              <a:t>Jane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1080" y="381000"/>
            <a:ext cx="7024744" cy="1143000"/>
          </a:xfrm>
        </p:spPr>
        <p:txBody>
          <a:bodyPr/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Subtracting,</a:t>
            </a:r>
            <a:r>
              <a:rPr lang="en-US" baseline="0" dirty="0" smtClean="0"/>
              <a:t> Multiplying, and Dividing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your name to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10598</TotalTime>
  <Words>165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Girl Scouts LEGO Robotics</vt:lpstr>
      <vt:lpstr>What are we doing today?</vt:lpstr>
      <vt:lpstr>What is a variable?</vt:lpstr>
      <vt:lpstr>Variables have names</vt:lpstr>
      <vt:lpstr>Variables can hold names</vt:lpstr>
      <vt:lpstr>Hands-on 1</vt:lpstr>
      <vt:lpstr>Adding variables</vt:lpstr>
      <vt:lpstr>Subtracting, Multiplying, and Dividing Variables</vt:lpstr>
      <vt:lpstr>Add your name to a variable</vt:lpstr>
      <vt:lpstr>Adding words together</vt:lpstr>
      <vt:lpstr>Display all the team names</vt:lpstr>
      <vt:lpstr>The pieces of the LEGO robot</vt:lpstr>
      <vt:lpstr>Using a variable on the Mindstorm code blocks</vt:lpstr>
      <vt:lpstr>Making the wheel turn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21</cp:revision>
  <dcterms:created xsi:type="dcterms:W3CDTF">2017-06-06T05:07:02Z</dcterms:created>
  <dcterms:modified xsi:type="dcterms:W3CDTF">2017-06-28T17:05:10Z</dcterms:modified>
</cp:coreProperties>
</file>