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4" r:id="rId3"/>
    <p:sldId id="281" r:id="rId4"/>
    <p:sldId id="270" r:id="rId5"/>
    <p:sldId id="282" r:id="rId6"/>
    <p:sldId id="284" r:id="rId7"/>
    <p:sldId id="280" r:id="rId8"/>
    <p:sldId id="283" r:id="rId9"/>
    <p:sldId id="28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77" autoAdjust="0"/>
  </p:normalViewPr>
  <p:slideViewPr>
    <p:cSldViewPr>
      <p:cViewPr varScale="1">
        <p:scale>
          <a:sx n="63" d="100"/>
          <a:sy n="63" d="100"/>
        </p:scale>
        <p:origin x="-13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61BF8-15EB-4969-8D3F-DAD06607B0EE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4236B-8A05-4286-9B6C-A0A9590B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Efrom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Nathan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Efrom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Nathan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86"/>
          <a:stretch/>
        </p:blipFill>
        <p:spPr bwMode="auto">
          <a:xfrm>
            <a:off x="112108" y="-1633"/>
            <a:ext cx="9031892" cy="68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750346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38200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469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469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848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6D547B0-6D6A-4208-9E86-F8CA1495CE7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2624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"/>
            <a:ext cx="7105296" cy="682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6D547B0-6D6A-4208-9E86-F8CA1495CE74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shel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Girl Scouts LEGO Robotics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Meeting </a:t>
            </a:r>
            <a:r>
              <a:rPr lang="en-US" dirty="0" smtClean="0"/>
              <a:t>2 – First Program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July 7, </a:t>
            </a:r>
            <a:r>
              <a:rPr lang="en-US" dirty="0" smtClean="0"/>
              <a:t>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text editor</a:t>
            </a:r>
          </a:p>
          <a:p>
            <a:r>
              <a:rPr lang="en-US" dirty="0" smtClean="0"/>
              <a:t>What is a library?</a:t>
            </a:r>
          </a:p>
          <a:p>
            <a:r>
              <a:rPr lang="en-US" dirty="0" smtClean="0"/>
              <a:t>Conditionals</a:t>
            </a:r>
          </a:p>
          <a:p>
            <a:pPr lvl="1"/>
            <a:r>
              <a:rPr lang="en-US" dirty="0" smtClean="0"/>
              <a:t>If…Then…Else</a:t>
            </a:r>
          </a:p>
          <a:p>
            <a:r>
              <a:rPr lang="en-US" dirty="0" smtClean="0"/>
              <a:t>Using a switch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02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Voting on a team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Review variables from last meeting</a:t>
            </a:r>
          </a:p>
          <a:p>
            <a:r>
              <a:rPr lang="en-US" dirty="0" smtClean="0"/>
              <a:t>What is a command?</a:t>
            </a:r>
          </a:p>
          <a:p>
            <a:r>
              <a:rPr lang="en-US" dirty="0" smtClean="0"/>
              <a:t>What is a program?</a:t>
            </a:r>
          </a:p>
          <a:p>
            <a:r>
              <a:rPr lang="en-US" dirty="0" smtClean="0"/>
              <a:t>Have the robot say your name</a:t>
            </a:r>
            <a:endParaRPr lang="en-US" dirty="0" smtClean="0"/>
          </a:p>
          <a:p>
            <a:r>
              <a:rPr lang="en-US" dirty="0" smtClean="0"/>
              <a:t>Making</a:t>
            </a:r>
            <a:r>
              <a:rPr lang="en-US" baseline="0" dirty="0" smtClean="0"/>
              <a:t> </a:t>
            </a:r>
            <a:r>
              <a:rPr lang="en-US" baseline="0" dirty="0" smtClean="0"/>
              <a:t>the motor spin</a:t>
            </a:r>
          </a:p>
          <a:p>
            <a:r>
              <a:rPr lang="en-US" dirty="0" smtClean="0"/>
              <a:t>Introducing a fidget spinner </a:t>
            </a:r>
            <a:r>
              <a:rPr lang="en-US" dirty="0" err="1" smtClean="0"/>
              <a:t>spinner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24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command?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command is a VERB telling the computer to do something</a:t>
            </a:r>
          </a:p>
          <a:p>
            <a:r>
              <a:rPr lang="en-US" dirty="0" smtClean="0"/>
              <a:t>Commands we’ll use tonight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def</a:t>
            </a:r>
            <a:endParaRPr lang="en-US" dirty="0" smtClean="0"/>
          </a:p>
          <a:p>
            <a:pPr lvl="1"/>
            <a:r>
              <a:rPr lang="en-US" dirty="0" smtClean="0"/>
              <a:t> print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text_to_speech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057400"/>
            <a:ext cx="7239000" cy="39624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Python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&gt;&gt;&gt;     print(“Allie”)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Allie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&gt;&gt;&gt;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096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Hands-on</a:t>
            </a:r>
            <a:r>
              <a:rPr lang="en-US" baseline="0" dirty="0" smtClean="0"/>
              <a:t> </a:t>
            </a:r>
            <a:r>
              <a:rPr lang="en-US" dirty="0" smtClean="0"/>
              <a:t>1 – Program to Print Your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or more commands that the computer will run together – one after another</a:t>
            </a:r>
          </a:p>
          <a:p>
            <a:r>
              <a:rPr lang="en-US" dirty="0" smtClean="0"/>
              <a:t>Writing our first program</a:t>
            </a:r>
          </a:p>
          <a:p>
            <a:r>
              <a:rPr lang="en-US" dirty="0" smtClean="0"/>
              <a:t>Indents (4 spaces)</a:t>
            </a:r>
          </a:p>
          <a:p>
            <a:r>
              <a:rPr lang="en-US" dirty="0" smtClean="0"/>
              <a:t>Sending a variable into a program</a:t>
            </a:r>
          </a:p>
          <a:p>
            <a:r>
              <a:rPr lang="en-US" dirty="0" smtClean="0"/>
              <a:t>Hitting enter creates the program but doesn’t run it</a:t>
            </a:r>
          </a:p>
          <a:p>
            <a:r>
              <a:rPr lang="en-US" dirty="0" smtClean="0"/>
              <a:t>Running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057400"/>
            <a:ext cx="7239000" cy="39624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Python</a:t>
            </a:r>
          </a:p>
          <a:p>
            <a:r>
              <a:rPr lang="en-US" dirty="0">
                <a:solidFill>
                  <a:schemeClr val="bg1"/>
                </a:solidFill>
              </a:rPr>
              <a:t>&gt;&gt;&gt; </a:t>
            </a:r>
            <a:r>
              <a:rPr lang="en-US" dirty="0" err="1" smtClean="0">
                <a:solidFill>
                  <a:schemeClr val="bg1"/>
                </a:solidFill>
              </a:rPr>
              <a:t>def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saymyname</a:t>
            </a:r>
            <a:r>
              <a:rPr lang="en-US" dirty="0" smtClean="0">
                <a:solidFill>
                  <a:schemeClr val="bg1"/>
                </a:solidFill>
              </a:rPr>
              <a:t>(name):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&gt;&gt;&gt; </a:t>
            </a:r>
            <a:r>
              <a:rPr lang="en-US" dirty="0" smtClean="0">
                <a:solidFill>
                  <a:schemeClr val="bg1"/>
                </a:solidFill>
              </a:rPr>
              <a:t>    print(name)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&gt;&gt;&gt; </a:t>
            </a:r>
            <a:r>
              <a:rPr lang="en-US" dirty="0" err="1" smtClean="0">
                <a:solidFill>
                  <a:schemeClr val="bg1"/>
                </a:solidFill>
              </a:rPr>
              <a:t>saymyname</a:t>
            </a:r>
            <a:r>
              <a:rPr lang="en-US" dirty="0" smtClean="0">
                <a:solidFill>
                  <a:schemeClr val="bg1"/>
                </a:solidFill>
              </a:rPr>
              <a:t>(“Allie”)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&gt;&gt;&gt;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096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Hands-on</a:t>
            </a:r>
            <a:r>
              <a:rPr lang="en-US" baseline="0" dirty="0" smtClean="0"/>
              <a:t> </a:t>
            </a:r>
            <a:r>
              <a:rPr lang="en-US" dirty="0" smtClean="0"/>
              <a:t>1 – Program to Print Your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pieces of the LEGO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LEGO brick</a:t>
            </a:r>
          </a:p>
          <a:p>
            <a:r>
              <a:rPr lang="en-US" dirty="0" smtClean="0"/>
              <a:t>Cable to connect computer</a:t>
            </a:r>
          </a:p>
          <a:p>
            <a:r>
              <a:rPr lang="en-US" dirty="0" smtClean="0"/>
              <a:t>Programs inside the brick</a:t>
            </a:r>
          </a:p>
          <a:p>
            <a:r>
              <a:rPr lang="en-US" dirty="0" smtClean="0"/>
              <a:t>Wireless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366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Having the robot say your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program as the one your wrote except a different command from print</a:t>
            </a:r>
          </a:p>
          <a:p>
            <a:pPr lvl="1"/>
            <a:r>
              <a:rPr lang="en-US" dirty="0" err="1" smtClean="0"/>
              <a:t>sound.speak</a:t>
            </a:r>
            <a:r>
              <a:rPr lang="en-US" dirty="0" smtClean="0"/>
              <a:t>(name).</a:t>
            </a:r>
            <a:r>
              <a:rPr lang="en-US" dirty="0"/>
              <a:t>wait()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5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Python</a:t>
            </a:r>
          </a:p>
          <a:p>
            <a:pPr lvl="1"/>
            <a:r>
              <a:rPr lang="en-US" dirty="0">
                <a:hlinkClick r:id="rId2"/>
              </a:rPr>
              <a:t>https://www.python.org/shell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Or your own machine</a:t>
            </a:r>
          </a:p>
          <a:p>
            <a:r>
              <a:rPr lang="en-US" dirty="0" smtClean="0"/>
              <a:t>Write a program that accepts your first and last name and then prints </a:t>
            </a:r>
            <a:r>
              <a:rPr lang="en-US" smtClean="0"/>
              <a:t>them combined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17452</TotalTime>
  <Words>253</Words>
  <Application>Microsoft Office PowerPoint</Application>
  <PresentationFormat>On-screen Show (4:3)</PresentationFormat>
  <Paragraphs>62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Girl Scouts LEGO Robotics</vt:lpstr>
      <vt:lpstr>What are we doing today?</vt:lpstr>
      <vt:lpstr>What is a command?</vt:lpstr>
      <vt:lpstr>Hands-on 1 – Program to Print Your Name</vt:lpstr>
      <vt:lpstr>What is a program?</vt:lpstr>
      <vt:lpstr>Hands-on 1 – Program to Print Your Name</vt:lpstr>
      <vt:lpstr>The pieces of the LEGO robot</vt:lpstr>
      <vt:lpstr>Having the robot say your name</vt:lpstr>
      <vt:lpstr>Homework</vt:lpstr>
      <vt:lpstr>Next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 Scouts Robotics</dc:title>
  <dc:creator>Dan Rahmel</dc:creator>
  <cp:lastModifiedBy>Dan Rahmel</cp:lastModifiedBy>
  <cp:revision>28</cp:revision>
  <dcterms:created xsi:type="dcterms:W3CDTF">2017-06-06T05:07:02Z</dcterms:created>
  <dcterms:modified xsi:type="dcterms:W3CDTF">2017-07-11T23:54:16Z</dcterms:modified>
</cp:coreProperties>
</file>