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86" r:id="rId4"/>
    <p:sldId id="289" r:id="rId5"/>
    <p:sldId id="288" r:id="rId6"/>
    <p:sldId id="270" r:id="rId7"/>
    <p:sldId id="287" r:id="rId8"/>
    <p:sldId id="28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Cybergirls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 smtClean="0"/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August 8,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your </a:t>
            </a:r>
            <a:r>
              <a:rPr lang="en-US" dirty="0" smtClean="0"/>
              <a:t>core value sentences</a:t>
            </a:r>
            <a:endParaRPr lang="en-US" dirty="0" smtClean="0"/>
          </a:p>
          <a:p>
            <a:r>
              <a:rPr lang="en-US" dirty="0" smtClean="0"/>
              <a:t>Run the robot</a:t>
            </a:r>
          </a:p>
          <a:p>
            <a:r>
              <a:rPr lang="en-US" dirty="0" smtClean="0"/>
              <a:t>Learn about wheel circumference</a:t>
            </a:r>
          </a:p>
          <a:p>
            <a:r>
              <a:rPr lang="en-US" dirty="0" smtClean="0"/>
              <a:t>Make the car go the right amount of distance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Values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of Pi</a:t>
            </a:r>
            <a:endParaRPr lang="en-US" dirty="0"/>
          </a:p>
        </p:txBody>
      </p:sp>
      <p:pic>
        <p:nvPicPr>
          <p:cNvPr id="4" name="Picture 2" descr="https://assets.merriam-webster.com/mw/images/article/art-wap-article-main/pi-mathematical-value-135@1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3415011"/>
            <a:ext cx="306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 smtClean="0"/>
              <a:t>π</a:t>
            </a:r>
            <a:r>
              <a:rPr lang="en-US" sz="5400" dirty="0" smtClean="0"/>
              <a:t>  = pi =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539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of a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3528508" cy="1486348"/>
          </a:xfrm>
        </p:spPr>
        <p:txBody>
          <a:bodyPr/>
          <a:lstStyle/>
          <a:p>
            <a:r>
              <a:rPr lang="en-US" dirty="0"/>
              <a:t>Circumference = </a:t>
            </a:r>
            <a:endParaRPr lang="en-US" dirty="0" smtClean="0"/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 smtClean="0"/>
              <a:t>diameter</a:t>
            </a:r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/>
              <a:t>2 × </a:t>
            </a:r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Circumference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&gt;&gt;&gt;for  I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print(i)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Simple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Fidget Spinner </a:t>
            </a:r>
            <a:r>
              <a:rPr lang="en-US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952948"/>
          </a:xfrm>
        </p:spPr>
        <p:txBody>
          <a:bodyPr/>
          <a:lstStyle/>
          <a:p>
            <a:r>
              <a:rPr lang="en-US" dirty="0" smtClean="0"/>
              <a:t>Write a program that uses a loop with an if statement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381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r>
              <a:rPr lang="en-US" dirty="0" err="1" smtClean="0">
                <a:solidFill>
                  <a:schemeClr val="bg1"/>
                </a:solidFill>
              </a:rPr>
              <a:t>myage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was 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9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10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is 11 today!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2</a:t>
            </a:r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30130</TotalTime>
  <Words>207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 Cybergirls Girl Scouts LEGO Robotics</vt:lpstr>
      <vt:lpstr>What are we doing today?</vt:lpstr>
      <vt:lpstr>Core Values Homework</vt:lpstr>
      <vt:lpstr>The Magic of Pi</vt:lpstr>
      <vt:lpstr>Circumference of a Circle</vt:lpstr>
      <vt:lpstr>Hands-on 1 – Simple loop</vt:lpstr>
      <vt:lpstr>Build a Fidget Spinner Spinner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44</cp:revision>
  <dcterms:created xsi:type="dcterms:W3CDTF">2017-06-06T05:07:02Z</dcterms:created>
  <dcterms:modified xsi:type="dcterms:W3CDTF">2017-08-16T01:47:53Z</dcterms:modified>
</cp:coreProperties>
</file>