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4" r:id="rId3"/>
    <p:sldId id="295" r:id="rId4"/>
    <p:sldId id="286" r:id="rId5"/>
    <p:sldId id="292" r:id="rId6"/>
    <p:sldId id="293" r:id="rId7"/>
    <p:sldId id="296" r:id="rId8"/>
    <p:sldId id="297" r:id="rId9"/>
    <p:sldId id="289" r:id="rId10"/>
    <p:sldId id="294" r:id="rId11"/>
    <p:sldId id="298" r:id="rId12"/>
    <p:sldId id="287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38067" autoAdjust="0"/>
  </p:normalViewPr>
  <p:slideViewPr>
    <p:cSldViewPr>
      <p:cViewPr varScale="1">
        <p:scale>
          <a:sx n="32" d="100"/>
          <a:sy n="32" d="100"/>
        </p:scale>
        <p:origin x="253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984"/>
    </p:cViewPr>
  </p:outlineViewPr>
  <p:notesTextViewPr>
    <p:cViewPr>
      <p:scale>
        <a:sx n="1" d="1"/>
        <a:sy n="1" d="1"/>
      </p:scale>
      <p:origin x="0" y="-322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61BF8-15EB-4969-8D3F-DAD06607B0EE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4236B-8A05-4286-9B6C-A0A9590B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 gallons of water to grow a tomato plant</a:t>
            </a:r>
          </a:p>
          <a:p>
            <a:r>
              <a:rPr lang="en-US" dirty="0"/>
              <a:t>Money is dirtier than a public toilet </a:t>
            </a:r>
          </a:p>
          <a:p>
            <a:pPr marL="228600" indent="-228600">
              <a:buAutoNum type="arabicPlain" startAt="2"/>
            </a:pPr>
            <a:r>
              <a:rPr lang="en-US" dirty="0"/>
              <a:t>(4?) water plants in LA</a:t>
            </a:r>
          </a:p>
          <a:p>
            <a:pPr marL="228600" indent="-228600">
              <a:buAutoNum type="arabicPlain" startAt="2"/>
            </a:pPr>
            <a:r>
              <a:rPr lang="en-US" dirty="0"/>
              <a:t>A person uses 50 gallons of water in a 10 minute shower</a:t>
            </a:r>
          </a:p>
          <a:p>
            <a:pPr marL="0" indent="0">
              <a:buNone/>
            </a:pPr>
            <a:r>
              <a:rPr lang="en-US" dirty="0"/>
              <a:t>There is only 3% fresh water in the world, the rest is salt water</a:t>
            </a:r>
          </a:p>
          <a:p>
            <a:pPr marL="0" indent="0">
              <a:buNone/>
            </a:pPr>
            <a:r>
              <a:rPr lang="en-US" dirty="0"/>
              <a:t>Smelly</a:t>
            </a:r>
          </a:p>
          <a:p>
            <a:pPr marL="0" indent="0">
              <a:buNone/>
            </a:pPr>
            <a:r>
              <a:rPr lang="en-US" dirty="0"/>
              <a:t>Find dollar bills in sewage – bleach and reuse?</a:t>
            </a:r>
          </a:p>
          <a:p>
            <a:pPr marL="0" indent="0">
              <a:buNone/>
            </a:pPr>
            <a:r>
              <a:rPr lang="en-US" dirty="0" err="1"/>
              <a:t>Largetst</a:t>
            </a:r>
            <a:r>
              <a:rPr lang="en-US" dirty="0"/>
              <a:t> water filtration system in LA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largest in the world</a:t>
            </a:r>
          </a:p>
          <a:p>
            <a:pPr marL="0" indent="0">
              <a:buNone/>
            </a:pPr>
            <a:r>
              <a:rPr lang="en-US" dirty="0"/>
              <a:t>Only filters water twice, recycled water – not potable</a:t>
            </a:r>
          </a:p>
          <a:p>
            <a:pPr marL="0" indent="0">
              <a:buNone/>
            </a:pPr>
            <a:r>
              <a:rPr lang="en-US" dirty="0"/>
              <a:t>Without rain, takes in 350 million gallons per day</a:t>
            </a:r>
          </a:p>
          <a:p>
            <a:pPr marL="0" indent="0">
              <a:buNone/>
            </a:pPr>
            <a:r>
              <a:rPr lang="en-US" dirty="0"/>
              <a:t>It can three up to 1000 million gallons of water per day</a:t>
            </a:r>
          </a:p>
          <a:p>
            <a:pPr marL="0" indent="0">
              <a:buNone/>
            </a:pPr>
            <a:r>
              <a:rPr lang="en-US" dirty="0"/>
              <a:t>20% water can get you sick if you drink it</a:t>
            </a:r>
          </a:p>
          <a:p>
            <a:pPr marL="0" indent="0">
              <a:buNone/>
            </a:pPr>
            <a:r>
              <a:rPr lang="en-US" dirty="0"/>
              <a:t>Some of the cleaned water goes to the ocean</a:t>
            </a:r>
          </a:p>
          <a:p>
            <a:pPr marL="0" indent="0">
              <a:buNone/>
            </a:pPr>
            <a:r>
              <a:rPr lang="en-US" dirty="0"/>
              <a:t>21% water goes sprinklers, ocean, fountains</a:t>
            </a:r>
          </a:p>
          <a:p>
            <a:pPr marL="0" indent="0">
              <a:buNone/>
            </a:pPr>
            <a:r>
              <a:rPr lang="en-US" dirty="0"/>
              <a:t>Other water plants make fresh water</a:t>
            </a:r>
          </a:p>
          <a:p>
            <a:pPr marL="0" indent="0">
              <a:buNone/>
            </a:pPr>
            <a:r>
              <a:rPr lang="en-US" dirty="0"/>
              <a:t>Water travels 2ft per second in the pipes</a:t>
            </a:r>
          </a:p>
          <a:p>
            <a:pPr marL="0" indent="0">
              <a:buNone/>
            </a:pPr>
            <a:r>
              <a:rPr lang="en-US" dirty="0"/>
              <a:t>They make their own electricity</a:t>
            </a:r>
          </a:p>
          <a:p>
            <a:pPr marL="0" indent="0">
              <a:buNone/>
            </a:pPr>
            <a:r>
              <a:rPr lang="en-US" dirty="0"/>
              <a:t>They don’t use air conditioning, they use the water</a:t>
            </a:r>
          </a:p>
          <a:p>
            <a:pPr marL="0" indent="0">
              <a:buNone/>
            </a:pPr>
            <a:r>
              <a:rPr lang="en-US" dirty="0"/>
              <a:t>Big pools of recycled water sits there for 5 hours</a:t>
            </a:r>
          </a:p>
          <a:p>
            <a:pPr marL="0" indent="0">
              <a:buNone/>
            </a:pPr>
            <a:r>
              <a:rPr lang="en-US" dirty="0"/>
              <a:t>Uses rubber balls for a stream of water that drifts to LA so the water doesn’t evaporate</a:t>
            </a:r>
          </a:p>
          <a:p>
            <a:pPr marL="0" indent="0">
              <a:buNone/>
            </a:pPr>
            <a:r>
              <a:rPr lang="en-US" dirty="0"/>
              <a:t>Lost of things get into water like bowling balls</a:t>
            </a:r>
          </a:p>
          <a:p>
            <a:pPr marL="0" indent="0">
              <a:buNone/>
            </a:pPr>
            <a:r>
              <a:rPr lang="en-US" dirty="0"/>
              <a:t>Clean water for extra drinking</a:t>
            </a:r>
          </a:p>
          <a:p>
            <a:pPr marL="0" indent="0">
              <a:buNone/>
            </a:pPr>
            <a:r>
              <a:rPr lang="en-US" dirty="0"/>
              <a:t>Covering water with rubber balls</a:t>
            </a:r>
          </a:p>
          <a:p>
            <a:pPr marL="0" indent="0">
              <a:buNone/>
            </a:pPr>
            <a:r>
              <a:rPr lang="en-US" dirty="0"/>
              <a:t>Don’t use toilet as a trash can</a:t>
            </a:r>
          </a:p>
          <a:p>
            <a:pPr marL="0" indent="0">
              <a:buNone/>
            </a:pPr>
            <a:r>
              <a:rPr lang="en-US" dirty="0"/>
              <a:t>Big pool 16  feet deep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lain" startAt="2"/>
            </a:pPr>
            <a:endParaRPr lang="en-US" dirty="0"/>
          </a:p>
          <a:p>
            <a:pPr marL="228600" indent="-228600">
              <a:buAutoNum type="arabicPlain" startAt="2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4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03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Many people take clean fresh water for granted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People are taking long showers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People wasting water when they’re brushing their teeth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People take water out of lakes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People use too much water doing laundry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Ideas for Project presentation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Making model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 err="1"/>
              <a:t>Hows</a:t>
            </a:r>
            <a:r>
              <a:rPr lang="en-US" dirty="0"/>
              <a:t> pipes are leaking and wasting water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Showing HOW people are wasting water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Minecraft video showing different levels of water waste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Making graphs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Measurement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What-if chart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What the lakes will look like in 50 years if we keep doing this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Draw diagram during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 out of 9 people don’t have access to safe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Getting water to people that need 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Dools</a:t>
            </a:r>
            <a:r>
              <a:rPr lang="en-US" dirty="0"/>
              <a:t> or </a:t>
            </a:r>
            <a:r>
              <a:rPr lang="en-US" dirty="0" err="1"/>
              <a:t>lego</a:t>
            </a:r>
            <a:r>
              <a:rPr lang="en-US" dirty="0"/>
              <a:t> people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Shows 1 out of 9 don’t have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Using people in the skit to demonstrate the problem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a game that shows how you could solve the problem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Minecraft demo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Zombies and villagers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Game reality game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Would you rather?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Felt board or Velcro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Cardboard book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Laundry machine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Big blue circle (shows a lot of use)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Smaller circle (to show better use of water)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Trump pipeline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North Dakota pipeline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Indian’s living on land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Leak could pollute lake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Spiritual place (honor their dead there)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Ideas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Minecraft village with pipeline leaks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iMovie with pictures showing clean river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Break in pipe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What river looks like after break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Visual presentation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Pipe made out of clay (filled with gunk)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Break the pipe and show gunk polluting water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Pepper or something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n-US" dirty="0"/>
              <a:t>Slime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Worldwide 1 out of 5 deaths of children under the age of 5 are </a:t>
            </a:r>
            <a:r>
              <a:rPr lang="en-US" dirty="0" err="1"/>
              <a:t>doue</a:t>
            </a:r>
            <a:r>
              <a:rPr lang="en-US" dirty="0"/>
              <a:t> to water related disease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Sympathetic speech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Your child may be affected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Lead in the drinking water in the U.S.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 1 out of 5 are sick so they cant get an education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Going behind a board and reappearing as sick from the drinking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Funny reality show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Mom asks daughter to go get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Africa, girls under the age of 15 are twice as likely as boys to fetch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Have costumes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Buckets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3 sets of married couples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Different sets fetching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Empty bottles showing how much we’re wasting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 glass of natural dirty can kill because it has tiny worms and bacteria that can’t be seen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Keeping water safe to drink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Water scarcity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PHP levels in drinking water (acid water)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Hurricane in Houston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Flooding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Controlled water release back into the city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Many people still in their damaged houses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Clay houses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Fan throw water onto clay houses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Bottle of water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Fill up a little more each time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Actors over the models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Puppet show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Pictures of before and after flood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Sewage leaks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Waste in sewage bowling balls, street signs, 2 x 4, bike, body, money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Droughts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Drought in California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plants that need a lot of water (not drought resistant)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89% of our water for agriculture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People throw trash or pollute water for no reason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Desalinization (removing salt from seawater) so it becomes drinking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Taking too much water from the ocean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12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1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Ideas for Project presentation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Making model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err="1"/>
              <a:t>Hows</a:t>
            </a:r>
            <a:r>
              <a:rPr lang="en-US" dirty="0"/>
              <a:t> pipes are leaking and wasting water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Showing HOW people are wasting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Minecraft video showing different levels of water waste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Making graphs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Measurement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What-if chart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What the lakes will look like in 50 years if we keep doing this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Draw diagram during presentation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Dolls or </a:t>
            </a:r>
            <a:r>
              <a:rPr lang="en-US" dirty="0" err="1"/>
              <a:t>lego</a:t>
            </a:r>
            <a:r>
              <a:rPr lang="en-US" dirty="0"/>
              <a:t> people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Shows 1 out of 9 don’t have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Using people in the skit to demonstrate the problem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a game that shows how you could solve the problem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Minecraft demo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Zombies and villagers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Game reality game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Would you rather? Bad thing or good thing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Felt board or Velcro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Cardboard book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Laundry machine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Big blue circle (shows a lot of use)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Smaller circle (to show better use of water)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Minecraft village with pipeline leaks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iMovie with pictures showing clean river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Break in pipe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What river looks like after break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Visual presentation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Pipe made out of clay (filled with gunk)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Break the pipe and show gunk polluting water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Pepper or something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Slime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Sympathetic speech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Your child may be affected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Lead in the drinking water in the U.S.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 1 out of 5 are sick so they cant get an education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Going behind a board and reappearing as sick from the drinking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Funny reality show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Mom asks daughter to go get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Have costumes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Buckets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3 sets of married couples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Different sets fetching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Empty bottles showing how much we’re wasting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Clay houses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Fan throw water onto clay houses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Bottle of water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Fill up a little more each time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Actors over the models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Puppet show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Pictures of before and after flood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0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86"/>
          <a:stretch/>
        </p:blipFill>
        <p:spPr bwMode="auto">
          <a:xfrm>
            <a:off x="112108" y="-1633"/>
            <a:ext cx="9031892" cy="68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750346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38200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469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469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848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6D547B0-6D6A-4208-9E86-F8CA1495CE7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2624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004265" y="0"/>
            <a:ext cx="27382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Rockin</a:t>
            </a:r>
            <a:r>
              <a:rPr lang="en-US" sz="32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’</a:t>
            </a:r>
            <a:r>
              <a:rPr lang="en-US" sz="3200" b="1" cap="none" spc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 </a:t>
            </a:r>
            <a:r>
              <a:rPr lang="en-US" sz="32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Robots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"/>
            <a:ext cx="7105296" cy="682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6D547B0-6D6A-4208-9E86-F8CA1495CE7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Girl Scouts LEGO Robotics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Meeting 10 – Sewage Leaks</a:t>
            </a:r>
          </a:p>
          <a:p>
            <a:endParaRPr lang="en-US" dirty="0"/>
          </a:p>
          <a:p>
            <a:r>
              <a:rPr lang="en-US" dirty="0"/>
              <a:t>September 26, 2017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3314" y="381000"/>
            <a:ext cx="211147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Rockin</a:t>
            </a:r>
            <a:r>
              <a:rPr lang="en-US" sz="48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’</a:t>
            </a:r>
          </a:p>
          <a:p>
            <a:pPr algn="ctr"/>
            <a:r>
              <a:rPr lang="en-US" sz="48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Robots</a:t>
            </a:r>
          </a:p>
        </p:txBody>
      </p:sp>
    </p:spTree>
    <p:extLst>
      <p:ext uri="{BB962C8B-B14F-4D97-AF65-F5344CB8AC3E}">
        <p14:creationId xmlns:p14="http://schemas.microsoft.com/office/powerpoint/2010/main" val="226671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61E8-BE57-47BC-A694-41E59E97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2" y="115779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we research our problem + solutions?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67383-7EE2-4B43-9C6D-C2A0B9D3D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10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FD4E-34CA-48B9-9112-414DFC2F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1CF3-7D19-4C0A-BD7C-D20D67BC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Sensor that detects leaks and alerts you</a:t>
            </a:r>
          </a:p>
          <a:p>
            <a:r>
              <a:rPr lang="en-US" dirty="0"/>
              <a:t>Bucket with conveyer belt that collects leaks and dumps dirty water</a:t>
            </a:r>
          </a:p>
          <a:p>
            <a:r>
              <a:rPr lang="en-US" dirty="0"/>
              <a:t>Add more than one pipe so if one pipe fails, route to other pipe backup pipe</a:t>
            </a:r>
          </a:p>
          <a:p>
            <a:r>
              <a:rPr lang="en-US" dirty="0"/>
              <a:t>Put more than one layer on each pipe – 10 layers of metal and inner layer of plastic</a:t>
            </a:r>
          </a:p>
          <a:p>
            <a:r>
              <a:rPr lang="en-US" dirty="0"/>
              <a:t>Less water going into </a:t>
            </a:r>
            <a:r>
              <a:rPr lang="en-US" dirty="0" err="1"/>
              <a:t>seage</a:t>
            </a:r>
            <a:r>
              <a:rPr lang="en-US" dirty="0"/>
              <a:t> pipe</a:t>
            </a:r>
          </a:p>
          <a:p>
            <a:r>
              <a:rPr lang="en-US" dirty="0"/>
              <a:t>Stop making so many pipes around trees and plants – roots break </a:t>
            </a:r>
          </a:p>
          <a:p>
            <a:r>
              <a:rPr lang="en-US" dirty="0"/>
              <a:t>Decrease water in sewage pipes by flushing less often and using less water</a:t>
            </a:r>
          </a:p>
          <a:p>
            <a:r>
              <a:rPr lang="en-US" dirty="0"/>
              <a:t>Catching pipe underneath main pipe which feeds to steady pipe with many layers</a:t>
            </a:r>
          </a:p>
          <a:p>
            <a:r>
              <a:rPr lang="en-US" dirty="0"/>
              <a:t>Sewage leaks caused by septic tanks </a:t>
            </a:r>
            <a:r>
              <a:rPr lang="en-US" dirty="0" err="1"/>
              <a:t>bbble</a:t>
            </a:r>
            <a:r>
              <a:rPr lang="en-US" dirty="0"/>
              <a:t> wrapper around septic tank</a:t>
            </a:r>
          </a:p>
          <a:p>
            <a:r>
              <a:rPr lang="en-US" dirty="0"/>
              <a:t>Use stronger pipes</a:t>
            </a:r>
          </a:p>
          <a:p>
            <a:r>
              <a:rPr lang="en-US" dirty="0"/>
              <a:t>Don’t block sewage pipes with solid objects</a:t>
            </a:r>
          </a:p>
          <a:p>
            <a:r>
              <a:rPr lang="en-US" dirty="0"/>
              <a:t>Educate citizens on putting items in that cause sewage leaks</a:t>
            </a:r>
          </a:p>
          <a:p>
            <a:r>
              <a:rPr lang="en-US" dirty="0"/>
              <a:t>Make sure pipes are not blocked so often</a:t>
            </a:r>
          </a:p>
          <a:p>
            <a:r>
              <a:rPr lang="en-US" dirty="0"/>
              <a:t>Sensors for </a:t>
            </a:r>
            <a:r>
              <a:rPr lang="en-US" dirty="0" err="1"/>
              <a:t>foeign</a:t>
            </a:r>
            <a:r>
              <a:rPr lang="en-US" dirty="0"/>
              <a:t> objects</a:t>
            </a:r>
          </a:p>
          <a:p>
            <a:r>
              <a:rPr lang="en-US" dirty="0"/>
              <a:t>Barrier to leaking at </a:t>
            </a:r>
            <a:r>
              <a:rPr lang="en-US" dirty="0" err="1"/>
              <a:t>drainsPut</a:t>
            </a:r>
            <a:r>
              <a:rPr lang="en-US" dirty="0"/>
              <a:t> dye in pipe that shows where the leak is</a:t>
            </a:r>
          </a:p>
          <a:p>
            <a:r>
              <a:rPr lang="en-US" dirty="0"/>
              <a:t>Bumps on streets to </a:t>
            </a:r>
            <a:r>
              <a:rPr lang="en-US" dirty="0" err="1"/>
              <a:t>mtell</a:t>
            </a:r>
            <a:r>
              <a:rPr lang="en-US" dirty="0"/>
              <a:t> people not to go near leaks</a:t>
            </a:r>
          </a:p>
          <a:p>
            <a:r>
              <a:rPr lang="en-US" dirty="0"/>
              <a:t>Filter air so we don’t smell the leaks</a:t>
            </a:r>
          </a:p>
          <a:p>
            <a:r>
              <a:rPr lang="en-US" dirty="0"/>
              <a:t>Another </a:t>
            </a:r>
            <a:r>
              <a:rPr lang="en-US" dirty="0" err="1"/>
              <a:t>asphault</a:t>
            </a:r>
            <a:r>
              <a:rPr lang="en-US" dirty="0"/>
              <a:t> layer on the street</a:t>
            </a:r>
          </a:p>
          <a:p>
            <a:r>
              <a:rPr lang="en-US" dirty="0"/>
              <a:t>Dig where the leaks are and patch them</a:t>
            </a:r>
          </a:p>
          <a:p>
            <a:r>
              <a:rPr lang="en-US" dirty="0"/>
              <a:t>Layer of cleansing </a:t>
            </a:r>
            <a:r>
              <a:rPr lang="en-US" dirty="0" err="1"/>
              <a:t>solutiob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19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Ideas for the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74048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  <a:r>
              <a:rPr lang="en-US" baseline="0" dirty="0"/>
              <a:t>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the work for the research</a:t>
            </a:r>
          </a:p>
        </p:txBody>
      </p:sp>
    </p:spTree>
    <p:extLst>
      <p:ext uri="{BB962C8B-B14F-4D97-AF65-F5344CB8AC3E}">
        <p14:creationId xmlns:p14="http://schemas.microsoft.com/office/powerpoint/2010/main" val="416025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core values</a:t>
            </a:r>
          </a:p>
          <a:p>
            <a:r>
              <a:rPr lang="en-US" dirty="0"/>
              <a:t>Different Skills Game</a:t>
            </a:r>
          </a:p>
          <a:p>
            <a:r>
              <a:rPr lang="en-US" dirty="0"/>
              <a:t>Examining a Problem</a:t>
            </a:r>
          </a:p>
          <a:p>
            <a:r>
              <a:rPr lang="en-US" dirty="0"/>
              <a:t>Reviewing project solutions</a:t>
            </a:r>
          </a:p>
          <a:p>
            <a:r>
              <a:rPr lang="en-US" dirty="0"/>
              <a:t>Look at homework for Sunday</a:t>
            </a:r>
          </a:p>
        </p:txBody>
      </p:sp>
    </p:spTree>
    <p:extLst>
      <p:ext uri="{BB962C8B-B14F-4D97-AF65-F5344CB8AC3E}">
        <p14:creationId xmlns:p14="http://schemas.microsoft.com/office/powerpoint/2010/main" val="125243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 are a team.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do the work to find solutions with guidance from our Coaches and Mentors.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know our Coaches and Mentors don’t have all the answers; we learn together.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honor the spirit of friendly competition.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we discover is more important than what we win.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share our experiences with others.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display </a:t>
            </a:r>
            <a:r>
              <a:rPr lang="en-US" i="1" dirty="0"/>
              <a:t>Gracious Professionalism</a:t>
            </a:r>
            <a:r>
              <a:rPr lang="en-US" dirty="0"/>
              <a:t>® and </a:t>
            </a:r>
            <a:r>
              <a:rPr lang="en-US" i="1" dirty="0" err="1"/>
              <a:t>Coopertition</a:t>
            </a:r>
            <a:r>
              <a:rPr lang="en-US" dirty="0"/>
              <a:t>® in everything we do.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have FUN!</a:t>
            </a:r>
          </a:p>
        </p:txBody>
      </p:sp>
    </p:spTree>
    <p:extLst>
      <p:ext uri="{BB962C8B-B14F-4D97-AF65-F5344CB8AC3E}">
        <p14:creationId xmlns:p14="http://schemas.microsoft.com/office/powerpoint/2010/main" val="348967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Core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4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70E7-1829-4A2E-B81D-605FD73C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EA76F-BBA9-4C67-869B-EB88D2CA3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skill (different from other’s listed) that can help us with the project or robot</a:t>
            </a:r>
          </a:p>
          <a:p>
            <a:pPr lvl="1"/>
            <a:r>
              <a:rPr lang="en-US" dirty="0"/>
              <a:t>Juggling</a:t>
            </a:r>
          </a:p>
          <a:p>
            <a:pPr lvl="1"/>
            <a:r>
              <a:rPr lang="en-US" dirty="0"/>
              <a:t>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79568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D08C-A858-4C61-A897-A1B0F572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Solved Sewage Leaks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CC223-CB90-4E85-90C6-A6CAAE8CD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2323652"/>
            <a:ext cx="6195507" cy="35089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Plus</a:t>
            </a:r>
          </a:p>
          <a:p>
            <a:pPr lvl="1"/>
            <a:r>
              <a:rPr lang="en-US" dirty="0"/>
              <a:t>We wouldn’t have people getting diseases</a:t>
            </a:r>
          </a:p>
          <a:p>
            <a:pPr lvl="1"/>
            <a:r>
              <a:rPr lang="en-US" dirty="0"/>
              <a:t>Wouldn’t waste water</a:t>
            </a:r>
          </a:p>
          <a:p>
            <a:pPr lvl="1"/>
            <a:r>
              <a:rPr lang="en-US" dirty="0"/>
              <a:t>Our oceans would be cleaner</a:t>
            </a:r>
          </a:p>
          <a:p>
            <a:pPr lvl="1"/>
            <a:r>
              <a:rPr lang="en-US" dirty="0"/>
              <a:t>No flooding</a:t>
            </a:r>
          </a:p>
          <a:p>
            <a:pPr lvl="1"/>
            <a:r>
              <a:rPr lang="en-US" dirty="0"/>
              <a:t>Sea life would be healthier</a:t>
            </a:r>
          </a:p>
          <a:p>
            <a:pPr lvl="2"/>
            <a:r>
              <a:rPr lang="en-US" dirty="0"/>
              <a:t>Sharks</a:t>
            </a:r>
          </a:p>
          <a:p>
            <a:pPr lvl="1"/>
            <a:r>
              <a:rPr lang="en-US" dirty="0"/>
              <a:t>We save money because of repair costs</a:t>
            </a:r>
          </a:p>
          <a:p>
            <a:pPr lvl="1"/>
            <a:r>
              <a:rPr lang="en-US" dirty="0"/>
              <a:t>Wouldn’t be so smelly</a:t>
            </a:r>
          </a:p>
          <a:p>
            <a:pPr lvl="1"/>
            <a:r>
              <a:rPr lang="en-US" dirty="0"/>
              <a:t>More fresh water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5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1807-4948-4750-82E6-3BA523F6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D57D0-8C1D-40CB-9D23-0857D1DEF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money over fixing leaks</a:t>
            </a:r>
          </a:p>
          <a:p>
            <a:r>
              <a:rPr lang="en-US" dirty="0"/>
              <a:t>Close down </a:t>
            </a:r>
            <a:r>
              <a:rPr lang="en-US" dirty="0" err="1"/>
              <a:t>hyperion</a:t>
            </a:r>
            <a:endParaRPr lang="en-US" dirty="0"/>
          </a:p>
          <a:p>
            <a:r>
              <a:rPr lang="en-US" dirty="0"/>
              <a:t>Spend a lot of time repairing the leaks</a:t>
            </a:r>
          </a:p>
          <a:p>
            <a:r>
              <a:rPr lang="en-US" dirty="0"/>
              <a:t>Lose their jobs who fix the leaks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0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12A6-5850-4332-A7AE-E1700C10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Our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E1394-BEC0-4D9F-BA65-300526266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Fix pipes</a:t>
            </a:r>
          </a:p>
          <a:p>
            <a:r>
              <a:rPr lang="en-US" dirty="0"/>
              <a:t>Not letting sewage go into the ocean</a:t>
            </a:r>
          </a:p>
          <a:p>
            <a:r>
              <a:rPr lang="en-US" dirty="0"/>
              <a:t>Limiting amount of foreign objects that goes into the sewage</a:t>
            </a:r>
          </a:p>
          <a:p>
            <a:r>
              <a:rPr lang="en-US" dirty="0"/>
              <a:t>Cutting down the amount of sewage</a:t>
            </a:r>
          </a:p>
          <a:p>
            <a:r>
              <a:rPr lang="en-US" dirty="0"/>
              <a:t>Cutting down how bad water is that leaks</a:t>
            </a:r>
          </a:p>
          <a:p>
            <a:r>
              <a:rPr lang="en-US" dirty="0"/>
              <a:t>Making the water run smoother through the pipes</a:t>
            </a:r>
          </a:p>
          <a:p>
            <a:r>
              <a:rPr lang="en-US" dirty="0"/>
              <a:t>Sewage leaks is open flooding</a:t>
            </a:r>
          </a:p>
          <a:p>
            <a:r>
              <a:rPr lang="en-US" dirty="0"/>
              <a:t>Property </a:t>
            </a:r>
            <a:r>
              <a:rPr lang="en-US" dirty="0" err="1"/>
              <a:t>damange</a:t>
            </a:r>
            <a:r>
              <a:rPr lang="en-US" dirty="0"/>
              <a:t> &amp; lingering smells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3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an engineer solve a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2323652"/>
            <a:ext cx="5814508" cy="3508977"/>
          </a:xfrm>
        </p:spPr>
        <p:txBody>
          <a:bodyPr/>
          <a:lstStyle/>
          <a:p>
            <a:r>
              <a:rPr lang="en-US" dirty="0"/>
              <a:t>Start with the simplest problem – and solve it</a:t>
            </a:r>
          </a:p>
          <a:p>
            <a:r>
              <a:rPr lang="en-US" dirty="0"/>
              <a:t>Break a big problem down into little pieces</a:t>
            </a:r>
          </a:p>
        </p:txBody>
      </p:sp>
    </p:spTree>
    <p:extLst>
      <p:ext uri="{BB962C8B-B14F-4D97-AF65-F5344CB8AC3E}">
        <p14:creationId xmlns:p14="http://schemas.microsoft.com/office/powerpoint/2010/main" val="2010138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35453</TotalTime>
  <Words>1499</Words>
  <Application>Microsoft Office PowerPoint</Application>
  <PresentationFormat>On-screen Show (4:3)</PresentationFormat>
  <Paragraphs>248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Harlow Solid Italic</vt:lpstr>
      <vt:lpstr>Wingdings 2</vt:lpstr>
      <vt:lpstr>Austin</vt:lpstr>
      <vt:lpstr>  Girl Scouts LEGO Robotics</vt:lpstr>
      <vt:lpstr>What are we doing today?</vt:lpstr>
      <vt:lpstr>Core Values</vt:lpstr>
      <vt:lpstr>Review Core Values</vt:lpstr>
      <vt:lpstr>Skills Game</vt:lpstr>
      <vt:lpstr>Solved Sewage Leaks</vt:lpstr>
      <vt:lpstr>Minus</vt:lpstr>
      <vt:lpstr>Define Our Problem</vt:lpstr>
      <vt:lpstr>How does an engineer solve a problem?</vt:lpstr>
      <vt:lpstr>How do we research our problem + solutions?</vt:lpstr>
      <vt:lpstr>Solutions</vt:lpstr>
      <vt:lpstr>Ideas for the Project Presentation</vt:lpstr>
      <vt:lpstr>Next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Girl Scouts Robotics</dc:title>
  <dc:creator>Dan Rahmel</dc:creator>
  <cp:lastModifiedBy>Dan Rahmel</cp:lastModifiedBy>
  <cp:revision>81</cp:revision>
  <dcterms:created xsi:type="dcterms:W3CDTF">2017-06-06T05:07:02Z</dcterms:created>
  <dcterms:modified xsi:type="dcterms:W3CDTF">2017-09-27T06:42:32Z</dcterms:modified>
</cp:coreProperties>
</file>