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7FAB916-7B49-432F-A8ED-9E1DC9781295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EB74BE2-760C-4DFB-92D0-ABB7A2B9C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8547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B916-7B49-432F-A8ED-9E1DC9781295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4BE2-760C-4DFB-92D0-ABB7A2B9C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001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B916-7B49-432F-A8ED-9E1DC9781295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4BE2-760C-4DFB-92D0-ABB7A2B9C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0370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B916-7B49-432F-A8ED-9E1DC9781295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4BE2-760C-4DFB-92D0-ABB7A2B9C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4521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B916-7B49-432F-A8ED-9E1DC9781295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4BE2-760C-4DFB-92D0-ABB7A2B9C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0675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B916-7B49-432F-A8ED-9E1DC9781295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4BE2-760C-4DFB-92D0-ABB7A2B9C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2424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B916-7B49-432F-A8ED-9E1DC9781295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4BE2-760C-4DFB-92D0-ABB7A2B9C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4308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B916-7B49-432F-A8ED-9E1DC9781295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4BE2-760C-4DFB-92D0-ABB7A2B9C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1014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B916-7B49-432F-A8ED-9E1DC9781295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4BE2-760C-4DFB-92D0-ABB7A2B9C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856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B916-7B49-432F-A8ED-9E1DC9781295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4BE2-760C-4DFB-92D0-ABB7A2B9C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293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B916-7B49-432F-A8ED-9E1DC9781295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4BE2-760C-4DFB-92D0-ABB7A2B9C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064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B916-7B49-432F-A8ED-9E1DC9781295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4BE2-760C-4DFB-92D0-ABB7A2B9C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59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B916-7B49-432F-A8ED-9E1DC9781295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4BE2-760C-4DFB-92D0-ABB7A2B9C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417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B916-7B49-432F-A8ED-9E1DC9781295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4BE2-760C-4DFB-92D0-ABB7A2B9C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465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B916-7B49-432F-A8ED-9E1DC9781295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4BE2-760C-4DFB-92D0-ABB7A2B9C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601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B916-7B49-432F-A8ED-9E1DC9781295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4BE2-760C-4DFB-92D0-ABB7A2B9C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729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B916-7B49-432F-A8ED-9E1DC9781295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4BE2-760C-4DFB-92D0-ABB7A2B9C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494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FAB916-7B49-432F-A8ED-9E1DC9781295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B74BE2-760C-4DFB-92D0-ABB7A2B9C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275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000" dirty="0" smtClean="0"/>
              <a:t>Aknakereső</a:t>
            </a:r>
            <a:endParaRPr lang="hu-HU" sz="6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hu-HU" sz="1800" dirty="0" smtClean="0"/>
              <a:t>Készítette: Drahos Alinka</a:t>
            </a:r>
          </a:p>
          <a:p>
            <a:pPr algn="r"/>
            <a:r>
              <a:rPr lang="hu-HU" sz="1800" dirty="0" smtClean="0"/>
              <a:t>EG55OI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28443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alkalmazás Funkciói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1" y="2142067"/>
            <a:ext cx="5141421" cy="3649133"/>
          </a:xfrm>
        </p:spPr>
        <p:txBody>
          <a:bodyPr/>
          <a:lstStyle/>
          <a:p>
            <a:r>
              <a:rPr lang="hu-HU" dirty="0" smtClean="0"/>
              <a:t>Aknakereső játék</a:t>
            </a:r>
          </a:p>
          <a:p>
            <a:r>
              <a:rPr lang="hu-HU" dirty="0" smtClean="0"/>
              <a:t>Random generált</a:t>
            </a:r>
          </a:p>
          <a:p>
            <a:r>
              <a:rPr lang="hu-HU" dirty="0" smtClean="0"/>
              <a:t>Választható nehézség</a:t>
            </a:r>
          </a:p>
          <a:p>
            <a:r>
              <a:rPr lang="hu-HU" dirty="0" smtClean="0"/>
              <a:t>Választható pálya méret (bizonyos határok között)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193" y="1877284"/>
            <a:ext cx="4480295" cy="47592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222" y="263222"/>
            <a:ext cx="2710233" cy="33611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507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Pálya generálása I.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990" y="1911927"/>
            <a:ext cx="7903104" cy="368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7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Pálya Generálása II.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68" y="1743348"/>
            <a:ext cx="5274424" cy="418085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215" y="1743348"/>
            <a:ext cx="6447905" cy="419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Pálya Generálása III.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276" y="1870363"/>
            <a:ext cx="5682279" cy="394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5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Játék kezelése I.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645920"/>
            <a:ext cx="6766223" cy="487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1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Játék Kezelése II.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596044"/>
            <a:ext cx="6637284" cy="493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5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Új játék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788879"/>
            <a:ext cx="5423834" cy="420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Égi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Ég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g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TM03457452[[fn=Égi]]</Template>
  <TotalTime>21</TotalTime>
  <Words>45</Words>
  <Application>Microsoft Office PowerPoint</Application>
  <PresentationFormat>Szélesvásznú</PresentationFormat>
  <Paragraphs>14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Égi</vt:lpstr>
      <vt:lpstr>Aknakereső</vt:lpstr>
      <vt:lpstr>Az alkalmazás Funkciói</vt:lpstr>
      <vt:lpstr>Pálya generálása I.</vt:lpstr>
      <vt:lpstr>Pálya Generálása II.</vt:lpstr>
      <vt:lpstr>Pálya Generálása III.</vt:lpstr>
      <vt:lpstr>Játék kezelése I.</vt:lpstr>
      <vt:lpstr>Játék Kezelése II.</vt:lpstr>
      <vt:lpstr>Új játék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Aknakereső</dc:title>
  <dc:creator>Draka</dc:creator>
  <cp:lastModifiedBy>Draka</cp:lastModifiedBy>
  <cp:revision>3</cp:revision>
  <dcterms:created xsi:type="dcterms:W3CDTF">2024-05-07T09:08:45Z</dcterms:created>
  <dcterms:modified xsi:type="dcterms:W3CDTF">2024-05-07T09:30:31Z</dcterms:modified>
</cp:coreProperties>
</file>