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82.xml" ContentType="application/vnd.openxmlformats-officedocument.presentationml.slideLayout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docProps/custom.xml" ContentType="application/vnd.openxmlformats-officedocument.custom-properties+xml"/>
  <Override PartName="/ppt/slideMasters/slideMaster6.xml" ContentType="application/vnd.openxmlformats-officedocument.presentationml.slideMaster+xml"/>
  <Override PartName="/ppt/theme/theme8.xml" ContentType="application/vnd.openxmlformats-officedocument.theme+xml"/>
  <Override PartName="/ppt/notesSlides/notesSlide7.xml" ContentType="application/vnd.openxmlformats-officedocument.presentationml.notesSlide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8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Default Extension="png" ContentType="image/png"/>
  <Override PartName="/ppt/slideLayouts/slideLayout4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76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81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70.xml" ContentType="application/vnd.openxmlformats-officedocument.presentationml.slideLayout+xml"/>
  <Override PartName="/docProps/app.xml" ContentType="application/vnd.openxmlformats-officedocument.extended-properties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7.xml" ContentType="application/vnd.openxmlformats-officedocument.presentationml.slideMaster+xml"/>
  <Override PartName="/ppt/theme/theme9.xml" ContentType="application/vnd.openxmlformats-officedocument.theme+xml"/>
  <Override PartName="/ppt/notesSlides/notesSlide6.xml" ContentType="application/vnd.openxmlformats-officedocument.presentationml.notesSlide+xml"/>
  <Override PartName="/ppt/slideMasters/slideMaster5.xml" ContentType="application/vnd.openxmlformats-officedocument.presentationml.slideMaster+xml"/>
  <Override PartName="/ppt/handoutMasters/handoutMaster1.xml" ContentType="application/vnd.openxmlformats-officedocument.presentationml.handoutMaster+xml"/>
  <Override PartName="/ppt/slideLayouts/slideLayout59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7.xml" ContentType="application/vnd.openxmlformats-officedocument.them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s/slide2.xml" ContentType="application/vnd.openxmlformats-officedocument.presentationml.slide+xml"/>
  <Default Extension="wmf" ContentType="image/x-wmf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73.xml" ContentType="application/vnd.openxmlformats-officedocument.presentationml.slideLayout+xml"/>
  <Default Extension="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84" r:id="rId3"/>
    <p:sldMasterId id="2147483696" r:id="rId4"/>
    <p:sldMasterId id="2147483708" r:id="rId5"/>
    <p:sldMasterId id="2147483744" r:id="rId6"/>
    <p:sldMasterId id="2147483756" r:id="rId7"/>
  </p:sldMasterIdLst>
  <p:notesMasterIdLst>
    <p:notesMasterId r:id="rId15"/>
  </p:notesMasterIdLst>
  <p:handoutMasterIdLst>
    <p:handoutMasterId r:id="rId16"/>
  </p:handoutMasterIdLst>
  <p:sldIdLst>
    <p:sldId id="256" r:id="rId8"/>
    <p:sldId id="301" r:id="rId9"/>
    <p:sldId id="302" r:id="rId10"/>
    <p:sldId id="303" r:id="rId11"/>
    <p:sldId id="305" r:id="rId12"/>
    <p:sldId id="306" r:id="rId13"/>
    <p:sldId id="274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465" autoAdjust="0"/>
    <p:restoredTop sz="94660"/>
  </p:normalViewPr>
  <p:slideViewPr>
    <p:cSldViewPr snapToGrid="0">
      <p:cViewPr varScale="1">
        <p:scale>
          <a:sx n="68" d="100"/>
          <a:sy n="68" d="100"/>
        </p:scale>
        <p:origin x="-58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3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/>
            </a:pPr>
            <a:endParaRPr lang="en-IN" sz="14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3881880" y="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/>
            </a:pPr>
            <a:endParaRPr lang="en-IN" sz="14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868680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/>
            </a:pPr>
            <a:endParaRPr lang="en-IN" sz="14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3881880" y="868680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1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/>
            </a:pPr>
            <a:fld id="{0CFD818D-973F-47C1-880F-60B23C920085}" type="slidenum">
              <a:rPr/>
              <a:pPr marL="0" marR="0" lvl="0" indent="0" algn="r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 sz="1400"/>
              </a:pPr>
              <a:t>‹#›</a:t>
            </a:fld>
            <a:endParaRPr lang="en-IN" sz="14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487564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Move="1" noResize="1"/>
          </p:cNvSpPr>
          <p:nvPr/>
        </p:nvSpPr>
        <p:spPr>
          <a:xfrm>
            <a:off x="0" y="0"/>
            <a:ext cx="6858000" cy="9144000"/>
          </a:xfrm>
          <a:prstGeom prst="rect">
            <a:avLst/>
          </a:prstGeom>
          <a:solidFill>
            <a:srgbClr val="FFFFFF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1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3" name="Header Placeholder 2"/>
          <p:cNvSpPr txBox="1">
            <a:spLocks noGrp="1"/>
          </p:cNvSpPr>
          <p:nvPr>
            <p:ph type="hdr" sz="quarter"/>
          </p:nvPr>
        </p:nvSpPr>
        <p:spPr>
          <a:xfrm>
            <a:off x="-360" y="0"/>
            <a:ext cx="2971800" cy="457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1">
            <a:noAutofit/>
          </a:bodyPr>
          <a:lstStyle>
            <a:lvl1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IN" sz="1800" b="0" i="0" u="none" strike="noStrike" baseline="0">
                <a:solidFill>
                  <a:srgbClr val="000000"/>
                </a:solidFill>
                <a:latin typeface="Arial" pitchFamily="18"/>
                <a:ea typeface="Arial" pitchFamily="2"/>
                <a:cs typeface="Arial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4" name="Date Placeholder 3"/>
          <p:cNvSpPr txBox="1">
            <a:spLocks noGrp="1"/>
          </p:cNvSpPr>
          <p:nvPr>
            <p:ph type="dt" idx="1"/>
          </p:nvPr>
        </p:nvSpPr>
        <p:spPr>
          <a:xfrm>
            <a:off x="3884399" y="0"/>
            <a:ext cx="2971800" cy="457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1">
            <a:noAutofit/>
          </a:bodyPr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US" sz="1200" b="0" i="0" u="none" strike="noStrike" baseline="0">
                <a:solidFill>
                  <a:srgbClr val="000000"/>
                </a:solidFill>
                <a:latin typeface="Arial" pitchFamily="18"/>
                <a:ea typeface="Arial" pitchFamily="2"/>
                <a:cs typeface="Arial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440"/>
            <a:ext cx="4572000" cy="3429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6" name="Notes Placeholder 5"/>
          <p:cNvSpPr txBox="1">
            <a:spLocks noGrp="1"/>
          </p:cNvSpPr>
          <p:nvPr>
            <p:ph type="body" sz="quarter" idx="3"/>
          </p:nvPr>
        </p:nvSpPr>
        <p:spPr>
          <a:xfrm>
            <a:off x="685799" y="4343400"/>
            <a:ext cx="5486399" cy="411515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compatLnSpc="1"/>
          <a:lstStyle/>
          <a:p>
            <a:endParaRPr lang="en-IN"/>
          </a:p>
        </p:txBody>
      </p:sp>
      <p:sp>
        <p:nvSpPr>
          <p:cNvPr id="7" name="Footer Placeholder 6"/>
          <p:cNvSpPr txBox="1">
            <a:spLocks noGrp="1"/>
          </p:cNvSpPr>
          <p:nvPr>
            <p:ph type="ftr" sz="quarter" idx="4"/>
          </p:nvPr>
        </p:nvSpPr>
        <p:spPr>
          <a:xfrm>
            <a:off x="-360" y="8685000"/>
            <a:ext cx="2971800" cy="457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lvl1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IN" sz="1800" b="0" i="0" u="none" strike="noStrike" baseline="0">
                <a:solidFill>
                  <a:srgbClr val="000000"/>
                </a:solidFill>
                <a:latin typeface="Arial" pitchFamily="18"/>
                <a:ea typeface="Arial" pitchFamily="2"/>
                <a:cs typeface="Arial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8" name="Slide Number Placeholder 7"/>
          <p:cNvSpPr txBox="1">
            <a:spLocks noGrp="1"/>
          </p:cNvSpPr>
          <p:nvPr>
            <p:ph type="sldNum" sz="quarter" idx="5"/>
          </p:nvPr>
        </p:nvSpPr>
        <p:spPr>
          <a:xfrm>
            <a:off x="3884399" y="8685000"/>
            <a:ext cx="2971800" cy="457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US" sz="1200" b="0" i="0" u="none" strike="noStrike" baseline="0">
                <a:solidFill>
                  <a:srgbClr val="000000"/>
                </a:solidFill>
                <a:latin typeface="Arial" pitchFamily="18"/>
                <a:ea typeface="Arial" pitchFamily="2"/>
                <a:cs typeface="Arial" pitchFamily="2"/>
              </a:defRPr>
            </a:lvl1pPr>
          </a:lstStyle>
          <a:p>
            <a:pPr lvl="0"/>
            <a:fld id="{B821FA4A-9B66-4DE0-BA6B-0D331580ACA9}" type="slidenum">
              <a:rPr/>
              <a:pPr lvl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01753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indent="0" algn="l" rtl="0" hangingPunct="0">
      <a:lnSpc>
        <a:spcPct val="100000"/>
      </a:lnSpc>
      <a:spcBef>
        <a:spcPts val="448"/>
      </a:spcBef>
      <a:spcAft>
        <a:spcPts val="0"/>
      </a:spcAft>
      <a:tabLst>
        <a:tab pos="0" algn="l"/>
        <a:tab pos="914400" algn="l"/>
        <a:tab pos="1828800" algn="l"/>
        <a:tab pos="2743199" algn="l"/>
        <a:tab pos="3657600" algn="l"/>
        <a:tab pos="4572000" algn="l"/>
        <a:tab pos="5486399" algn="l"/>
        <a:tab pos="6400799" algn="l"/>
        <a:tab pos="7315200" algn="l"/>
        <a:tab pos="8229600" algn="l"/>
        <a:tab pos="9144000" algn="l"/>
        <a:tab pos="10058400" algn="l"/>
      </a:tabLst>
      <a:defRPr lang="en-IN" sz="1200" b="0" i="0" u="none" strike="noStrike" baseline="0">
        <a:ln>
          <a:noFill/>
        </a:ln>
        <a:solidFill>
          <a:srgbClr val="000000"/>
        </a:solidFill>
        <a:latin typeface="Calibri" pitchFamily="34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90000" tIns="46800" rIns="90000" bIns="46800" anchor="b" anchorCtr="0" compatLnSpc="1">
            <a:noAutofit/>
          </a:bodyPr>
          <a:lstStyle/>
          <a:p>
            <a:pPr lvl="0"/>
            <a:fld id="{E09F6D94-F488-420A-8A0F-4ED360E36A0F}" type="slidenum">
              <a:rPr/>
              <a:pPr lvl="0"/>
              <a:t>1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IN" kern="1200"/>
          </a:p>
        </p:txBody>
      </p:sp>
      <p:sp>
        <p:nvSpPr>
          <p:cNvPr id="4" name="Slide Number Placeholder 3"/>
          <p:cNvSpPr/>
          <p:nvPr/>
        </p:nvSpPr>
        <p:spPr>
          <a:xfrm>
            <a:off x="3884759" y="8685360"/>
            <a:ext cx="2971800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b" anchorCtr="0" compatLnSpc="1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fld id="{0319C953-CA30-4B30-A148-4BA62F1B875F}" type="slidenum">
              <a:rPr/>
              <a:pPr marL="0" marR="0" lvl="0" indent="0" algn="r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</a:t>
            </a:fld>
            <a:endParaRPr lang="en-US" sz="1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6173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7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90000" tIns="46800" rIns="90000" bIns="46800" anchor="b" anchorCtr="0" compatLnSpc="1">
            <a:noAutofit/>
          </a:bodyPr>
          <a:lstStyle/>
          <a:p>
            <a:pPr lvl="0"/>
            <a:fld id="{6B513164-E646-4892-B369-C0943F5BAFAE}" type="slidenum">
              <a:rPr/>
              <a:pPr lvl="0"/>
              <a:t>2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 kern="1200"/>
          </a:p>
        </p:txBody>
      </p:sp>
    </p:spTree>
    <p:extLst>
      <p:ext uri="{BB962C8B-B14F-4D97-AF65-F5344CB8AC3E}">
        <p14:creationId xmlns:p14="http://schemas.microsoft.com/office/powerpoint/2010/main" xmlns="" val="3610057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7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90000" tIns="46800" rIns="90000" bIns="46800" anchor="b" anchorCtr="0" compatLnSpc="1">
            <a:noAutofit/>
          </a:bodyPr>
          <a:lstStyle/>
          <a:p>
            <a:pPr lvl="0"/>
            <a:fld id="{6B513164-E646-4892-B369-C0943F5BAFAE}" type="slidenum">
              <a:rPr/>
              <a:pPr lvl="0"/>
              <a:t>3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 kern="1200"/>
          </a:p>
        </p:txBody>
      </p:sp>
    </p:spTree>
    <p:extLst>
      <p:ext uri="{BB962C8B-B14F-4D97-AF65-F5344CB8AC3E}">
        <p14:creationId xmlns:p14="http://schemas.microsoft.com/office/powerpoint/2010/main" xmlns="" val="3610057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7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90000" tIns="46800" rIns="90000" bIns="46800" anchor="b" anchorCtr="0" compatLnSpc="1">
            <a:noAutofit/>
          </a:bodyPr>
          <a:lstStyle/>
          <a:p>
            <a:pPr lvl="0"/>
            <a:fld id="{6B513164-E646-4892-B369-C0943F5BAFAE}" type="slidenum">
              <a:rPr/>
              <a:pPr lvl="0"/>
              <a:t>4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 kern="1200"/>
          </a:p>
        </p:txBody>
      </p:sp>
    </p:spTree>
    <p:extLst>
      <p:ext uri="{BB962C8B-B14F-4D97-AF65-F5344CB8AC3E}">
        <p14:creationId xmlns:p14="http://schemas.microsoft.com/office/powerpoint/2010/main" xmlns="" val="36100572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7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90000" tIns="46800" rIns="90000" bIns="46800" anchor="b" anchorCtr="0" compatLnSpc="1">
            <a:noAutofit/>
          </a:bodyPr>
          <a:lstStyle/>
          <a:p>
            <a:pPr lvl="0"/>
            <a:fld id="{6B513164-E646-4892-B369-C0943F5BAFAE}" type="slidenum">
              <a:rPr/>
              <a:pPr lvl="0"/>
              <a:t>5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 kern="1200"/>
          </a:p>
        </p:txBody>
      </p:sp>
    </p:spTree>
    <p:extLst>
      <p:ext uri="{BB962C8B-B14F-4D97-AF65-F5344CB8AC3E}">
        <p14:creationId xmlns:p14="http://schemas.microsoft.com/office/powerpoint/2010/main" xmlns="" val="36100572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7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90000" tIns="46800" rIns="90000" bIns="46800" anchor="b" anchorCtr="0" compatLnSpc="1">
            <a:noAutofit/>
          </a:bodyPr>
          <a:lstStyle/>
          <a:p>
            <a:pPr lvl="0"/>
            <a:fld id="{6B513164-E646-4892-B369-C0943F5BAFAE}" type="slidenum">
              <a:rPr/>
              <a:pPr lvl="0"/>
              <a:t>6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 kern="1200"/>
          </a:p>
        </p:txBody>
      </p:sp>
    </p:spTree>
    <p:extLst>
      <p:ext uri="{BB962C8B-B14F-4D97-AF65-F5344CB8AC3E}">
        <p14:creationId xmlns:p14="http://schemas.microsoft.com/office/powerpoint/2010/main" xmlns="" val="36100572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7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90000" tIns="46800" rIns="90000" bIns="46800" anchor="b" anchorCtr="0" compatLnSpc="1">
            <a:noAutofit/>
          </a:bodyPr>
          <a:lstStyle/>
          <a:p>
            <a:pPr lvl="0"/>
            <a:fld id="{033E1A9B-13B4-48AB-B47C-0BA0C61CE3FF}" type="slidenum">
              <a:rPr/>
              <a:pPr lvl="0"/>
              <a:t>7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 kern="1200"/>
          </a:p>
        </p:txBody>
      </p:sp>
    </p:spTree>
    <p:extLst>
      <p:ext uri="{BB962C8B-B14F-4D97-AF65-F5344CB8AC3E}">
        <p14:creationId xmlns:p14="http://schemas.microsoft.com/office/powerpoint/2010/main" xmlns="" val="1856185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604355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373624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2588" y="314325"/>
            <a:ext cx="2106612" cy="4851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1163" y="314325"/>
            <a:ext cx="6169025" cy="4851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009634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078281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867651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8091947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3946525" cy="3976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125" y="1604963"/>
            <a:ext cx="3948113" cy="3976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084312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382185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02726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0398844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5588360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666744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2900948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052128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604963"/>
            <a:ext cx="2057400" cy="3976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4963"/>
            <a:ext cx="6019800" cy="3976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558457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369824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972112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4687755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3946525" cy="3976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125" y="1604963"/>
            <a:ext cx="3948113" cy="3976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808334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234302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655025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1978819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978031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9041285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4720248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132407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604963"/>
            <a:ext cx="2057400" cy="3976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4963"/>
            <a:ext cx="6019800" cy="3976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392892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592711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306907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3510374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3946525" cy="3976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125" y="1604963"/>
            <a:ext cx="3948113" cy="3976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789325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788649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247700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163" y="1189038"/>
            <a:ext cx="4137025" cy="3976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588" y="1189038"/>
            <a:ext cx="4138612" cy="3976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59948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6535114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0752155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2797835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107686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3050"/>
            <a:ext cx="2057400" cy="5308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3050"/>
            <a:ext cx="6019800" cy="5308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030018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582797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402088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129307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3946525" cy="3976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125" y="1604963"/>
            <a:ext cx="3948113" cy="3976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755002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620406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409164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313795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3406620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8916039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41601279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908305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3050"/>
            <a:ext cx="2057400" cy="5308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3050"/>
            <a:ext cx="6019800" cy="5308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614208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984711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028729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4059235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163" y="1189038"/>
            <a:ext cx="4137025" cy="3976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588" y="1189038"/>
            <a:ext cx="4138612" cy="3976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295074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496695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062017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895962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0891746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6114113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5539289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817015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2588" y="314325"/>
            <a:ext cx="2106612" cy="4851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1163" y="314325"/>
            <a:ext cx="6169025" cy="4851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132245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7806606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dirty="0"/>
              <a:pPr/>
              <a:t>12/10/2016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5722729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80877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7366458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1558259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5324191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57116721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334482"/>
      </p:ext>
    </p:extLst>
  </p:cSld>
  <p:clrMapOvr>
    <a:masterClrMapping/>
  </p:clrMapOvr>
  <p:hf sldNum="0" hdr="0" ftr="0" dt="0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dirty="0"/>
              <a:pPr/>
              <a:t>12/10/2016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75337406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40486563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5735476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3138604336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58376561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2859617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9579872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9640484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dirty="0"/>
              <a:pPr/>
              <a:t>12/10/2016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52912484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15804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6373944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wmf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wmf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4.wmf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6.wmf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image" Target="../media/image6.wmf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image" Target="../media/image6.wmf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slideLayout" Target="../slideLayouts/slideLayout79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slideLayout" Target="../slideLayouts/slideLayout78.xml"/><Relationship Id="rId17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6" Type="http://schemas.openxmlformats.org/officeDocument/2006/relationships/slideLayout" Target="../slideLayouts/slideLayout82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5" Type="http://schemas.openxmlformats.org/officeDocument/2006/relationships/slideLayout" Target="../slideLayouts/slideLayout8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Relationship Id="rId14" Type="http://schemas.openxmlformats.org/officeDocument/2006/relationships/slideLayout" Target="../slideLayouts/slideLayout8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/>
          <p:nvPr/>
        </p:nvSpPr>
        <p:spPr>
          <a:xfrm>
            <a:off x="228600" y="304920"/>
            <a:ext cx="304920" cy="152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6DCFF6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3" name="Rectangle 80"/>
          <p:cNvSpPr/>
          <p:nvPr/>
        </p:nvSpPr>
        <p:spPr>
          <a:xfrm>
            <a:off x="0" y="0"/>
            <a:ext cx="9144000" cy="10666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56BBED"/>
              </a:gs>
              <a:gs pos="100000">
                <a:srgbClr val="0067AC"/>
              </a:gs>
            </a:gsLst>
            <a:lin ang="9120000"/>
          </a:gra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4" name="Title Placeholder 3"/>
          <p:cNvSpPr txBox="1">
            <a:spLocks noGrp="1"/>
          </p:cNvSpPr>
          <p:nvPr>
            <p:ph type="title"/>
          </p:nvPr>
        </p:nvSpPr>
        <p:spPr>
          <a:xfrm>
            <a:off x="1294920" y="315000"/>
            <a:ext cx="7543799" cy="520560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ctr" anchorCtr="0" compatLnSpc="1"/>
          <a:lstStyle/>
          <a:p>
            <a:endParaRPr lang="en-IN"/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1"/>
          </p:nvPr>
        </p:nvSpPr>
        <p:spPr>
          <a:xfrm>
            <a:off x="410760" y="1189080"/>
            <a:ext cx="8427960" cy="3977279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t" anchorCtr="0" compatLnSpc="1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Rectangle 71"/>
          <p:cNvSpPr/>
          <p:nvPr/>
        </p:nvSpPr>
        <p:spPr>
          <a:xfrm>
            <a:off x="8229600" y="6311880"/>
            <a:ext cx="663480" cy="36035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fld id="{4EA447C3-3861-404E-8DF8-334D9A8542E6}" type="slidenum">
              <a:rPr/>
              <a:pPr marL="0" marR="0" lvl="0" indent="0" algn="r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‹#›</a:t>
            </a:fld>
            <a:endParaRPr lang="en-US" sz="1200" b="0" i="0" u="none" strike="noStrike" baseline="0">
              <a:ln>
                <a:noFill/>
              </a:ln>
              <a:solidFill>
                <a:srgbClr val="000000"/>
              </a:solidFill>
              <a:latin typeface="Myriad Pro" pitchFamily="18"/>
              <a:ea typeface="Arial" pitchFamily="2"/>
              <a:cs typeface="Arial" pitchFamily="2"/>
            </a:endParaRPr>
          </a:p>
        </p:txBody>
      </p:sp>
      <p:grpSp>
        <p:nvGrpSpPr>
          <p:cNvPr id="7" name="Group 8"/>
          <p:cNvGrpSpPr/>
          <p:nvPr/>
        </p:nvGrpSpPr>
        <p:grpSpPr>
          <a:xfrm>
            <a:off x="425520" y="6426360"/>
            <a:ext cx="2422440" cy="279360"/>
            <a:chOff x="425520" y="6426360"/>
            <a:chExt cx="2422440" cy="279360"/>
          </a:xfrm>
        </p:grpSpPr>
        <p:sp>
          <p:nvSpPr>
            <p:cNvPr id="8" name="AutoShape 7"/>
            <p:cNvSpPr/>
            <p:nvPr/>
          </p:nvSpPr>
          <p:spPr>
            <a:xfrm>
              <a:off x="425520" y="6426360"/>
              <a:ext cx="2422440" cy="2793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9" name="Freeform 9"/>
            <p:cNvSpPr/>
            <p:nvPr/>
          </p:nvSpPr>
          <p:spPr>
            <a:xfrm>
              <a:off x="1739880" y="6426360"/>
              <a:ext cx="544320" cy="928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691"/>
                <a:gd name="f7" fmla="val 641"/>
                <a:gd name="f8" fmla="val 3288"/>
                <a:gd name="f9" fmla="val 601"/>
                <a:gd name="f10" fmla="val 3302"/>
                <a:gd name="f11" fmla="val 609"/>
                <a:gd name="f12" fmla="val 3319"/>
                <a:gd name="f13" fmla="val 616"/>
                <a:gd name="f14" fmla="val 3338"/>
                <a:gd name="f15" fmla="val 622"/>
                <a:gd name="f16" fmla="val 3360"/>
                <a:gd name="f17" fmla="val 629"/>
                <a:gd name="f18" fmla="val 3382"/>
                <a:gd name="f19" fmla="val 634"/>
                <a:gd name="f20" fmla="val 3406"/>
                <a:gd name="f21" fmla="val 637"/>
                <a:gd name="f22" fmla="val 3431"/>
                <a:gd name="f23" fmla="val 640"/>
                <a:gd name="f24" fmla="val 3455"/>
                <a:gd name="f25" fmla="val 3484"/>
                <a:gd name="f26" fmla="val 3511"/>
                <a:gd name="f27" fmla="val 3524"/>
                <a:gd name="f28" fmla="val 635"/>
                <a:gd name="f29" fmla="val 3536"/>
                <a:gd name="f30" fmla="val 632"/>
                <a:gd name="f31" fmla="val 3548"/>
                <a:gd name="f32" fmla="val 3559"/>
                <a:gd name="f33" fmla="val 625"/>
                <a:gd name="f34" fmla="val 3570"/>
                <a:gd name="f35" fmla="val 621"/>
                <a:gd name="f36" fmla="val 3581"/>
                <a:gd name="f37" fmla="val 617"/>
                <a:gd name="f38" fmla="val 3590"/>
                <a:gd name="f39" fmla="val 613"/>
                <a:gd name="f40" fmla="val 3600"/>
                <a:gd name="f41" fmla="val 608"/>
                <a:gd name="f42" fmla="val 3608"/>
                <a:gd name="f43" fmla="val 603"/>
                <a:gd name="f44" fmla="val 3618"/>
                <a:gd name="f45" fmla="val 597"/>
                <a:gd name="f46" fmla="val 3625"/>
                <a:gd name="f47" fmla="val 591"/>
                <a:gd name="f48" fmla="val 3633"/>
                <a:gd name="f49" fmla="val 584"/>
                <a:gd name="f50" fmla="val 3639"/>
                <a:gd name="f51" fmla="val 578"/>
                <a:gd name="f52" fmla="val 3646"/>
                <a:gd name="f53" fmla="val 571"/>
                <a:gd name="f54" fmla="val 3653"/>
                <a:gd name="f55" fmla="val 564"/>
                <a:gd name="f56" fmla="val 3658"/>
                <a:gd name="f57" fmla="val 557"/>
                <a:gd name="f58" fmla="val 3668"/>
                <a:gd name="f59" fmla="val 541"/>
                <a:gd name="f60" fmla="val 3676"/>
                <a:gd name="f61" fmla="val 526"/>
                <a:gd name="f62" fmla="val 3682"/>
                <a:gd name="f63" fmla="val 508"/>
                <a:gd name="f64" fmla="val 3687"/>
                <a:gd name="f65" fmla="val 491"/>
                <a:gd name="f66" fmla="val 3690"/>
                <a:gd name="f67" fmla="val 472"/>
                <a:gd name="f68" fmla="val 454"/>
                <a:gd name="f69" fmla="val 437"/>
                <a:gd name="f70" fmla="val 3688"/>
                <a:gd name="f71" fmla="val 422"/>
                <a:gd name="f72" fmla="val 3684"/>
                <a:gd name="f73" fmla="val 407"/>
                <a:gd name="f74" fmla="val 3680"/>
                <a:gd name="f75" fmla="val 393"/>
                <a:gd name="f76" fmla="val 3675"/>
                <a:gd name="f77" fmla="val 380"/>
                <a:gd name="f78" fmla="val 367"/>
                <a:gd name="f79" fmla="val 3660"/>
                <a:gd name="f80" fmla="val 355"/>
                <a:gd name="f81" fmla="val 3651"/>
                <a:gd name="f82" fmla="val 344"/>
                <a:gd name="f83" fmla="val 3640"/>
                <a:gd name="f84" fmla="val 332"/>
                <a:gd name="f85" fmla="val 3629"/>
                <a:gd name="f86" fmla="val 322"/>
                <a:gd name="f87" fmla="val 3616"/>
                <a:gd name="f88" fmla="val 313"/>
                <a:gd name="f89" fmla="val 3601"/>
                <a:gd name="f90" fmla="val 303"/>
                <a:gd name="f91" fmla="val 3586"/>
                <a:gd name="f92" fmla="val 294"/>
                <a:gd name="f93" fmla="val 3568"/>
                <a:gd name="f94" fmla="val 286"/>
                <a:gd name="f95" fmla="val 3550"/>
                <a:gd name="f96" fmla="val 278"/>
                <a:gd name="f97" fmla="val 3530"/>
                <a:gd name="f98" fmla="val 270"/>
                <a:gd name="f99" fmla="val 3502"/>
                <a:gd name="f100" fmla="val 258"/>
                <a:gd name="f101" fmla="val 3477"/>
                <a:gd name="f102" fmla="val 247"/>
                <a:gd name="f103" fmla="val 3467"/>
                <a:gd name="f104" fmla="val 242"/>
                <a:gd name="f105" fmla="val 3457"/>
                <a:gd name="f106" fmla="val 236"/>
                <a:gd name="f107" fmla="val 3448"/>
                <a:gd name="f108" fmla="val 230"/>
                <a:gd name="f109" fmla="val 3441"/>
                <a:gd name="f110" fmla="val 224"/>
                <a:gd name="f111" fmla="val 3434"/>
                <a:gd name="f112" fmla="val 219"/>
                <a:gd name="f113" fmla="val 3428"/>
                <a:gd name="f114" fmla="val 213"/>
                <a:gd name="f115" fmla="val 3423"/>
                <a:gd name="f116" fmla="val 206"/>
                <a:gd name="f117" fmla="val 3419"/>
                <a:gd name="f118" fmla="val 200"/>
                <a:gd name="f119" fmla="val 3416"/>
                <a:gd name="f120" fmla="val 192"/>
                <a:gd name="f121" fmla="val 3414"/>
                <a:gd name="f122" fmla="val 184"/>
                <a:gd name="f123" fmla="val 3412"/>
                <a:gd name="f124" fmla="val 177"/>
                <a:gd name="f125" fmla="val 168"/>
                <a:gd name="f126" fmla="val 162"/>
                <a:gd name="f127" fmla="val 3413"/>
                <a:gd name="f128" fmla="val 154"/>
                <a:gd name="f129" fmla="val 3415"/>
                <a:gd name="f130" fmla="val 147"/>
                <a:gd name="f131" fmla="val 3418"/>
                <a:gd name="f132" fmla="val 141"/>
                <a:gd name="f133" fmla="val 3421"/>
                <a:gd name="f134" fmla="val 135"/>
                <a:gd name="f135" fmla="val 3426"/>
                <a:gd name="f136" fmla="val 129"/>
                <a:gd name="f137" fmla="val 122"/>
                <a:gd name="f138" fmla="val 3437"/>
                <a:gd name="f139" fmla="val 117"/>
                <a:gd name="f140" fmla="val 3443"/>
                <a:gd name="f141" fmla="val 112"/>
                <a:gd name="f142" fmla="val 3450"/>
                <a:gd name="f143" fmla="val 107"/>
                <a:gd name="f144" fmla="val 3459"/>
                <a:gd name="f145" fmla="val 103"/>
                <a:gd name="f146" fmla="val 3469"/>
                <a:gd name="f147" fmla="val 100"/>
                <a:gd name="f148" fmla="val 3479"/>
                <a:gd name="f149" fmla="val 97"/>
                <a:gd name="f150" fmla="val 3489"/>
                <a:gd name="f151" fmla="val 95"/>
                <a:gd name="f152" fmla="val 94"/>
                <a:gd name="f153" fmla="val 3515"/>
                <a:gd name="f154" fmla="val 3535"/>
                <a:gd name="f155" fmla="val 3555"/>
                <a:gd name="f156" fmla="val 96"/>
                <a:gd name="f157" fmla="val 3573"/>
                <a:gd name="f158" fmla="val 104"/>
                <a:gd name="f159" fmla="val 3604"/>
                <a:gd name="f160" fmla="val 108"/>
                <a:gd name="f161" fmla="val 113"/>
                <a:gd name="f162" fmla="val 118"/>
                <a:gd name="f163" fmla="val 3638"/>
                <a:gd name="f164" fmla="val 3666"/>
                <a:gd name="f165" fmla="val 31"/>
                <a:gd name="f166" fmla="val 25"/>
                <a:gd name="f167" fmla="val 20"/>
                <a:gd name="f168" fmla="val 3622"/>
                <a:gd name="f169" fmla="val 14"/>
                <a:gd name="f170" fmla="val 9"/>
                <a:gd name="f171" fmla="val 3585"/>
                <a:gd name="f172" fmla="val 6"/>
                <a:gd name="f173" fmla="val 3564"/>
                <a:gd name="f174" fmla="val 3"/>
                <a:gd name="f175" fmla="val 3542"/>
                <a:gd name="f176" fmla="val 1"/>
                <a:gd name="f177" fmla="val 3517"/>
                <a:gd name="f178" fmla="val 3492"/>
                <a:gd name="f179" fmla="val 4"/>
                <a:gd name="f180" fmla="val 3447"/>
                <a:gd name="f181" fmla="val 8"/>
                <a:gd name="f182" fmla="val 22"/>
                <a:gd name="f183" fmla="val 3389"/>
                <a:gd name="f184" fmla="val 30"/>
                <a:gd name="f185" fmla="val 3372"/>
                <a:gd name="f186" fmla="val 40"/>
                <a:gd name="f187" fmla="val 3357"/>
                <a:gd name="f188" fmla="val 51"/>
                <a:gd name="f189" fmla="val 3343"/>
                <a:gd name="f190" fmla="val 64"/>
                <a:gd name="f191" fmla="val 3331"/>
                <a:gd name="f192" fmla="val 77"/>
                <a:gd name="f193" fmla="val 3322"/>
                <a:gd name="f194" fmla="val 93"/>
                <a:gd name="f195" fmla="val 3312"/>
                <a:gd name="f196" fmla="val 3306"/>
                <a:gd name="f197" fmla="val 124"/>
                <a:gd name="f198" fmla="val 3301"/>
                <a:gd name="f199" fmla="val 142"/>
                <a:gd name="f200" fmla="val 3298"/>
                <a:gd name="f201" fmla="val 159"/>
                <a:gd name="f202" fmla="val 3297"/>
                <a:gd name="f203" fmla="val 179"/>
                <a:gd name="f204" fmla="val 194"/>
                <a:gd name="f205" fmla="val 3300"/>
                <a:gd name="f206" fmla="val 211"/>
                <a:gd name="f207" fmla="val 3304"/>
                <a:gd name="f208" fmla="val 225"/>
                <a:gd name="f209" fmla="val 3309"/>
                <a:gd name="f210" fmla="val 240"/>
                <a:gd name="f211" fmla="val 3316"/>
                <a:gd name="f212" fmla="val 253"/>
                <a:gd name="f213" fmla="val 3324"/>
                <a:gd name="f214" fmla="val 265"/>
                <a:gd name="f215" fmla="val 3333"/>
                <a:gd name="f216" fmla="val 277"/>
                <a:gd name="f217" fmla="val 288"/>
                <a:gd name="f218" fmla="val 3355"/>
                <a:gd name="f219" fmla="val 299"/>
                <a:gd name="f220" fmla="val 3367"/>
                <a:gd name="f221" fmla="val 310"/>
                <a:gd name="f222" fmla="val 3381"/>
                <a:gd name="f223" fmla="val 319"/>
                <a:gd name="f224" fmla="val 3396"/>
                <a:gd name="f225" fmla="val 328"/>
                <a:gd name="f226" fmla="val 336"/>
                <a:gd name="f227" fmla="val 3429"/>
                <a:gd name="f228" fmla="val 345"/>
                <a:gd name="f229" fmla="val 352"/>
                <a:gd name="f230" fmla="val 3466"/>
                <a:gd name="f231" fmla="val 359"/>
                <a:gd name="f232" fmla="val 369"/>
                <a:gd name="f233" fmla="val 3516"/>
                <a:gd name="f234" fmla="val 381"/>
                <a:gd name="f235" fmla="val 3525"/>
                <a:gd name="f236" fmla="val 386"/>
                <a:gd name="f237" fmla="val 3534"/>
                <a:gd name="f238" fmla="val 392"/>
                <a:gd name="f239" fmla="val 3543"/>
                <a:gd name="f240" fmla="val 397"/>
                <a:gd name="f241" fmla="val 403"/>
                <a:gd name="f242" fmla="val 3556"/>
                <a:gd name="f243" fmla="val 409"/>
                <a:gd name="f244" fmla="val 3561"/>
                <a:gd name="f245" fmla="val 417"/>
                <a:gd name="f246" fmla="val 3565"/>
                <a:gd name="f247" fmla="val 423"/>
                <a:gd name="f248" fmla="val 3569"/>
                <a:gd name="f249" fmla="val 430"/>
                <a:gd name="f250" fmla="val 3571"/>
                <a:gd name="f251" fmla="val 445"/>
                <a:gd name="f252" fmla="val 3575"/>
                <a:gd name="f253" fmla="val 3576"/>
                <a:gd name="f254" fmla="val 462"/>
                <a:gd name="f255" fmla="val 471"/>
                <a:gd name="f256" fmla="val 480"/>
                <a:gd name="f257" fmla="val 489"/>
                <a:gd name="f258" fmla="val 3567"/>
                <a:gd name="f259" fmla="val 497"/>
                <a:gd name="f260" fmla="val 3563"/>
                <a:gd name="f261" fmla="val 504"/>
                <a:gd name="f262" fmla="val 3558"/>
                <a:gd name="f263" fmla="val 511"/>
                <a:gd name="f264" fmla="val 3553"/>
                <a:gd name="f265" fmla="val 517"/>
                <a:gd name="f266" fmla="val 3546"/>
                <a:gd name="f267" fmla="val 524"/>
                <a:gd name="f268" fmla="val 3539"/>
                <a:gd name="f269" fmla="val 529"/>
                <a:gd name="f270" fmla="val 533"/>
                <a:gd name="f271" fmla="val 3521"/>
                <a:gd name="f272" fmla="val 537"/>
                <a:gd name="f273" fmla="val 540"/>
                <a:gd name="f274" fmla="val 3500"/>
                <a:gd name="f275" fmla="val 543"/>
                <a:gd name="f276" fmla="val 3488"/>
                <a:gd name="f277" fmla="val 545"/>
                <a:gd name="f278" fmla="val 3476"/>
                <a:gd name="f279" fmla="val 546"/>
                <a:gd name="f280" fmla="val 3463"/>
                <a:gd name="f281" fmla="val 3420"/>
                <a:gd name="f282" fmla="val 3400"/>
                <a:gd name="f283" fmla="val 3379"/>
                <a:gd name="f284" fmla="val 535"/>
                <a:gd name="f285" fmla="val 3361"/>
                <a:gd name="f286" fmla="val 523"/>
                <a:gd name="f287" fmla="val 3327"/>
                <a:gd name="f288" fmla="val 514"/>
                <a:gd name="f289" fmla="val 507"/>
                <a:gd name="f290" fmla="val 3188"/>
                <a:gd name="f291" fmla="val 263"/>
                <a:gd name="f292" fmla="val 2955"/>
                <a:gd name="f293" fmla="val 3202"/>
                <a:gd name="f294" fmla="val 10"/>
                <a:gd name="f295" fmla="val 2841"/>
                <a:gd name="f296" fmla="val 631"/>
                <a:gd name="f297" fmla="val 3216"/>
                <a:gd name="f298" fmla="val 2727"/>
                <a:gd name="f299" fmla="val 2714"/>
                <a:gd name="f300" fmla="val 528"/>
                <a:gd name="f301" fmla="val 2701"/>
                <a:gd name="f302" fmla="val 532"/>
                <a:gd name="f303" fmla="val 2687"/>
                <a:gd name="f304" fmla="val 536"/>
                <a:gd name="f305" fmla="val 2671"/>
                <a:gd name="f306" fmla="val 539"/>
                <a:gd name="f307" fmla="val 2655"/>
                <a:gd name="f308" fmla="val 542"/>
                <a:gd name="f309" fmla="val 2637"/>
                <a:gd name="f310" fmla="val 544"/>
                <a:gd name="f311" fmla="val 2621"/>
                <a:gd name="f312" fmla="val 2604"/>
                <a:gd name="f313" fmla="val 2590"/>
                <a:gd name="f314" fmla="val 2579"/>
                <a:gd name="f315" fmla="val 2567"/>
                <a:gd name="f316" fmla="val 2555"/>
                <a:gd name="f317" fmla="val 2544"/>
                <a:gd name="f318" fmla="val 2533"/>
                <a:gd name="f319" fmla="val 2522"/>
                <a:gd name="f320" fmla="val 534"/>
                <a:gd name="f321" fmla="val 2512"/>
                <a:gd name="f322" fmla="val 530"/>
                <a:gd name="f323" fmla="val 2502"/>
                <a:gd name="f324" fmla="val 2493"/>
                <a:gd name="f325" fmla="val 522"/>
                <a:gd name="f326" fmla="val 2483"/>
                <a:gd name="f327" fmla="val 516"/>
                <a:gd name="f328" fmla="val 2475"/>
                <a:gd name="f329" fmla="val 2467"/>
                <a:gd name="f330" fmla="val 505"/>
                <a:gd name="f331" fmla="val 2459"/>
                <a:gd name="f332" fmla="val 499"/>
                <a:gd name="f333" fmla="val 2451"/>
                <a:gd name="f334" fmla="val 492"/>
                <a:gd name="f335" fmla="val 2444"/>
                <a:gd name="f336" fmla="val 486"/>
                <a:gd name="f337" fmla="val 2437"/>
                <a:gd name="f338" fmla="val 477"/>
                <a:gd name="f339" fmla="val 2431"/>
                <a:gd name="f340" fmla="val 470"/>
                <a:gd name="f341" fmla="val 2426"/>
                <a:gd name="f342" fmla="val 2420"/>
                <a:gd name="f343" fmla="val 453"/>
                <a:gd name="f344" fmla="val 2414"/>
                <a:gd name="f345" fmla="val 443"/>
                <a:gd name="f346" fmla="val 2410"/>
                <a:gd name="f347" fmla="val 434"/>
                <a:gd name="f348" fmla="val 2406"/>
                <a:gd name="f349" fmla="val 425"/>
                <a:gd name="f350" fmla="val 2402"/>
                <a:gd name="f351" fmla="val 415"/>
                <a:gd name="f352" fmla="val 2396"/>
                <a:gd name="f353" fmla="val 2391"/>
                <a:gd name="f354" fmla="val 371"/>
                <a:gd name="f355" fmla="val 2389"/>
                <a:gd name="f356" fmla="val 347"/>
                <a:gd name="f357" fmla="val 2388"/>
                <a:gd name="f358" fmla="val 309"/>
                <a:gd name="f359" fmla="val 295"/>
                <a:gd name="f360" fmla="val 2390"/>
                <a:gd name="f361" fmla="val 282"/>
                <a:gd name="f362" fmla="val 2392"/>
                <a:gd name="f363" fmla="val 2394"/>
                <a:gd name="f364" fmla="val 257"/>
                <a:gd name="f365" fmla="val 2397"/>
                <a:gd name="f366" fmla="val 246"/>
                <a:gd name="f367" fmla="val 2400"/>
                <a:gd name="f368" fmla="val 235"/>
                <a:gd name="f369" fmla="val 2403"/>
                <a:gd name="f370" fmla="val 223"/>
                <a:gd name="f371" fmla="val 2408"/>
                <a:gd name="f372" fmla="val 2412"/>
                <a:gd name="f373" fmla="val 203"/>
                <a:gd name="f374" fmla="val 2418"/>
                <a:gd name="f375" fmla="val 193"/>
                <a:gd name="f376" fmla="val 2423"/>
                <a:gd name="f377" fmla="val 2429"/>
                <a:gd name="f378" fmla="val 176"/>
                <a:gd name="f379" fmla="val 2435"/>
                <a:gd name="f380" fmla="val 2441"/>
                <a:gd name="f381" fmla="val 2448"/>
                <a:gd name="f382" fmla="val 152"/>
                <a:gd name="f383" fmla="val 2457"/>
                <a:gd name="f384" fmla="val 145"/>
                <a:gd name="f385" fmla="val 2464"/>
                <a:gd name="f386" fmla="val 139"/>
                <a:gd name="f387" fmla="val 2472"/>
                <a:gd name="f388" fmla="val 133"/>
                <a:gd name="f389" fmla="val 2480"/>
                <a:gd name="f390" fmla="val 127"/>
                <a:gd name="f391" fmla="val 2489"/>
                <a:gd name="f392" fmla="val 121"/>
                <a:gd name="f393" fmla="val 2499"/>
                <a:gd name="f394" fmla="val 2508"/>
                <a:gd name="f395" fmla="val 2517"/>
                <a:gd name="f396" fmla="val 109"/>
                <a:gd name="f397" fmla="val 2538"/>
                <a:gd name="f398" fmla="val 102"/>
                <a:gd name="f399" fmla="val 2559"/>
                <a:gd name="f400" fmla="val 98"/>
                <a:gd name="f401" fmla="val 2582"/>
                <a:gd name="f402" fmla="val 2605"/>
                <a:gd name="f403" fmla="val 2623"/>
                <a:gd name="f404" fmla="val 2641"/>
                <a:gd name="f405" fmla="val 2658"/>
                <a:gd name="f406" fmla="val 2673"/>
                <a:gd name="f407" fmla="val 101"/>
                <a:gd name="f408" fmla="val 2688"/>
                <a:gd name="f409" fmla="val 105"/>
                <a:gd name="f410" fmla="val 2726"/>
                <a:gd name="f411" fmla="val 2750"/>
                <a:gd name="f412" fmla="val 28"/>
                <a:gd name="f413" fmla="val 2740"/>
                <a:gd name="f414" fmla="val 24"/>
                <a:gd name="f415" fmla="val 2728"/>
                <a:gd name="f416" fmla="val 19"/>
                <a:gd name="f417" fmla="val 2712"/>
                <a:gd name="f418" fmla="val 13"/>
                <a:gd name="f419" fmla="val 2695"/>
                <a:gd name="f420" fmla="val 2674"/>
                <a:gd name="f421" fmla="val 2652"/>
                <a:gd name="f422" fmla="val 2627"/>
                <a:gd name="f423" fmla="val 2600"/>
                <a:gd name="f424" fmla="val 2583"/>
                <a:gd name="f425" fmla="val 2566"/>
                <a:gd name="f426" fmla="val 2"/>
                <a:gd name="f427" fmla="val 2548"/>
                <a:gd name="f428" fmla="val 2532"/>
                <a:gd name="f429" fmla="val 2515"/>
                <a:gd name="f430" fmla="val 17"/>
                <a:gd name="f431" fmla="val 2468"/>
                <a:gd name="f432" fmla="val 23"/>
                <a:gd name="f433" fmla="val 2454"/>
                <a:gd name="f434" fmla="val 29"/>
                <a:gd name="f435" fmla="val 2439"/>
                <a:gd name="f436" fmla="val 35"/>
                <a:gd name="f437" fmla="val 42"/>
                <a:gd name="f438" fmla="val 2411"/>
                <a:gd name="f439" fmla="val 50"/>
                <a:gd name="f440" fmla="val 2399"/>
                <a:gd name="f441" fmla="val 59"/>
                <a:gd name="f442" fmla="val 2387"/>
                <a:gd name="f443" fmla="val 68"/>
                <a:gd name="f444" fmla="val 2374"/>
                <a:gd name="f445" fmla="val 2363"/>
                <a:gd name="f446" fmla="val 87"/>
                <a:gd name="f447" fmla="val 2352"/>
                <a:gd name="f448" fmla="val 99"/>
                <a:gd name="f449" fmla="val 2342"/>
                <a:gd name="f450" fmla="val 110"/>
                <a:gd name="f451" fmla="val 2332"/>
                <a:gd name="f452" fmla="val 2323"/>
                <a:gd name="f453" fmla="val 2315"/>
                <a:gd name="f454" fmla="val 148"/>
                <a:gd name="f455" fmla="val 2307"/>
                <a:gd name="f456" fmla="val 2300"/>
                <a:gd name="f457" fmla="val 2293"/>
                <a:gd name="f458" fmla="val 190"/>
                <a:gd name="f459" fmla="val 2288"/>
                <a:gd name="f460" fmla="val 2283"/>
                <a:gd name="f461" fmla="val 222"/>
                <a:gd name="f462" fmla="val 2278"/>
                <a:gd name="f463" fmla="val 239"/>
                <a:gd name="f464" fmla="val 2275"/>
                <a:gd name="f465" fmla="val 255"/>
                <a:gd name="f466" fmla="val 2272"/>
                <a:gd name="f467" fmla="val 273"/>
                <a:gd name="f468" fmla="val 2270"/>
                <a:gd name="f469" fmla="val 290"/>
                <a:gd name="f470" fmla="val 2269"/>
                <a:gd name="f471" fmla="val 346"/>
                <a:gd name="f472" fmla="val 362"/>
                <a:gd name="f473" fmla="val 2274"/>
                <a:gd name="f474" fmla="val 395"/>
                <a:gd name="f475" fmla="val 2277"/>
                <a:gd name="f476" fmla="val 412"/>
                <a:gd name="f477" fmla="val 2281"/>
                <a:gd name="f478" fmla="val 427"/>
                <a:gd name="f479" fmla="val 2285"/>
                <a:gd name="f480" fmla="val 441"/>
                <a:gd name="f481" fmla="val 2290"/>
                <a:gd name="f482" fmla="val 457"/>
                <a:gd name="f483" fmla="val 2295"/>
                <a:gd name="f484" fmla="val 2302"/>
                <a:gd name="f485" fmla="val 484"/>
                <a:gd name="f486" fmla="val 2309"/>
                <a:gd name="f487" fmla="val 2317"/>
                <a:gd name="f488" fmla="val 509"/>
                <a:gd name="f489" fmla="val 2325"/>
                <a:gd name="f490" fmla="val 2333"/>
                <a:gd name="f491" fmla="val 2343"/>
                <a:gd name="f492" fmla="val 2353"/>
                <a:gd name="f493" fmla="val 555"/>
                <a:gd name="f494" fmla="val 565"/>
                <a:gd name="f495" fmla="val 574"/>
                <a:gd name="f496" fmla="val 2386"/>
                <a:gd name="f497" fmla="val 583"/>
                <a:gd name="f498" fmla="val 2398"/>
                <a:gd name="f499" fmla="val 592"/>
                <a:gd name="f500" fmla="val 599"/>
                <a:gd name="f501" fmla="val 2424"/>
                <a:gd name="f502" fmla="val 606"/>
                <a:gd name="f503" fmla="val 2438"/>
                <a:gd name="f504" fmla="val 612"/>
                <a:gd name="f505" fmla="val 2452"/>
                <a:gd name="f506" fmla="val 618"/>
                <a:gd name="f507" fmla="val 623"/>
                <a:gd name="f508" fmla="val 2482"/>
                <a:gd name="f509" fmla="val 628"/>
                <a:gd name="f510" fmla="val 2549"/>
                <a:gd name="f511" fmla="val 639"/>
                <a:gd name="f512" fmla="val 2585"/>
                <a:gd name="f513" fmla="val 2612"/>
                <a:gd name="f514" fmla="val 638"/>
                <a:gd name="f515" fmla="val 2661"/>
                <a:gd name="f516" fmla="val 2684"/>
                <a:gd name="f517" fmla="val 2702"/>
                <a:gd name="f518" fmla="val 2720"/>
                <a:gd name="f519" fmla="val 2734"/>
                <a:gd name="f520" fmla="val 2745"/>
                <a:gd name="f521" fmla="val 2058"/>
                <a:gd name="f522" fmla="val 2171"/>
                <a:gd name="f523" fmla="val 1776"/>
                <a:gd name="f524" fmla="val 1991"/>
                <a:gd name="f525" fmla="val 1871"/>
                <a:gd name="f526" fmla="val 1780"/>
                <a:gd name="f527" fmla="val 1771"/>
                <a:gd name="f528" fmla="val 1762"/>
                <a:gd name="f529" fmla="val 351"/>
                <a:gd name="f530" fmla="val 1754"/>
                <a:gd name="f531" fmla="val 379"/>
                <a:gd name="f532" fmla="val 1746"/>
                <a:gd name="f533" fmla="val 1738"/>
                <a:gd name="f534" fmla="val 435"/>
                <a:gd name="f535" fmla="val 1730"/>
                <a:gd name="f536" fmla="val 463"/>
                <a:gd name="f537" fmla="val 1724"/>
                <a:gd name="f538" fmla="val 1717"/>
                <a:gd name="f539" fmla="val 518"/>
                <a:gd name="f540" fmla="val 1715"/>
                <a:gd name="f541" fmla="val 1709"/>
                <a:gd name="f542" fmla="val 1702"/>
                <a:gd name="f543" fmla="val 1695"/>
                <a:gd name="f544" fmla="val 1688"/>
                <a:gd name="f545" fmla="val 406"/>
                <a:gd name="f546" fmla="val 1680"/>
                <a:gd name="f547" fmla="val 1672"/>
                <a:gd name="f548" fmla="val 350"/>
                <a:gd name="f549" fmla="val 1663"/>
                <a:gd name="f550" fmla="val 321"/>
                <a:gd name="f551" fmla="val 1654"/>
                <a:gd name="f552" fmla="val 292"/>
                <a:gd name="f553" fmla="val 1570"/>
                <a:gd name="f554" fmla="val 1447"/>
                <a:gd name="f555" fmla="val 1647"/>
                <a:gd name="f556" fmla="val 1090"/>
                <a:gd name="f557" fmla="val 1101"/>
                <a:gd name="f558" fmla="val 1117"/>
                <a:gd name="f559" fmla="val 1136"/>
                <a:gd name="f560" fmla="val 92"/>
                <a:gd name="f561" fmla="val 1161"/>
                <a:gd name="f562" fmla="val 91"/>
                <a:gd name="f563" fmla="val 1174"/>
                <a:gd name="f564" fmla="val 1187"/>
                <a:gd name="f565" fmla="val 1199"/>
                <a:gd name="f566" fmla="val 1210"/>
                <a:gd name="f567" fmla="val 1222"/>
                <a:gd name="f568" fmla="val 1231"/>
                <a:gd name="f569" fmla="val 1240"/>
                <a:gd name="f570" fmla="val 1248"/>
                <a:gd name="f571" fmla="val 115"/>
                <a:gd name="f572" fmla="val 1256"/>
                <a:gd name="f573" fmla="val 1263"/>
                <a:gd name="f574" fmla="val 130"/>
                <a:gd name="f575" fmla="val 1268"/>
                <a:gd name="f576" fmla="val 137"/>
                <a:gd name="f577" fmla="val 1273"/>
                <a:gd name="f578" fmla="val 146"/>
                <a:gd name="f579" fmla="val 1277"/>
                <a:gd name="f580" fmla="val 156"/>
                <a:gd name="f581" fmla="val 1279"/>
                <a:gd name="f582" fmla="val 167"/>
                <a:gd name="f583" fmla="val 1281"/>
                <a:gd name="f584" fmla="val 178"/>
                <a:gd name="f585" fmla="val 202"/>
                <a:gd name="f586" fmla="val 212"/>
                <a:gd name="f587" fmla="val 232"/>
                <a:gd name="f588" fmla="val 250"/>
                <a:gd name="f589" fmla="val 1255"/>
                <a:gd name="f590" fmla="val 264"/>
                <a:gd name="f591" fmla="val 271"/>
                <a:gd name="f592" fmla="val 1221"/>
                <a:gd name="f593" fmla="val 281"/>
                <a:gd name="f594" fmla="val 1209"/>
                <a:gd name="f595" fmla="val 285"/>
                <a:gd name="f596" fmla="val 1197"/>
                <a:gd name="f597" fmla="val 1185"/>
                <a:gd name="f598" fmla="val 291"/>
                <a:gd name="f599" fmla="val 1171"/>
                <a:gd name="f600" fmla="val 1158"/>
                <a:gd name="f601" fmla="val 978"/>
                <a:gd name="f602" fmla="val 375"/>
                <a:gd name="f603" fmla="val 1148"/>
                <a:gd name="f604" fmla="val 1159"/>
                <a:gd name="f605" fmla="val 377"/>
                <a:gd name="f606" fmla="val 1170"/>
                <a:gd name="f607" fmla="val 378"/>
                <a:gd name="f608" fmla="val 1180"/>
                <a:gd name="f609" fmla="val 1190"/>
                <a:gd name="f610" fmla="val 382"/>
                <a:gd name="f611" fmla="val 1198"/>
                <a:gd name="f612" fmla="val 385"/>
                <a:gd name="f613" fmla="val 1206"/>
                <a:gd name="f614" fmla="val 389"/>
                <a:gd name="f615" fmla="val 1213"/>
                <a:gd name="f616" fmla="val 394"/>
                <a:gd name="f617" fmla="val 400"/>
                <a:gd name="f618" fmla="val 1227"/>
                <a:gd name="f619" fmla="val 1233"/>
                <a:gd name="f620" fmla="val 1238"/>
                <a:gd name="f621" fmla="val 424"/>
                <a:gd name="f622" fmla="val 1243"/>
                <a:gd name="f623" fmla="val 433"/>
                <a:gd name="f624" fmla="val 1247"/>
                <a:gd name="f625" fmla="val 444"/>
                <a:gd name="f626" fmla="val 1251"/>
                <a:gd name="f627" fmla="val 1259"/>
                <a:gd name="f628" fmla="val 485"/>
                <a:gd name="f629" fmla="val 1272"/>
                <a:gd name="f630" fmla="val 1283"/>
                <a:gd name="f631" fmla="val 579"/>
                <a:gd name="f632" fmla="val 1288"/>
                <a:gd name="f633" fmla="val 1292"/>
                <a:gd name="f634" fmla="val 611"/>
                <a:gd name="f635" fmla="val 1297"/>
                <a:gd name="f636" fmla="val 1301"/>
                <a:gd name="f637" fmla="val 1417"/>
                <a:gd name="f638" fmla="val 1413"/>
                <a:gd name="f639" fmla="val 619"/>
                <a:gd name="f640" fmla="val 1406"/>
                <a:gd name="f641" fmla="val 605"/>
                <a:gd name="f642" fmla="val 1401"/>
                <a:gd name="f643" fmla="val 585"/>
                <a:gd name="f644" fmla="val 1395"/>
                <a:gd name="f645" fmla="val 1389"/>
                <a:gd name="f646" fmla="val 1382"/>
                <a:gd name="f647" fmla="val 1376"/>
                <a:gd name="f648" fmla="val 487"/>
                <a:gd name="f649" fmla="val 1368"/>
                <a:gd name="f650" fmla="val 458"/>
                <a:gd name="f651" fmla="val 1362"/>
                <a:gd name="f652" fmla="val 436"/>
                <a:gd name="f653" fmla="val 1354"/>
                <a:gd name="f654" fmla="val 416"/>
                <a:gd name="f655" fmla="val 1346"/>
                <a:gd name="f656" fmla="val 398"/>
                <a:gd name="f657" fmla="val 1336"/>
                <a:gd name="f658" fmla="val 1330"/>
                <a:gd name="f659" fmla="val 374"/>
                <a:gd name="f660" fmla="val 1324"/>
                <a:gd name="f661" fmla="val 1318"/>
                <a:gd name="f662" fmla="val 361"/>
                <a:gd name="f663" fmla="val 1312"/>
                <a:gd name="f664" fmla="val 1305"/>
                <a:gd name="f665" fmla="val 1298"/>
                <a:gd name="f666" fmla="val 1290"/>
                <a:gd name="f667" fmla="val 342"/>
                <a:gd name="f668" fmla="val 1282"/>
                <a:gd name="f669" fmla="val 337"/>
                <a:gd name="f670" fmla="val 335"/>
                <a:gd name="f671" fmla="val 330"/>
                <a:gd name="f672" fmla="val 1304"/>
                <a:gd name="f673" fmla="val 326"/>
                <a:gd name="f674" fmla="val 1314"/>
                <a:gd name="f675" fmla="val 320"/>
                <a:gd name="f676" fmla="val 314"/>
                <a:gd name="f677" fmla="val 1334"/>
                <a:gd name="f678" fmla="val 306"/>
                <a:gd name="f679" fmla="val 1343"/>
                <a:gd name="f680" fmla="val 298"/>
                <a:gd name="f681" fmla="val 1352"/>
                <a:gd name="f682" fmla="val 289"/>
                <a:gd name="f683" fmla="val 1360"/>
                <a:gd name="f684" fmla="val 280"/>
                <a:gd name="f685" fmla="val 1367"/>
                <a:gd name="f686" fmla="val 1374"/>
                <a:gd name="f687" fmla="val 1380"/>
                <a:gd name="f688" fmla="val 1385"/>
                <a:gd name="f689" fmla="val 1392"/>
                <a:gd name="f690" fmla="val 209"/>
                <a:gd name="f691" fmla="val 1394"/>
                <a:gd name="f692" fmla="val 1393"/>
                <a:gd name="f693" fmla="val 160"/>
                <a:gd name="f694" fmla="val 1391"/>
                <a:gd name="f695" fmla="val 1386"/>
                <a:gd name="f696" fmla="val 1381"/>
                <a:gd name="f697" fmla="val 1373"/>
                <a:gd name="f698" fmla="val 1363"/>
                <a:gd name="f699" fmla="val 79"/>
                <a:gd name="f700" fmla="val 1353"/>
                <a:gd name="f701" fmla="val 67"/>
                <a:gd name="f702" fmla="val 1341"/>
                <a:gd name="f703" fmla="val 56"/>
                <a:gd name="f704" fmla="val 1333"/>
                <a:gd name="f705" fmla="val 49"/>
                <a:gd name="f706" fmla="val 43"/>
                <a:gd name="f707" fmla="val 1315"/>
                <a:gd name="f708" fmla="val 38"/>
                <a:gd name="f709" fmla="val 1306"/>
                <a:gd name="f710" fmla="val 33"/>
                <a:gd name="f711" fmla="val 1296"/>
                <a:gd name="f712" fmla="val 1285"/>
                <a:gd name="f713" fmla="val 1275"/>
                <a:gd name="f714" fmla="val 21"/>
                <a:gd name="f715" fmla="val 12"/>
                <a:gd name="f716" fmla="val 1211"/>
                <a:gd name="f717" fmla="val 1181"/>
                <a:gd name="f718" fmla="val 1150"/>
                <a:gd name="f719" fmla="val 5"/>
                <a:gd name="f720" fmla="val 1125"/>
                <a:gd name="f721" fmla="val 1078"/>
                <a:gd name="f722" fmla="val 7"/>
                <a:gd name="f723" fmla="val 1055"/>
                <a:gd name="f724" fmla="val 1034"/>
                <a:gd name="f725" fmla="val 11"/>
                <a:gd name="f726" fmla="val 1014"/>
                <a:gd name="f727" fmla="val 995"/>
                <a:gd name="f728" fmla="val 15"/>
                <a:gd name="f729" fmla="val 852"/>
                <a:gd name="f730" fmla="val 865"/>
                <a:gd name="f731" fmla="val 879"/>
                <a:gd name="f732" fmla="val 32"/>
                <a:gd name="f733" fmla="val 72"/>
                <a:gd name="f734" fmla="val 143"/>
                <a:gd name="f735" fmla="val 196"/>
                <a:gd name="f736" fmla="val 248"/>
                <a:gd name="f737" fmla="val 261"/>
                <a:gd name="f738" fmla="val 272"/>
                <a:gd name="f739" fmla="val 293"/>
                <a:gd name="f740" fmla="val 312"/>
                <a:gd name="f741" fmla="val 338"/>
                <a:gd name="f742" fmla="val 358"/>
                <a:gd name="f743" fmla="val 365"/>
                <a:gd name="f744" fmla="val 388"/>
                <a:gd name="f745" fmla="val 402"/>
                <a:gd name="f746" fmla="val 401"/>
                <a:gd name="f747" fmla="val 387"/>
                <a:gd name="f748" fmla="val 373"/>
                <a:gd name="f749" fmla="val 364"/>
                <a:gd name="f750" fmla="val 353"/>
                <a:gd name="f751" fmla="val 341"/>
                <a:gd name="f752" fmla="val 243"/>
                <a:gd name="f753" fmla="val 215"/>
                <a:gd name="f754" fmla="val 169"/>
                <a:gd name="f755" fmla="val 161"/>
                <a:gd name="f756" fmla="val 153"/>
                <a:gd name="f757" fmla="val 131"/>
                <a:gd name="f758" fmla="val 128"/>
                <a:gd name="f759" fmla="val 126"/>
                <a:gd name="f760" fmla="val 125"/>
                <a:gd name="f761" fmla="val 134"/>
                <a:gd name="f762" fmla="val 149"/>
                <a:gd name="f763" fmla="val 163"/>
                <a:gd name="f764" fmla="val 171"/>
                <a:gd name="f765" fmla="val 181"/>
                <a:gd name="f766" fmla="val 191"/>
                <a:gd name="f767" fmla="val 227"/>
                <a:gd name="f768" fmla="val 268"/>
                <a:gd name="f769" fmla="val 302"/>
                <a:gd name="f770" fmla="val 317"/>
                <a:gd name="f771" fmla="val 331"/>
                <a:gd name="f772" fmla="val 366"/>
                <a:gd name="f773" fmla="val 316"/>
                <a:gd name="f774" fmla="val 276"/>
                <a:gd name="f775" fmla="val 254"/>
                <a:gd name="f776" fmla="val 229"/>
                <a:gd name="f777" fmla="val 204"/>
                <a:gd name="f778" fmla="val 182"/>
                <a:gd name="f779" fmla="val 119"/>
                <a:gd name="f780" fmla="val 84"/>
                <a:gd name="f781" fmla="val 70"/>
                <a:gd name="f782" fmla="val 44"/>
                <a:gd name="f783" fmla="val 34"/>
                <a:gd name="f784" fmla="val 26"/>
                <a:gd name="f785" fmla="val 18"/>
                <a:gd name="f786" fmla="val 16"/>
                <a:gd name="f787" fmla="val 36"/>
                <a:gd name="f788" fmla="val 45"/>
                <a:gd name="f789" fmla="val 55"/>
                <a:gd name="f790" fmla="val 80"/>
                <a:gd name="f791" fmla="val 205"/>
                <a:gd name="f792" fmla="val 228"/>
                <a:gd name="f793" fmla="val 238"/>
                <a:gd name="f794" fmla="val 262"/>
                <a:gd name="f795" fmla="val 284"/>
                <a:gd name="f796" fmla="val 287"/>
                <a:gd name="f797" fmla="val 283"/>
                <a:gd name="f798" fmla="val 259"/>
                <a:gd name="f799" fmla="val 251"/>
                <a:gd name="f800" fmla="val 233"/>
                <a:gd name="f801" fmla="val 188"/>
                <a:gd name="f802" fmla="val 175"/>
                <a:gd name="f803" fmla="val 132"/>
                <a:gd name="f804" fmla="val 74"/>
                <a:gd name="f805" fmla="+- 0 0 0"/>
                <a:gd name="f806" fmla="*/ f3 1 3691"/>
                <a:gd name="f807" fmla="*/ f4 1 641"/>
                <a:gd name="f808" fmla="*/ f805 f0 1"/>
                <a:gd name="f809" fmla="*/ 0 f806 1"/>
                <a:gd name="f810" fmla="*/ 0 f807 1"/>
                <a:gd name="f811" fmla="*/ f808 1 f2"/>
                <a:gd name="f812" fmla="+- f811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</a:cxnLst>
              <a:rect l="l" t="t" r="r" b="b"/>
              <a:pathLst>
                <a:path w="3691" h="641">
                  <a:moveTo>
                    <a:pt x="f8" y="f9"/>
                  </a:move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7"/>
                  </a:lnTo>
                  <a:lnTo>
                    <a:pt x="f25" y="f23"/>
                  </a:lnTo>
                  <a:lnTo>
                    <a:pt x="f26" y="f21"/>
                  </a:lnTo>
                  <a:lnTo>
                    <a:pt x="f27" y="f28"/>
                  </a:lnTo>
                  <a:lnTo>
                    <a:pt x="f29" y="f30"/>
                  </a:lnTo>
                  <a:lnTo>
                    <a:pt x="f31" y="f17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9"/>
                  </a:lnTo>
                  <a:lnTo>
                    <a:pt x="f60" y="f61"/>
                  </a:lnTo>
                  <a:lnTo>
                    <a:pt x="f62" y="f63"/>
                  </a:lnTo>
                  <a:lnTo>
                    <a:pt x="f64" y="f65"/>
                  </a:lnTo>
                  <a:lnTo>
                    <a:pt x="f66" y="f67"/>
                  </a:lnTo>
                  <a:lnTo>
                    <a:pt x="f6" y="f68"/>
                  </a:lnTo>
                  <a:lnTo>
                    <a:pt x="f66" y="f69"/>
                  </a:lnTo>
                  <a:lnTo>
                    <a:pt x="f70" y="f71"/>
                  </a:lnTo>
                  <a:lnTo>
                    <a:pt x="f72" y="f73"/>
                  </a:lnTo>
                  <a:lnTo>
                    <a:pt x="f74" y="f75"/>
                  </a:lnTo>
                  <a:lnTo>
                    <a:pt x="f76" y="f77"/>
                  </a:lnTo>
                  <a:lnTo>
                    <a:pt x="f58" y="f78"/>
                  </a:lnTo>
                  <a:lnTo>
                    <a:pt x="f79" y="f80"/>
                  </a:lnTo>
                  <a:lnTo>
                    <a:pt x="f81" y="f82"/>
                  </a:lnTo>
                  <a:lnTo>
                    <a:pt x="f83" y="f84"/>
                  </a:lnTo>
                  <a:lnTo>
                    <a:pt x="f85" y="f86"/>
                  </a:lnTo>
                  <a:lnTo>
                    <a:pt x="f87" y="f88"/>
                  </a:lnTo>
                  <a:lnTo>
                    <a:pt x="f89" y="f90"/>
                  </a:lnTo>
                  <a:lnTo>
                    <a:pt x="f91" y="f92"/>
                  </a:lnTo>
                  <a:lnTo>
                    <a:pt x="f93" y="f94"/>
                  </a:lnTo>
                  <a:lnTo>
                    <a:pt x="f95" y="f96"/>
                  </a:lnTo>
                  <a:lnTo>
                    <a:pt x="f97" y="f98"/>
                  </a:lnTo>
                  <a:lnTo>
                    <a:pt x="f99" y="f100"/>
                  </a:lnTo>
                  <a:lnTo>
                    <a:pt x="f101" y="f102"/>
                  </a:lnTo>
                  <a:lnTo>
                    <a:pt x="f103" y="f104"/>
                  </a:lnTo>
                  <a:lnTo>
                    <a:pt x="f105" y="f106"/>
                  </a:lnTo>
                  <a:lnTo>
                    <a:pt x="f107" y="f108"/>
                  </a:lnTo>
                  <a:lnTo>
                    <a:pt x="f109" y="f110"/>
                  </a:lnTo>
                  <a:lnTo>
                    <a:pt x="f111" y="f112"/>
                  </a:lnTo>
                  <a:lnTo>
                    <a:pt x="f113" y="f114"/>
                  </a:lnTo>
                  <a:lnTo>
                    <a:pt x="f115" y="f116"/>
                  </a:lnTo>
                  <a:lnTo>
                    <a:pt x="f117" y="f118"/>
                  </a:lnTo>
                  <a:lnTo>
                    <a:pt x="f119" y="f120"/>
                  </a:lnTo>
                  <a:lnTo>
                    <a:pt x="f121" y="f122"/>
                  </a:lnTo>
                  <a:lnTo>
                    <a:pt x="f123" y="f124"/>
                  </a:lnTo>
                  <a:lnTo>
                    <a:pt x="f123" y="f125"/>
                  </a:lnTo>
                  <a:lnTo>
                    <a:pt x="f123" y="f126"/>
                  </a:lnTo>
                  <a:lnTo>
                    <a:pt x="f127" y="f128"/>
                  </a:lnTo>
                  <a:lnTo>
                    <a:pt x="f129" y="f130"/>
                  </a:lnTo>
                  <a:lnTo>
                    <a:pt x="f131" y="f132"/>
                  </a:lnTo>
                  <a:lnTo>
                    <a:pt x="f133" y="f134"/>
                  </a:lnTo>
                  <a:lnTo>
                    <a:pt x="f135" y="f136"/>
                  </a:lnTo>
                  <a:lnTo>
                    <a:pt x="f22" y="f137"/>
                  </a:lnTo>
                  <a:lnTo>
                    <a:pt x="f138" y="f139"/>
                  </a:lnTo>
                  <a:lnTo>
                    <a:pt x="f140" y="f141"/>
                  </a:lnTo>
                  <a:lnTo>
                    <a:pt x="f142" y="f143"/>
                  </a:lnTo>
                  <a:lnTo>
                    <a:pt x="f144" y="f145"/>
                  </a:lnTo>
                  <a:lnTo>
                    <a:pt x="f146" y="f147"/>
                  </a:lnTo>
                  <a:lnTo>
                    <a:pt x="f148" y="f149"/>
                  </a:lnTo>
                  <a:lnTo>
                    <a:pt x="f150" y="f151"/>
                  </a:lnTo>
                  <a:lnTo>
                    <a:pt x="f99" y="f152"/>
                  </a:lnTo>
                  <a:lnTo>
                    <a:pt x="f153" y="f152"/>
                  </a:lnTo>
                  <a:lnTo>
                    <a:pt x="f154" y="f152"/>
                  </a:lnTo>
                  <a:lnTo>
                    <a:pt x="f155" y="f156"/>
                  </a:lnTo>
                  <a:lnTo>
                    <a:pt x="f157" y="f147"/>
                  </a:lnTo>
                  <a:lnTo>
                    <a:pt x="f38" y="f158"/>
                  </a:lnTo>
                  <a:lnTo>
                    <a:pt x="f159" y="f160"/>
                  </a:lnTo>
                  <a:lnTo>
                    <a:pt x="f44" y="f161"/>
                  </a:lnTo>
                  <a:lnTo>
                    <a:pt x="f85" y="f162"/>
                  </a:lnTo>
                  <a:lnTo>
                    <a:pt x="f163" y="f137"/>
                  </a:lnTo>
                  <a:lnTo>
                    <a:pt x="f164" y="f165"/>
                  </a:lnTo>
                  <a:lnTo>
                    <a:pt x="f54" y="f166"/>
                  </a:lnTo>
                  <a:lnTo>
                    <a:pt x="f163" y="f167"/>
                  </a:lnTo>
                  <a:lnTo>
                    <a:pt x="f168" y="f169"/>
                  </a:lnTo>
                  <a:lnTo>
                    <a:pt x="f159" y="f170"/>
                  </a:lnTo>
                  <a:lnTo>
                    <a:pt x="f171" y="f172"/>
                  </a:lnTo>
                  <a:lnTo>
                    <a:pt x="f173" y="f174"/>
                  </a:lnTo>
                  <a:lnTo>
                    <a:pt x="f175" y="f176"/>
                  </a:lnTo>
                  <a:lnTo>
                    <a:pt x="f177" y="f5"/>
                  </a:lnTo>
                  <a:lnTo>
                    <a:pt x="f178" y="f176"/>
                  </a:lnTo>
                  <a:lnTo>
                    <a:pt x="f146" y="f179"/>
                  </a:lnTo>
                  <a:lnTo>
                    <a:pt x="f180" y="f181"/>
                  </a:lnTo>
                  <a:lnTo>
                    <a:pt x="f135" y="f169"/>
                  </a:lnTo>
                  <a:lnTo>
                    <a:pt x="f20" y="f182"/>
                  </a:lnTo>
                  <a:lnTo>
                    <a:pt x="f183" y="f184"/>
                  </a:lnTo>
                  <a:lnTo>
                    <a:pt x="f185" y="f186"/>
                  </a:lnTo>
                  <a:lnTo>
                    <a:pt x="f187" y="f188"/>
                  </a:lnTo>
                  <a:lnTo>
                    <a:pt x="f189" y="f190"/>
                  </a:lnTo>
                  <a:lnTo>
                    <a:pt x="f191" y="f192"/>
                  </a:lnTo>
                  <a:lnTo>
                    <a:pt x="f193" y="f194"/>
                  </a:lnTo>
                  <a:lnTo>
                    <a:pt x="f195" y="f160"/>
                  </a:lnTo>
                  <a:lnTo>
                    <a:pt x="f196" y="f197"/>
                  </a:lnTo>
                  <a:lnTo>
                    <a:pt x="f198" y="f199"/>
                  </a:lnTo>
                  <a:lnTo>
                    <a:pt x="f200" y="f201"/>
                  </a:lnTo>
                  <a:lnTo>
                    <a:pt x="f202" y="f203"/>
                  </a:lnTo>
                  <a:lnTo>
                    <a:pt x="f200" y="f204"/>
                  </a:lnTo>
                  <a:lnTo>
                    <a:pt x="f205" y="f206"/>
                  </a:lnTo>
                  <a:lnTo>
                    <a:pt x="f207" y="f208"/>
                  </a:lnTo>
                  <a:lnTo>
                    <a:pt x="f209" y="f210"/>
                  </a:lnTo>
                  <a:lnTo>
                    <a:pt x="f211" y="f212"/>
                  </a:lnTo>
                  <a:lnTo>
                    <a:pt x="f213" y="f214"/>
                  </a:lnTo>
                  <a:lnTo>
                    <a:pt x="f215" y="f216"/>
                  </a:lnTo>
                  <a:lnTo>
                    <a:pt x="f189" y="f217"/>
                  </a:lnTo>
                  <a:lnTo>
                    <a:pt x="f218" y="f219"/>
                  </a:lnTo>
                  <a:lnTo>
                    <a:pt x="f220" y="f221"/>
                  </a:lnTo>
                  <a:lnTo>
                    <a:pt x="f222" y="f223"/>
                  </a:lnTo>
                  <a:lnTo>
                    <a:pt x="f224" y="f225"/>
                  </a:lnTo>
                  <a:lnTo>
                    <a:pt x="f123" y="f226"/>
                  </a:lnTo>
                  <a:lnTo>
                    <a:pt x="f227" y="f228"/>
                  </a:lnTo>
                  <a:lnTo>
                    <a:pt x="f180" y="f229"/>
                  </a:lnTo>
                  <a:lnTo>
                    <a:pt x="f230" y="f231"/>
                  </a:lnTo>
                  <a:lnTo>
                    <a:pt x="f178" y="f232"/>
                  </a:lnTo>
                  <a:lnTo>
                    <a:pt x="f233" y="f234"/>
                  </a:lnTo>
                  <a:lnTo>
                    <a:pt x="f235" y="f236"/>
                  </a:lnTo>
                  <a:lnTo>
                    <a:pt x="f237" y="f238"/>
                  </a:lnTo>
                  <a:lnTo>
                    <a:pt x="f239" y="f240"/>
                  </a:lnTo>
                  <a:lnTo>
                    <a:pt x="f95" y="f241"/>
                  </a:lnTo>
                  <a:lnTo>
                    <a:pt x="f242" y="f243"/>
                  </a:lnTo>
                  <a:lnTo>
                    <a:pt x="f244" y="f245"/>
                  </a:lnTo>
                  <a:lnTo>
                    <a:pt x="f246" y="f247"/>
                  </a:lnTo>
                  <a:lnTo>
                    <a:pt x="f248" y="f249"/>
                  </a:lnTo>
                  <a:lnTo>
                    <a:pt x="f250" y="f69"/>
                  </a:lnTo>
                  <a:lnTo>
                    <a:pt x="f157" y="f251"/>
                  </a:lnTo>
                  <a:lnTo>
                    <a:pt x="f252" y="f68"/>
                  </a:lnTo>
                  <a:lnTo>
                    <a:pt x="f253" y="f254"/>
                  </a:lnTo>
                  <a:lnTo>
                    <a:pt x="f252" y="f255"/>
                  </a:lnTo>
                  <a:lnTo>
                    <a:pt x="f157" y="f256"/>
                  </a:lnTo>
                  <a:lnTo>
                    <a:pt x="f250" y="f257"/>
                  </a:lnTo>
                  <a:lnTo>
                    <a:pt x="f258" y="f259"/>
                  </a:lnTo>
                  <a:lnTo>
                    <a:pt x="f260" y="f261"/>
                  </a:lnTo>
                  <a:lnTo>
                    <a:pt x="f262" y="f263"/>
                  </a:lnTo>
                  <a:lnTo>
                    <a:pt x="f264" y="f265"/>
                  </a:lnTo>
                  <a:lnTo>
                    <a:pt x="f266" y="f267"/>
                  </a:lnTo>
                  <a:lnTo>
                    <a:pt x="f268" y="f269"/>
                  </a:lnTo>
                  <a:lnTo>
                    <a:pt x="f97" y="f270"/>
                  </a:lnTo>
                  <a:lnTo>
                    <a:pt x="f271" y="f272"/>
                  </a:lnTo>
                  <a:lnTo>
                    <a:pt x="f26" y="f273"/>
                  </a:lnTo>
                  <a:lnTo>
                    <a:pt x="f274" y="f275"/>
                  </a:lnTo>
                  <a:lnTo>
                    <a:pt x="f276" y="f277"/>
                  </a:lnTo>
                  <a:lnTo>
                    <a:pt x="f278" y="f279"/>
                  </a:lnTo>
                  <a:lnTo>
                    <a:pt x="f280" y="f279"/>
                  </a:lnTo>
                  <a:lnTo>
                    <a:pt x="f109" y="f279"/>
                  </a:lnTo>
                  <a:lnTo>
                    <a:pt x="f281" y="f275"/>
                  </a:lnTo>
                  <a:lnTo>
                    <a:pt x="f282" y="f273"/>
                  </a:lnTo>
                  <a:lnTo>
                    <a:pt x="f283" y="f284"/>
                  </a:lnTo>
                  <a:lnTo>
                    <a:pt x="f285" y="f269"/>
                  </a:lnTo>
                  <a:lnTo>
                    <a:pt x="f189" y="f286"/>
                  </a:lnTo>
                  <a:lnTo>
                    <a:pt x="f287" y="f288"/>
                  </a:lnTo>
                  <a:lnTo>
                    <a:pt x="f195" y="f289"/>
                  </a:lnTo>
                  <a:lnTo>
                    <a:pt x="f8" y="f9"/>
                  </a:lnTo>
                  <a:close/>
                  <a:moveTo>
                    <a:pt x="f290" y="f291"/>
                  </a:moveTo>
                  <a:lnTo>
                    <a:pt x="f292" y="f291"/>
                  </a:lnTo>
                  <a:lnTo>
                    <a:pt x="f292" y="f158"/>
                  </a:lnTo>
                  <a:lnTo>
                    <a:pt x="f293" y="f158"/>
                  </a:lnTo>
                  <a:lnTo>
                    <a:pt x="f293" y="f294"/>
                  </a:lnTo>
                  <a:lnTo>
                    <a:pt x="f295" y="f294"/>
                  </a:lnTo>
                  <a:lnTo>
                    <a:pt x="f295" y="f296"/>
                  </a:lnTo>
                  <a:lnTo>
                    <a:pt x="f297" y="f296"/>
                  </a:lnTo>
                  <a:lnTo>
                    <a:pt x="f297" y="f272"/>
                  </a:lnTo>
                  <a:lnTo>
                    <a:pt x="f292" y="f272"/>
                  </a:lnTo>
                  <a:lnTo>
                    <a:pt x="f292" y="f80"/>
                  </a:lnTo>
                  <a:lnTo>
                    <a:pt x="f290" y="f80"/>
                  </a:lnTo>
                  <a:lnTo>
                    <a:pt x="f290" y="f291"/>
                  </a:lnTo>
                  <a:close/>
                  <a:moveTo>
                    <a:pt x="f298" y="f286"/>
                  </a:moveTo>
                  <a:lnTo>
                    <a:pt x="f299" y="f300"/>
                  </a:lnTo>
                  <a:lnTo>
                    <a:pt x="f301" y="f302"/>
                  </a:lnTo>
                  <a:lnTo>
                    <a:pt x="f303" y="f304"/>
                  </a:lnTo>
                  <a:lnTo>
                    <a:pt x="f305" y="f306"/>
                  </a:lnTo>
                  <a:lnTo>
                    <a:pt x="f307" y="f308"/>
                  </a:lnTo>
                  <a:lnTo>
                    <a:pt x="f309" y="f310"/>
                  </a:lnTo>
                  <a:lnTo>
                    <a:pt x="f311" y="f277"/>
                  </a:lnTo>
                  <a:lnTo>
                    <a:pt x="f312" y="f277"/>
                  </a:lnTo>
                  <a:lnTo>
                    <a:pt x="f313" y="f277"/>
                  </a:lnTo>
                  <a:lnTo>
                    <a:pt x="f314" y="f310"/>
                  </a:lnTo>
                  <a:lnTo>
                    <a:pt x="f315" y="f275"/>
                  </a:lnTo>
                  <a:lnTo>
                    <a:pt x="f316" y="f59"/>
                  </a:lnTo>
                  <a:lnTo>
                    <a:pt x="f317" y="f306"/>
                  </a:lnTo>
                  <a:lnTo>
                    <a:pt x="f318" y="f272"/>
                  </a:lnTo>
                  <a:lnTo>
                    <a:pt x="f319" y="f320"/>
                  </a:lnTo>
                  <a:lnTo>
                    <a:pt x="f321" y="f322"/>
                  </a:lnTo>
                  <a:lnTo>
                    <a:pt x="f323" y="f61"/>
                  </a:lnTo>
                  <a:lnTo>
                    <a:pt x="f324" y="f325"/>
                  </a:lnTo>
                  <a:lnTo>
                    <a:pt x="f326" y="f327"/>
                  </a:lnTo>
                  <a:lnTo>
                    <a:pt x="f328" y="f263"/>
                  </a:lnTo>
                  <a:lnTo>
                    <a:pt x="f329" y="f330"/>
                  </a:lnTo>
                  <a:lnTo>
                    <a:pt x="f331" y="f332"/>
                  </a:lnTo>
                  <a:lnTo>
                    <a:pt x="f333" y="f334"/>
                  </a:lnTo>
                  <a:lnTo>
                    <a:pt x="f335" y="f336"/>
                  </a:lnTo>
                  <a:lnTo>
                    <a:pt x="f337" y="f338"/>
                  </a:lnTo>
                  <a:lnTo>
                    <a:pt x="f339" y="f340"/>
                  </a:lnTo>
                  <a:lnTo>
                    <a:pt x="f341" y="f254"/>
                  </a:lnTo>
                  <a:lnTo>
                    <a:pt x="f342" y="f343"/>
                  </a:lnTo>
                  <a:lnTo>
                    <a:pt x="f344" y="f345"/>
                  </a:lnTo>
                  <a:lnTo>
                    <a:pt x="f346" y="f347"/>
                  </a:lnTo>
                  <a:lnTo>
                    <a:pt x="f348" y="f349"/>
                  </a:lnTo>
                  <a:lnTo>
                    <a:pt x="f350" y="f351"/>
                  </a:lnTo>
                  <a:lnTo>
                    <a:pt x="f352" y="f75"/>
                  </a:lnTo>
                  <a:lnTo>
                    <a:pt x="f353" y="f354"/>
                  </a:lnTo>
                  <a:lnTo>
                    <a:pt x="f355" y="f356"/>
                  </a:lnTo>
                  <a:lnTo>
                    <a:pt x="f357" y="f86"/>
                  </a:lnTo>
                  <a:lnTo>
                    <a:pt x="f357" y="f358"/>
                  </a:lnTo>
                  <a:lnTo>
                    <a:pt x="f355" y="f359"/>
                  </a:lnTo>
                  <a:lnTo>
                    <a:pt x="f360" y="f361"/>
                  </a:lnTo>
                  <a:lnTo>
                    <a:pt x="f362" y="f98"/>
                  </a:lnTo>
                  <a:lnTo>
                    <a:pt x="f363" y="f364"/>
                  </a:lnTo>
                  <a:lnTo>
                    <a:pt x="f365" y="f366"/>
                  </a:lnTo>
                  <a:lnTo>
                    <a:pt x="f367" y="f368"/>
                  </a:lnTo>
                  <a:lnTo>
                    <a:pt x="f369" y="f370"/>
                  </a:lnTo>
                  <a:lnTo>
                    <a:pt x="f371" y="f114"/>
                  </a:lnTo>
                  <a:lnTo>
                    <a:pt x="f372" y="f373"/>
                  </a:lnTo>
                  <a:lnTo>
                    <a:pt x="f374" y="f375"/>
                  </a:lnTo>
                  <a:lnTo>
                    <a:pt x="f376" y="f122"/>
                  </a:lnTo>
                  <a:lnTo>
                    <a:pt x="f377" y="f378"/>
                  </a:lnTo>
                  <a:lnTo>
                    <a:pt x="f379" y="f125"/>
                  </a:lnTo>
                  <a:lnTo>
                    <a:pt x="f380" y="f201"/>
                  </a:lnTo>
                  <a:lnTo>
                    <a:pt x="f381" y="f382"/>
                  </a:lnTo>
                  <a:lnTo>
                    <a:pt x="f383" y="f384"/>
                  </a:lnTo>
                  <a:lnTo>
                    <a:pt x="f385" y="f386"/>
                  </a:lnTo>
                  <a:lnTo>
                    <a:pt x="f387" y="f388"/>
                  </a:lnTo>
                  <a:lnTo>
                    <a:pt x="f389" y="f390"/>
                  </a:lnTo>
                  <a:lnTo>
                    <a:pt x="f391" y="f392"/>
                  </a:lnTo>
                  <a:lnTo>
                    <a:pt x="f393" y="f139"/>
                  </a:lnTo>
                  <a:lnTo>
                    <a:pt x="f394" y="f141"/>
                  </a:lnTo>
                  <a:lnTo>
                    <a:pt x="f395" y="f396"/>
                  </a:lnTo>
                  <a:lnTo>
                    <a:pt x="f397" y="f398"/>
                  </a:lnTo>
                  <a:lnTo>
                    <a:pt x="f399" y="f400"/>
                  </a:lnTo>
                  <a:lnTo>
                    <a:pt x="f401" y="f151"/>
                  </a:lnTo>
                  <a:lnTo>
                    <a:pt x="f402" y="f152"/>
                  </a:lnTo>
                  <a:lnTo>
                    <a:pt x="f403" y="f151"/>
                  </a:lnTo>
                  <a:lnTo>
                    <a:pt x="f404" y="f156"/>
                  </a:lnTo>
                  <a:lnTo>
                    <a:pt x="f405" y="f400"/>
                  </a:lnTo>
                  <a:lnTo>
                    <a:pt x="f406" y="f407"/>
                  </a:lnTo>
                  <a:lnTo>
                    <a:pt x="f408" y="f409"/>
                  </a:lnTo>
                  <a:lnTo>
                    <a:pt x="f301" y="f396"/>
                  </a:lnTo>
                  <a:lnTo>
                    <a:pt x="f299" y="f161"/>
                  </a:lnTo>
                  <a:lnTo>
                    <a:pt x="f410" y="f162"/>
                  </a:lnTo>
                  <a:lnTo>
                    <a:pt x="f411" y="f412"/>
                  </a:lnTo>
                  <a:lnTo>
                    <a:pt x="f413" y="f414"/>
                  </a:lnTo>
                  <a:lnTo>
                    <a:pt x="f415" y="f416"/>
                  </a:lnTo>
                  <a:lnTo>
                    <a:pt x="f417" y="f418"/>
                  </a:lnTo>
                  <a:lnTo>
                    <a:pt x="f419" y="f170"/>
                  </a:lnTo>
                  <a:lnTo>
                    <a:pt x="f420" y="f172"/>
                  </a:lnTo>
                  <a:lnTo>
                    <a:pt x="f421" y="f174"/>
                  </a:lnTo>
                  <a:lnTo>
                    <a:pt x="f422" y="f176"/>
                  </a:lnTo>
                  <a:lnTo>
                    <a:pt x="f423" y="f5"/>
                  </a:lnTo>
                  <a:lnTo>
                    <a:pt x="f424" y="f176"/>
                  </a:lnTo>
                  <a:lnTo>
                    <a:pt x="f425" y="f426"/>
                  </a:lnTo>
                  <a:lnTo>
                    <a:pt x="f427" y="f179"/>
                  </a:lnTo>
                  <a:lnTo>
                    <a:pt x="f428" y="f172"/>
                  </a:lnTo>
                  <a:lnTo>
                    <a:pt x="f429" y="f170"/>
                  </a:lnTo>
                  <a:lnTo>
                    <a:pt x="f393" y="f418"/>
                  </a:lnTo>
                  <a:lnTo>
                    <a:pt x="f326" y="f430"/>
                  </a:lnTo>
                  <a:lnTo>
                    <a:pt x="f431" y="f432"/>
                  </a:lnTo>
                  <a:lnTo>
                    <a:pt x="f433" y="f434"/>
                  </a:lnTo>
                  <a:lnTo>
                    <a:pt x="f435" y="f436"/>
                  </a:lnTo>
                  <a:lnTo>
                    <a:pt x="f341" y="f437"/>
                  </a:lnTo>
                  <a:lnTo>
                    <a:pt x="f438" y="f439"/>
                  </a:lnTo>
                  <a:lnTo>
                    <a:pt x="f440" y="f441"/>
                  </a:lnTo>
                  <a:lnTo>
                    <a:pt x="f442" y="f443"/>
                  </a:lnTo>
                  <a:lnTo>
                    <a:pt x="f444" y="f192"/>
                  </a:lnTo>
                  <a:lnTo>
                    <a:pt x="f445" y="f446"/>
                  </a:lnTo>
                  <a:lnTo>
                    <a:pt x="f447" y="f448"/>
                  </a:lnTo>
                  <a:lnTo>
                    <a:pt x="f449" y="f450"/>
                  </a:lnTo>
                  <a:lnTo>
                    <a:pt x="f451" y="f137"/>
                  </a:lnTo>
                  <a:lnTo>
                    <a:pt x="f452" y="f134"/>
                  </a:lnTo>
                  <a:lnTo>
                    <a:pt x="f453" y="f454"/>
                  </a:lnTo>
                  <a:lnTo>
                    <a:pt x="f455" y="f126"/>
                  </a:lnTo>
                  <a:lnTo>
                    <a:pt x="f456" y="f378"/>
                  </a:lnTo>
                  <a:lnTo>
                    <a:pt x="f457" y="f458"/>
                  </a:lnTo>
                  <a:lnTo>
                    <a:pt x="f459" y="f116"/>
                  </a:lnTo>
                  <a:lnTo>
                    <a:pt x="f460" y="f461"/>
                  </a:lnTo>
                  <a:lnTo>
                    <a:pt x="f462" y="f463"/>
                  </a:lnTo>
                  <a:lnTo>
                    <a:pt x="f464" y="f465"/>
                  </a:lnTo>
                  <a:lnTo>
                    <a:pt x="f466" y="f467"/>
                  </a:lnTo>
                  <a:lnTo>
                    <a:pt x="f468" y="f469"/>
                  </a:lnTo>
                  <a:lnTo>
                    <a:pt x="f470" y="f358"/>
                  </a:lnTo>
                  <a:lnTo>
                    <a:pt x="f470" y="f225"/>
                  </a:lnTo>
                  <a:lnTo>
                    <a:pt x="f470" y="f471"/>
                  </a:lnTo>
                  <a:lnTo>
                    <a:pt x="f468" y="f472"/>
                  </a:lnTo>
                  <a:lnTo>
                    <a:pt x="f466" y="f77"/>
                  </a:lnTo>
                  <a:lnTo>
                    <a:pt x="f473" y="f474"/>
                  </a:lnTo>
                  <a:lnTo>
                    <a:pt x="f475" y="f476"/>
                  </a:lnTo>
                  <a:lnTo>
                    <a:pt x="f477" y="f478"/>
                  </a:lnTo>
                  <a:lnTo>
                    <a:pt x="f479" y="f480"/>
                  </a:lnTo>
                  <a:lnTo>
                    <a:pt x="f481" y="f482"/>
                  </a:lnTo>
                  <a:lnTo>
                    <a:pt x="f483" y="f340"/>
                  </a:lnTo>
                  <a:lnTo>
                    <a:pt x="f484" y="f485"/>
                  </a:lnTo>
                  <a:lnTo>
                    <a:pt x="f486" y="f259"/>
                  </a:lnTo>
                  <a:lnTo>
                    <a:pt x="f487" y="f488"/>
                  </a:lnTo>
                  <a:lnTo>
                    <a:pt x="f489" y="f325"/>
                  </a:lnTo>
                  <a:lnTo>
                    <a:pt x="f490" y="f320"/>
                  </a:lnTo>
                  <a:lnTo>
                    <a:pt x="f491" y="f310"/>
                  </a:lnTo>
                  <a:lnTo>
                    <a:pt x="f492" y="f493"/>
                  </a:lnTo>
                  <a:lnTo>
                    <a:pt x="f445" y="f494"/>
                  </a:lnTo>
                  <a:lnTo>
                    <a:pt x="f444" y="f495"/>
                  </a:lnTo>
                  <a:lnTo>
                    <a:pt x="f496" y="f497"/>
                  </a:lnTo>
                  <a:lnTo>
                    <a:pt x="f498" y="f499"/>
                  </a:lnTo>
                  <a:lnTo>
                    <a:pt x="f438" y="f500"/>
                  </a:lnTo>
                  <a:lnTo>
                    <a:pt x="f501" y="f502"/>
                  </a:lnTo>
                  <a:lnTo>
                    <a:pt x="f503" y="f504"/>
                  </a:lnTo>
                  <a:lnTo>
                    <a:pt x="f505" y="f506"/>
                  </a:lnTo>
                  <a:lnTo>
                    <a:pt x="f329" y="f507"/>
                  </a:lnTo>
                  <a:lnTo>
                    <a:pt x="f508" y="f509"/>
                  </a:lnTo>
                  <a:lnTo>
                    <a:pt x="f393" y="f30"/>
                  </a:lnTo>
                  <a:lnTo>
                    <a:pt x="f429" y="f28"/>
                  </a:lnTo>
                  <a:lnTo>
                    <a:pt x="f428" y="f21"/>
                  </a:lnTo>
                  <a:lnTo>
                    <a:pt x="f510" y="f511"/>
                  </a:lnTo>
                  <a:lnTo>
                    <a:pt x="f315" y="f23"/>
                  </a:lnTo>
                  <a:lnTo>
                    <a:pt x="f512" y="f7"/>
                  </a:lnTo>
                  <a:lnTo>
                    <a:pt x="f513" y="f23"/>
                  </a:lnTo>
                  <a:lnTo>
                    <a:pt x="f309" y="f514"/>
                  </a:lnTo>
                  <a:lnTo>
                    <a:pt x="f515" y="f28"/>
                  </a:lnTo>
                  <a:lnTo>
                    <a:pt x="f516" y="f30"/>
                  </a:lnTo>
                  <a:lnTo>
                    <a:pt x="f517" y="f509"/>
                  </a:lnTo>
                  <a:lnTo>
                    <a:pt x="f518" y="f15"/>
                  </a:lnTo>
                  <a:lnTo>
                    <a:pt x="f519" y="f37"/>
                  </a:lnTo>
                  <a:lnTo>
                    <a:pt x="f520" y="f504"/>
                  </a:lnTo>
                  <a:lnTo>
                    <a:pt x="f298" y="f286"/>
                  </a:lnTo>
                  <a:close/>
                  <a:moveTo>
                    <a:pt x="f521" y="f294"/>
                  </a:moveTo>
                  <a:lnTo>
                    <a:pt x="f521" y="f296"/>
                  </a:lnTo>
                  <a:lnTo>
                    <a:pt x="f522" y="f296"/>
                  </a:lnTo>
                  <a:lnTo>
                    <a:pt x="f522" y="f294"/>
                  </a:lnTo>
                  <a:lnTo>
                    <a:pt x="f521" y="f294"/>
                  </a:lnTo>
                  <a:close/>
                  <a:moveTo>
                    <a:pt x="f523" y="f296"/>
                  </a:moveTo>
                  <a:lnTo>
                    <a:pt x="f524" y="f294"/>
                  </a:lnTo>
                  <a:lnTo>
                    <a:pt x="f525" y="f294"/>
                  </a:lnTo>
                  <a:lnTo>
                    <a:pt x="f526" y="f92"/>
                  </a:lnTo>
                  <a:lnTo>
                    <a:pt x="f527" y="f86"/>
                  </a:lnTo>
                  <a:lnTo>
                    <a:pt x="f528" y="f529"/>
                  </a:lnTo>
                  <a:lnTo>
                    <a:pt x="f530" y="f531"/>
                  </a:lnTo>
                  <a:lnTo>
                    <a:pt x="f532" y="f73"/>
                  </a:lnTo>
                  <a:lnTo>
                    <a:pt x="f533" y="f534"/>
                  </a:lnTo>
                  <a:lnTo>
                    <a:pt x="f535" y="f536"/>
                  </a:lnTo>
                  <a:lnTo>
                    <a:pt x="f537" y="f65"/>
                  </a:lnTo>
                  <a:lnTo>
                    <a:pt x="f538" y="f539"/>
                  </a:lnTo>
                  <a:lnTo>
                    <a:pt x="f540" y="f539"/>
                  </a:lnTo>
                  <a:lnTo>
                    <a:pt x="f541" y="f65"/>
                  </a:lnTo>
                  <a:lnTo>
                    <a:pt x="f542" y="f254"/>
                  </a:lnTo>
                  <a:lnTo>
                    <a:pt x="f543" y="f347"/>
                  </a:lnTo>
                  <a:lnTo>
                    <a:pt x="f544" y="f545"/>
                  </a:lnTo>
                  <a:lnTo>
                    <a:pt x="f546" y="f531"/>
                  </a:lnTo>
                  <a:lnTo>
                    <a:pt x="f547" y="f548"/>
                  </a:lnTo>
                  <a:lnTo>
                    <a:pt x="f549" y="f550"/>
                  </a:lnTo>
                  <a:lnTo>
                    <a:pt x="f551" y="f552"/>
                  </a:lnTo>
                  <a:lnTo>
                    <a:pt x="f553" y="f294"/>
                  </a:lnTo>
                  <a:lnTo>
                    <a:pt x="f554" y="f294"/>
                  </a:lnTo>
                  <a:lnTo>
                    <a:pt x="f555" y="f296"/>
                  </a:lnTo>
                  <a:lnTo>
                    <a:pt x="f523" y="f296"/>
                  </a:lnTo>
                  <a:close/>
                  <a:moveTo>
                    <a:pt x="f556" y="f149"/>
                  </a:moveTo>
                  <a:lnTo>
                    <a:pt x="f557" y="f151"/>
                  </a:lnTo>
                  <a:lnTo>
                    <a:pt x="f558" y="f194"/>
                  </a:lnTo>
                  <a:lnTo>
                    <a:pt x="f559" y="f560"/>
                  </a:lnTo>
                  <a:lnTo>
                    <a:pt x="f561" y="f562"/>
                  </a:lnTo>
                  <a:lnTo>
                    <a:pt x="f563" y="f560"/>
                  </a:lnTo>
                  <a:lnTo>
                    <a:pt x="f564" y="f194"/>
                  </a:lnTo>
                  <a:lnTo>
                    <a:pt x="f565" y="f151"/>
                  </a:lnTo>
                  <a:lnTo>
                    <a:pt x="f566" y="f149"/>
                  </a:lnTo>
                  <a:lnTo>
                    <a:pt x="f567" y="f147"/>
                  </a:lnTo>
                  <a:lnTo>
                    <a:pt x="f568" y="f409"/>
                  </a:lnTo>
                  <a:lnTo>
                    <a:pt x="f569" y="f396"/>
                  </a:lnTo>
                  <a:lnTo>
                    <a:pt x="f570" y="f571"/>
                  </a:lnTo>
                  <a:lnTo>
                    <a:pt x="f572" y="f392"/>
                  </a:lnTo>
                  <a:lnTo>
                    <a:pt x="f573" y="f574"/>
                  </a:lnTo>
                  <a:lnTo>
                    <a:pt x="f575" y="f576"/>
                  </a:lnTo>
                  <a:lnTo>
                    <a:pt x="f577" y="f578"/>
                  </a:lnTo>
                  <a:lnTo>
                    <a:pt x="f579" y="f580"/>
                  </a:lnTo>
                  <a:lnTo>
                    <a:pt x="f581" y="f582"/>
                  </a:lnTo>
                  <a:lnTo>
                    <a:pt x="f583" y="f584"/>
                  </a:lnTo>
                  <a:lnTo>
                    <a:pt x="f583" y="f458"/>
                  </a:lnTo>
                  <a:lnTo>
                    <a:pt x="f583" y="f585"/>
                  </a:lnTo>
                  <a:lnTo>
                    <a:pt x="f581" y="f586"/>
                  </a:lnTo>
                  <a:lnTo>
                    <a:pt x="f579" y="f461"/>
                  </a:lnTo>
                  <a:lnTo>
                    <a:pt x="f577" y="f587"/>
                  </a:lnTo>
                  <a:lnTo>
                    <a:pt x="f575" y="f104"/>
                  </a:lnTo>
                  <a:lnTo>
                    <a:pt x="f573" y="f588"/>
                  </a:lnTo>
                  <a:lnTo>
                    <a:pt x="f589" y="f364"/>
                  </a:lnTo>
                  <a:lnTo>
                    <a:pt x="f570" y="f590"/>
                  </a:lnTo>
                  <a:lnTo>
                    <a:pt x="f569" y="f591"/>
                  </a:lnTo>
                  <a:lnTo>
                    <a:pt x="f568" y="f216"/>
                  </a:lnTo>
                  <a:lnTo>
                    <a:pt x="f592" y="f593"/>
                  </a:lnTo>
                  <a:lnTo>
                    <a:pt x="f594" y="f595"/>
                  </a:lnTo>
                  <a:lnTo>
                    <a:pt x="f596" y="f217"/>
                  </a:lnTo>
                  <a:lnTo>
                    <a:pt x="f597" y="f598"/>
                  </a:lnTo>
                  <a:lnTo>
                    <a:pt x="f599" y="f552"/>
                  </a:lnTo>
                  <a:lnTo>
                    <a:pt x="f600" y="f552"/>
                  </a:lnTo>
                  <a:lnTo>
                    <a:pt x="f556" y="f552"/>
                  </a:lnTo>
                  <a:lnTo>
                    <a:pt x="f556" y="f149"/>
                  </a:lnTo>
                  <a:close/>
                  <a:moveTo>
                    <a:pt x="f601" y="f296"/>
                  </a:moveTo>
                  <a:lnTo>
                    <a:pt x="f556" y="f296"/>
                  </a:lnTo>
                  <a:lnTo>
                    <a:pt x="f556" y="f602"/>
                  </a:lnTo>
                  <a:lnTo>
                    <a:pt x="f603" y="f602"/>
                  </a:lnTo>
                  <a:lnTo>
                    <a:pt x="f604" y="f605"/>
                  </a:lnTo>
                  <a:lnTo>
                    <a:pt x="f606" y="f607"/>
                  </a:lnTo>
                  <a:lnTo>
                    <a:pt x="f608" y="f77"/>
                  </a:lnTo>
                  <a:lnTo>
                    <a:pt x="f609" y="f610"/>
                  </a:lnTo>
                  <a:lnTo>
                    <a:pt x="f611" y="f612"/>
                  </a:lnTo>
                  <a:lnTo>
                    <a:pt x="f613" y="f614"/>
                  </a:lnTo>
                  <a:lnTo>
                    <a:pt x="f615" y="f616"/>
                  </a:lnTo>
                  <a:lnTo>
                    <a:pt x="f592" y="f617"/>
                  </a:lnTo>
                  <a:lnTo>
                    <a:pt x="f618" y="f73"/>
                  </a:lnTo>
                  <a:lnTo>
                    <a:pt x="f619" y="f351"/>
                  </a:lnTo>
                  <a:lnTo>
                    <a:pt x="f620" y="f621"/>
                  </a:lnTo>
                  <a:lnTo>
                    <a:pt x="f622" y="f623"/>
                  </a:lnTo>
                  <a:lnTo>
                    <a:pt x="f624" y="f625"/>
                  </a:lnTo>
                  <a:lnTo>
                    <a:pt x="f626" y="f482"/>
                  </a:lnTo>
                  <a:lnTo>
                    <a:pt x="f589" y="f340"/>
                  </a:lnTo>
                  <a:lnTo>
                    <a:pt x="f627" y="f628"/>
                  </a:lnTo>
                  <a:lnTo>
                    <a:pt x="f629" y="f272"/>
                  </a:lnTo>
                  <a:lnTo>
                    <a:pt x="f630" y="f631"/>
                  </a:lnTo>
                  <a:lnTo>
                    <a:pt x="f632" y="f45"/>
                  </a:lnTo>
                  <a:lnTo>
                    <a:pt x="f633" y="f634"/>
                  </a:lnTo>
                  <a:lnTo>
                    <a:pt x="f635" y="f15"/>
                  </a:lnTo>
                  <a:lnTo>
                    <a:pt x="f636" y="f296"/>
                  </a:lnTo>
                  <a:lnTo>
                    <a:pt x="f637" y="f296"/>
                  </a:lnTo>
                  <a:lnTo>
                    <a:pt x="f638" y="f639"/>
                  </a:lnTo>
                  <a:lnTo>
                    <a:pt x="f640" y="f641"/>
                  </a:lnTo>
                  <a:lnTo>
                    <a:pt x="f642" y="f643"/>
                  </a:lnTo>
                  <a:lnTo>
                    <a:pt x="f644" y="f494"/>
                  </a:lnTo>
                  <a:lnTo>
                    <a:pt x="f645" y="f273"/>
                  </a:lnTo>
                  <a:lnTo>
                    <a:pt x="f646" y="f288"/>
                  </a:lnTo>
                  <a:lnTo>
                    <a:pt x="f647" y="f648"/>
                  </a:lnTo>
                  <a:lnTo>
                    <a:pt x="f649" y="f650"/>
                  </a:lnTo>
                  <a:lnTo>
                    <a:pt x="f651" y="f652"/>
                  </a:lnTo>
                  <a:lnTo>
                    <a:pt x="f653" y="f654"/>
                  </a:lnTo>
                  <a:lnTo>
                    <a:pt x="f655" y="f656"/>
                  </a:lnTo>
                  <a:lnTo>
                    <a:pt x="f657" y="f610"/>
                  </a:lnTo>
                  <a:lnTo>
                    <a:pt x="f658" y="f659"/>
                  </a:lnTo>
                  <a:lnTo>
                    <a:pt x="f660" y="f78"/>
                  </a:lnTo>
                  <a:lnTo>
                    <a:pt x="f661" y="f662"/>
                  </a:lnTo>
                  <a:lnTo>
                    <a:pt x="f663" y="f80"/>
                  </a:lnTo>
                  <a:lnTo>
                    <a:pt x="f664" y="f548"/>
                  </a:lnTo>
                  <a:lnTo>
                    <a:pt x="f665" y="f471"/>
                  </a:lnTo>
                  <a:lnTo>
                    <a:pt x="f666" y="f667"/>
                  </a:lnTo>
                  <a:lnTo>
                    <a:pt x="f668" y="f669"/>
                  </a:lnTo>
                  <a:lnTo>
                    <a:pt x="f668" y="f670"/>
                  </a:lnTo>
                  <a:lnTo>
                    <a:pt x="f633" y="f671"/>
                  </a:lnTo>
                  <a:lnTo>
                    <a:pt x="f672" y="f673"/>
                  </a:lnTo>
                  <a:lnTo>
                    <a:pt x="f674" y="f675"/>
                  </a:lnTo>
                  <a:lnTo>
                    <a:pt x="f660" y="f676"/>
                  </a:lnTo>
                  <a:lnTo>
                    <a:pt x="f677" y="f678"/>
                  </a:lnTo>
                  <a:lnTo>
                    <a:pt x="f679" y="f680"/>
                  </a:lnTo>
                  <a:lnTo>
                    <a:pt x="f681" y="f682"/>
                  </a:lnTo>
                  <a:lnTo>
                    <a:pt x="f683" y="f684"/>
                  </a:lnTo>
                  <a:lnTo>
                    <a:pt x="f685" y="f98"/>
                  </a:lnTo>
                  <a:lnTo>
                    <a:pt x="f686" y="f100"/>
                  </a:lnTo>
                  <a:lnTo>
                    <a:pt x="f687" y="f102"/>
                  </a:lnTo>
                  <a:lnTo>
                    <a:pt x="f688" y="f368"/>
                  </a:lnTo>
                  <a:lnTo>
                    <a:pt x="f645" y="f461"/>
                  </a:lnTo>
                  <a:lnTo>
                    <a:pt x="f689" y="f690"/>
                  </a:lnTo>
                  <a:lnTo>
                    <a:pt x="f691" y="f204"/>
                  </a:lnTo>
                  <a:lnTo>
                    <a:pt x="f691" y="f2"/>
                  </a:lnTo>
                  <a:lnTo>
                    <a:pt x="f692" y="f693"/>
                  </a:lnTo>
                  <a:lnTo>
                    <a:pt x="f694" y="f199"/>
                  </a:lnTo>
                  <a:lnTo>
                    <a:pt x="f695" y="f197"/>
                  </a:lnTo>
                  <a:lnTo>
                    <a:pt x="f696" y="f160"/>
                  </a:lnTo>
                  <a:lnTo>
                    <a:pt x="f697" y="f152"/>
                  </a:lnTo>
                  <a:lnTo>
                    <a:pt x="f698" y="f699"/>
                  </a:lnTo>
                  <a:lnTo>
                    <a:pt x="f700" y="f701"/>
                  </a:lnTo>
                  <a:lnTo>
                    <a:pt x="f702" y="f703"/>
                  </a:lnTo>
                  <a:lnTo>
                    <a:pt x="f704" y="f705"/>
                  </a:lnTo>
                  <a:lnTo>
                    <a:pt x="f660" y="f706"/>
                  </a:lnTo>
                  <a:lnTo>
                    <a:pt x="f707" y="f708"/>
                  </a:lnTo>
                  <a:lnTo>
                    <a:pt x="f709" y="f710"/>
                  </a:lnTo>
                  <a:lnTo>
                    <a:pt x="f711" y="f412"/>
                  </a:lnTo>
                  <a:lnTo>
                    <a:pt x="f712" y="f414"/>
                  </a:lnTo>
                  <a:lnTo>
                    <a:pt x="f713" y="f714"/>
                  </a:lnTo>
                  <a:lnTo>
                    <a:pt x="f573" y="f430"/>
                  </a:lnTo>
                  <a:lnTo>
                    <a:pt x="f620" y="f715"/>
                  </a:lnTo>
                  <a:lnTo>
                    <a:pt x="f716" y="f181"/>
                  </a:lnTo>
                  <a:lnTo>
                    <a:pt x="f717" y="f172"/>
                  </a:lnTo>
                  <a:lnTo>
                    <a:pt x="f718" y="f719"/>
                  </a:lnTo>
                  <a:lnTo>
                    <a:pt x="f720" y="f719"/>
                  </a:lnTo>
                  <a:lnTo>
                    <a:pt x="f557" y="f172"/>
                  </a:lnTo>
                  <a:lnTo>
                    <a:pt x="f721" y="f722"/>
                  </a:lnTo>
                  <a:lnTo>
                    <a:pt x="f723" y="f170"/>
                  </a:lnTo>
                  <a:lnTo>
                    <a:pt x="f724" y="f725"/>
                  </a:lnTo>
                  <a:lnTo>
                    <a:pt x="f726" y="f418"/>
                  </a:lnTo>
                  <a:lnTo>
                    <a:pt x="f727" y="f728"/>
                  </a:lnTo>
                  <a:lnTo>
                    <a:pt x="f601" y="f416"/>
                  </a:lnTo>
                  <a:lnTo>
                    <a:pt x="f601" y="f296"/>
                  </a:lnTo>
                  <a:close/>
                  <a:moveTo>
                    <a:pt x="f729" y="f291"/>
                  </a:moveTo>
                  <a:lnTo>
                    <a:pt x="f37" y="f291"/>
                  </a:lnTo>
                  <a:lnTo>
                    <a:pt x="f37" y="f158"/>
                  </a:lnTo>
                  <a:lnTo>
                    <a:pt x="f730" y="f158"/>
                  </a:lnTo>
                  <a:lnTo>
                    <a:pt x="f730" y="f294"/>
                  </a:lnTo>
                  <a:lnTo>
                    <a:pt x="f261" y="f294"/>
                  </a:lnTo>
                  <a:lnTo>
                    <a:pt x="f261" y="f296"/>
                  </a:lnTo>
                  <a:lnTo>
                    <a:pt x="f731" y="f296"/>
                  </a:lnTo>
                  <a:lnTo>
                    <a:pt x="f731" y="f272"/>
                  </a:lnTo>
                  <a:lnTo>
                    <a:pt x="f37" y="f272"/>
                  </a:lnTo>
                  <a:lnTo>
                    <a:pt x="f37" y="f80"/>
                  </a:lnTo>
                  <a:lnTo>
                    <a:pt x="f729" y="f80"/>
                  </a:lnTo>
                  <a:lnTo>
                    <a:pt x="f729" y="f291"/>
                  </a:lnTo>
                  <a:close/>
                  <a:moveTo>
                    <a:pt x="f5" y="f9"/>
                  </a:moveTo>
                  <a:lnTo>
                    <a:pt x="f169" y="f11"/>
                  </a:lnTo>
                  <a:lnTo>
                    <a:pt x="f732" y="f13"/>
                  </a:lnTo>
                  <a:lnTo>
                    <a:pt x="f439" y="f15"/>
                  </a:lnTo>
                  <a:lnTo>
                    <a:pt x="f733" y="f17"/>
                  </a:lnTo>
                  <a:lnTo>
                    <a:pt x="f152" y="f19"/>
                  </a:lnTo>
                  <a:lnTo>
                    <a:pt x="f162" y="f21"/>
                  </a:lnTo>
                  <a:lnTo>
                    <a:pt x="f734" y="f23"/>
                  </a:lnTo>
                  <a:lnTo>
                    <a:pt x="f582" y="f7"/>
                  </a:lnTo>
                  <a:lnTo>
                    <a:pt x="f735" y="f23"/>
                  </a:lnTo>
                  <a:lnTo>
                    <a:pt x="f110" y="f21"/>
                  </a:lnTo>
                  <a:lnTo>
                    <a:pt x="f106" y="f28"/>
                  </a:lnTo>
                  <a:lnTo>
                    <a:pt x="f736" y="f30"/>
                  </a:lnTo>
                  <a:lnTo>
                    <a:pt x="f737" y="f17"/>
                  </a:lnTo>
                  <a:lnTo>
                    <a:pt x="f738" y="f33"/>
                  </a:lnTo>
                  <a:lnTo>
                    <a:pt x="f361" y="f35"/>
                  </a:lnTo>
                  <a:lnTo>
                    <a:pt x="f739" y="f37"/>
                  </a:lnTo>
                  <a:lnTo>
                    <a:pt x="f90" y="f39"/>
                  </a:lnTo>
                  <a:lnTo>
                    <a:pt x="f740" y="f41"/>
                  </a:lnTo>
                  <a:lnTo>
                    <a:pt x="f550" y="f43"/>
                  </a:lnTo>
                  <a:lnTo>
                    <a:pt x="f671" y="f45"/>
                  </a:lnTo>
                  <a:lnTo>
                    <a:pt x="f741" y="f47"/>
                  </a:lnTo>
                  <a:lnTo>
                    <a:pt x="f228" y="f49"/>
                  </a:lnTo>
                  <a:lnTo>
                    <a:pt x="f229" y="f51"/>
                  </a:lnTo>
                  <a:lnTo>
                    <a:pt x="f742" y="f53"/>
                  </a:lnTo>
                  <a:lnTo>
                    <a:pt x="f743" y="f55"/>
                  </a:lnTo>
                  <a:lnTo>
                    <a:pt x="f354" y="f57"/>
                  </a:lnTo>
                  <a:lnTo>
                    <a:pt x="f77" y="f59"/>
                  </a:lnTo>
                  <a:lnTo>
                    <a:pt x="f744" y="f61"/>
                  </a:lnTo>
                  <a:lnTo>
                    <a:pt x="f616" y="f63"/>
                  </a:lnTo>
                  <a:lnTo>
                    <a:pt x="f617" y="f65"/>
                  </a:lnTo>
                  <a:lnTo>
                    <a:pt x="f745" y="f67"/>
                  </a:lnTo>
                  <a:lnTo>
                    <a:pt x="f241" y="f68"/>
                  </a:lnTo>
                  <a:lnTo>
                    <a:pt x="f745" y="f69"/>
                  </a:lnTo>
                  <a:lnTo>
                    <a:pt x="f746" y="f71"/>
                  </a:lnTo>
                  <a:lnTo>
                    <a:pt x="f240" y="f73"/>
                  </a:lnTo>
                  <a:lnTo>
                    <a:pt x="f75" y="f75"/>
                  </a:lnTo>
                  <a:lnTo>
                    <a:pt x="f747" y="f77"/>
                  </a:lnTo>
                  <a:lnTo>
                    <a:pt x="f234" y="f78"/>
                  </a:lnTo>
                  <a:lnTo>
                    <a:pt x="f748" y="f80"/>
                  </a:lnTo>
                  <a:lnTo>
                    <a:pt x="f749" y="f82"/>
                  </a:lnTo>
                  <a:lnTo>
                    <a:pt x="f750" y="f84"/>
                  </a:lnTo>
                  <a:lnTo>
                    <a:pt x="f751" y="f86"/>
                  </a:lnTo>
                  <a:lnTo>
                    <a:pt x="f225" y="f88"/>
                  </a:lnTo>
                  <a:lnTo>
                    <a:pt x="f88" y="f90"/>
                  </a:lnTo>
                  <a:lnTo>
                    <a:pt x="f680" y="f92"/>
                  </a:lnTo>
                  <a:lnTo>
                    <a:pt x="f593" y="f94"/>
                  </a:lnTo>
                  <a:lnTo>
                    <a:pt x="f291" y="f96"/>
                  </a:lnTo>
                  <a:lnTo>
                    <a:pt x="f752" y="f98"/>
                  </a:lnTo>
                  <a:lnTo>
                    <a:pt x="f753" y="f100"/>
                  </a:lnTo>
                  <a:lnTo>
                    <a:pt x="f458" y="f102"/>
                  </a:lnTo>
                  <a:lnTo>
                    <a:pt x="f203" y="f104"/>
                  </a:lnTo>
                  <a:lnTo>
                    <a:pt x="f754" y="f106"/>
                  </a:lnTo>
                  <a:lnTo>
                    <a:pt x="f755" y="f108"/>
                  </a:lnTo>
                  <a:lnTo>
                    <a:pt x="f756" y="f110"/>
                  </a:lnTo>
                  <a:lnTo>
                    <a:pt x="f578" y="f112"/>
                  </a:lnTo>
                  <a:lnTo>
                    <a:pt x="f132" y="f114"/>
                  </a:lnTo>
                  <a:lnTo>
                    <a:pt x="f134" y="f116"/>
                  </a:lnTo>
                  <a:lnTo>
                    <a:pt x="f757" y="f118"/>
                  </a:lnTo>
                  <a:lnTo>
                    <a:pt x="f758" y="f120"/>
                  </a:lnTo>
                  <a:lnTo>
                    <a:pt x="f759" y="f122"/>
                  </a:lnTo>
                  <a:lnTo>
                    <a:pt x="f760" y="f124"/>
                  </a:lnTo>
                  <a:lnTo>
                    <a:pt x="f760" y="f125"/>
                  </a:lnTo>
                  <a:lnTo>
                    <a:pt x="f760" y="f126"/>
                  </a:lnTo>
                  <a:lnTo>
                    <a:pt x="f759" y="f128"/>
                  </a:lnTo>
                  <a:lnTo>
                    <a:pt x="f758" y="f130"/>
                  </a:lnTo>
                  <a:lnTo>
                    <a:pt x="f574" y="f132"/>
                  </a:lnTo>
                  <a:lnTo>
                    <a:pt x="f761" y="f134"/>
                  </a:lnTo>
                  <a:lnTo>
                    <a:pt x="f386" y="f136"/>
                  </a:lnTo>
                  <a:lnTo>
                    <a:pt x="f734" y="f137"/>
                  </a:lnTo>
                  <a:lnTo>
                    <a:pt x="f762" y="f139"/>
                  </a:lnTo>
                  <a:lnTo>
                    <a:pt x="f580" y="f141"/>
                  </a:lnTo>
                  <a:lnTo>
                    <a:pt x="f763" y="f143"/>
                  </a:lnTo>
                  <a:lnTo>
                    <a:pt x="f764" y="f145"/>
                  </a:lnTo>
                  <a:lnTo>
                    <a:pt x="f765" y="f147"/>
                  </a:lnTo>
                  <a:lnTo>
                    <a:pt x="f766" y="f149"/>
                  </a:lnTo>
                  <a:lnTo>
                    <a:pt x="f585" y="f151"/>
                  </a:lnTo>
                  <a:lnTo>
                    <a:pt x="f753" y="f152"/>
                  </a:lnTo>
                  <a:lnTo>
                    <a:pt x="f767" y="f152"/>
                  </a:lnTo>
                  <a:lnTo>
                    <a:pt x="f736" y="f152"/>
                  </a:lnTo>
                  <a:lnTo>
                    <a:pt x="f768" y="f156"/>
                  </a:lnTo>
                  <a:lnTo>
                    <a:pt x="f595" y="f147"/>
                  </a:lnTo>
                  <a:lnTo>
                    <a:pt x="f769" y="f158"/>
                  </a:lnTo>
                  <a:lnTo>
                    <a:pt x="f770" y="f160"/>
                  </a:lnTo>
                  <a:lnTo>
                    <a:pt x="f771" y="f161"/>
                  </a:lnTo>
                  <a:lnTo>
                    <a:pt x="f667" y="f162"/>
                  </a:lnTo>
                  <a:lnTo>
                    <a:pt x="f529" y="f137"/>
                  </a:lnTo>
                  <a:lnTo>
                    <a:pt x="f607" y="f165"/>
                  </a:lnTo>
                  <a:lnTo>
                    <a:pt x="f772" y="f166"/>
                  </a:lnTo>
                  <a:lnTo>
                    <a:pt x="f548" y="f167"/>
                  </a:lnTo>
                  <a:lnTo>
                    <a:pt x="f670" y="f169"/>
                  </a:lnTo>
                  <a:lnTo>
                    <a:pt x="f773" y="f170"/>
                  </a:lnTo>
                  <a:lnTo>
                    <a:pt x="f680" y="f172"/>
                  </a:lnTo>
                  <a:lnTo>
                    <a:pt x="f774" y="f174"/>
                  </a:lnTo>
                  <a:lnTo>
                    <a:pt x="f775" y="f176"/>
                  </a:lnTo>
                  <a:lnTo>
                    <a:pt x="f776" y="f5"/>
                  </a:lnTo>
                  <a:lnTo>
                    <a:pt x="f777" y="f176"/>
                  </a:lnTo>
                  <a:lnTo>
                    <a:pt x="f778" y="f179"/>
                  </a:lnTo>
                  <a:lnTo>
                    <a:pt x="f201" y="f181"/>
                  </a:lnTo>
                  <a:lnTo>
                    <a:pt x="f386" y="f169"/>
                  </a:lnTo>
                  <a:lnTo>
                    <a:pt x="f779" y="f182"/>
                  </a:lnTo>
                  <a:lnTo>
                    <a:pt x="f407" y="f184"/>
                  </a:lnTo>
                  <a:lnTo>
                    <a:pt x="f780" y="f186"/>
                  </a:lnTo>
                  <a:lnTo>
                    <a:pt x="f781" y="f188"/>
                  </a:lnTo>
                  <a:lnTo>
                    <a:pt x="f703" y="f190"/>
                  </a:lnTo>
                  <a:lnTo>
                    <a:pt x="f782" y="f192"/>
                  </a:lnTo>
                  <a:lnTo>
                    <a:pt x="f783" y="f194"/>
                  </a:lnTo>
                  <a:lnTo>
                    <a:pt x="f784" y="f160"/>
                  </a:lnTo>
                  <a:lnTo>
                    <a:pt x="f785" y="f197"/>
                  </a:lnTo>
                  <a:lnTo>
                    <a:pt x="f169" y="f199"/>
                  </a:lnTo>
                  <a:lnTo>
                    <a:pt x="f725" y="f201"/>
                  </a:lnTo>
                  <a:lnTo>
                    <a:pt x="f294" y="f203"/>
                  </a:lnTo>
                  <a:lnTo>
                    <a:pt x="f725" y="f204"/>
                  </a:lnTo>
                  <a:lnTo>
                    <a:pt x="f418" y="f206"/>
                  </a:lnTo>
                  <a:lnTo>
                    <a:pt x="f786" y="f208"/>
                  </a:lnTo>
                  <a:lnTo>
                    <a:pt x="f714" y="f210"/>
                  </a:lnTo>
                  <a:lnTo>
                    <a:pt x="f434" y="f212"/>
                  </a:lnTo>
                  <a:lnTo>
                    <a:pt x="f787" y="f214"/>
                  </a:lnTo>
                  <a:lnTo>
                    <a:pt x="f788" y="f216"/>
                  </a:lnTo>
                  <a:lnTo>
                    <a:pt x="f789" y="f217"/>
                  </a:lnTo>
                  <a:lnTo>
                    <a:pt x="f701" y="f219"/>
                  </a:lnTo>
                  <a:lnTo>
                    <a:pt x="f790" y="f221"/>
                  </a:lnTo>
                  <a:lnTo>
                    <a:pt x="f194" y="f223"/>
                  </a:lnTo>
                  <a:lnTo>
                    <a:pt x="f396" y="f225"/>
                  </a:lnTo>
                  <a:lnTo>
                    <a:pt x="f197" y="f226"/>
                  </a:lnTo>
                  <a:lnTo>
                    <a:pt x="f199" y="f228"/>
                  </a:lnTo>
                  <a:lnTo>
                    <a:pt x="f201" y="f229"/>
                  </a:lnTo>
                  <a:lnTo>
                    <a:pt x="f584" y="f231"/>
                  </a:lnTo>
                  <a:lnTo>
                    <a:pt x="f791" y="f232"/>
                  </a:lnTo>
                  <a:lnTo>
                    <a:pt x="f792" y="f234"/>
                  </a:lnTo>
                  <a:lnTo>
                    <a:pt x="f793" y="f236"/>
                  </a:lnTo>
                  <a:lnTo>
                    <a:pt x="f102" y="f238"/>
                  </a:lnTo>
                  <a:lnTo>
                    <a:pt x="f465" y="f240"/>
                  </a:lnTo>
                  <a:lnTo>
                    <a:pt x="f794" y="f241"/>
                  </a:lnTo>
                  <a:lnTo>
                    <a:pt x="f768" y="f243"/>
                  </a:lnTo>
                  <a:lnTo>
                    <a:pt x="f467" y="f245"/>
                  </a:lnTo>
                  <a:lnTo>
                    <a:pt x="f96" y="f247"/>
                  </a:lnTo>
                  <a:lnTo>
                    <a:pt x="f593" y="f249"/>
                  </a:lnTo>
                  <a:lnTo>
                    <a:pt x="f795" y="f69"/>
                  </a:lnTo>
                  <a:lnTo>
                    <a:pt x="f796" y="f251"/>
                  </a:lnTo>
                  <a:lnTo>
                    <a:pt x="f217" y="f68"/>
                  </a:lnTo>
                  <a:lnTo>
                    <a:pt x="f217" y="f254"/>
                  </a:lnTo>
                  <a:lnTo>
                    <a:pt x="f217" y="f255"/>
                  </a:lnTo>
                  <a:lnTo>
                    <a:pt x="f595" y="f256"/>
                  </a:lnTo>
                  <a:lnTo>
                    <a:pt x="f797" y="f257"/>
                  </a:lnTo>
                  <a:lnTo>
                    <a:pt x="f684" y="f259"/>
                  </a:lnTo>
                  <a:lnTo>
                    <a:pt x="f774" y="f261"/>
                  </a:lnTo>
                  <a:lnTo>
                    <a:pt x="f591" y="f263"/>
                  </a:lnTo>
                  <a:lnTo>
                    <a:pt x="f214" y="f265"/>
                  </a:lnTo>
                  <a:lnTo>
                    <a:pt x="f798" y="f267"/>
                  </a:lnTo>
                  <a:lnTo>
                    <a:pt x="f799" y="f269"/>
                  </a:lnTo>
                  <a:lnTo>
                    <a:pt x="f104" y="f270"/>
                  </a:lnTo>
                  <a:lnTo>
                    <a:pt x="f800" y="f272"/>
                  </a:lnTo>
                  <a:lnTo>
                    <a:pt x="f370" y="f273"/>
                  </a:lnTo>
                  <a:lnTo>
                    <a:pt x="f114" y="f275"/>
                  </a:lnTo>
                  <a:lnTo>
                    <a:pt x="f118" y="f277"/>
                  </a:lnTo>
                  <a:lnTo>
                    <a:pt x="f801" y="f279"/>
                  </a:lnTo>
                  <a:lnTo>
                    <a:pt x="f802" y="f279"/>
                  </a:lnTo>
                  <a:lnTo>
                    <a:pt x="f128" y="f279"/>
                  </a:lnTo>
                  <a:lnTo>
                    <a:pt x="f803" y="f275"/>
                  </a:lnTo>
                  <a:lnTo>
                    <a:pt x="f141" y="f273"/>
                  </a:lnTo>
                  <a:lnTo>
                    <a:pt x="f560" y="f284"/>
                  </a:lnTo>
                  <a:lnTo>
                    <a:pt x="f804" y="f269"/>
                  </a:lnTo>
                  <a:lnTo>
                    <a:pt x="f703" y="f286"/>
                  </a:lnTo>
                  <a:lnTo>
                    <a:pt x="f186" y="f288"/>
                  </a:lnTo>
                  <a:lnTo>
                    <a:pt x="f784" y="f289"/>
                  </a:lnTo>
                  <a:lnTo>
                    <a:pt x="f5" y="f9"/>
                  </a:lnTo>
                  <a:close/>
                </a:path>
              </a:pathLst>
            </a:custGeom>
            <a:solidFill>
              <a:srgbClr val="4473B1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10" name="Freeform 10"/>
            <p:cNvSpPr/>
            <p:nvPr/>
          </p:nvSpPr>
          <p:spPr>
            <a:xfrm>
              <a:off x="838080" y="6426360"/>
              <a:ext cx="868679" cy="92880"/>
            </a:xfrm>
            <a:custGeom>
              <a:avLst/>
              <a:gdLst>
                <a:gd name="f0" fmla="val 10800000"/>
                <a:gd name="f1" fmla="val 5400000"/>
                <a:gd name="f2" fmla="val 360"/>
                <a:gd name="f3" fmla="val 180"/>
                <a:gd name="f4" fmla="val w"/>
                <a:gd name="f5" fmla="val h"/>
                <a:gd name="f6" fmla="val 0"/>
                <a:gd name="f7" fmla="val 5893"/>
                <a:gd name="f8" fmla="val 641"/>
                <a:gd name="f9" fmla="val 5686"/>
                <a:gd name="f10" fmla="val 631"/>
                <a:gd name="f11" fmla="val 369"/>
                <a:gd name="f12" fmla="val 10"/>
                <a:gd name="f13" fmla="val 5764"/>
                <a:gd name="f14" fmla="val 5690"/>
                <a:gd name="f15" fmla="val 169"/>
                <a:gd name="f16" fmla="val 5675"/>
                <a:gd name="f17" fmla="val 202"/>
                <a:gd name="f18" fmla="val 5661"/>
                <a:gd name="f19" fmla="val 232"/>
                <a:gd name="f20" fmla="val 5648"/>
                <a:gd name="f21" fmla="val 262"/>
                <a:gd name="f22" fmla="val 5636"/>
                <a:gd name="f23" fmla="val 292"/>
                <a:gd name="f24" fmla="val 5635"/>
                <a:gd name="f25" fmla="val 5621"/>
                <a:gd name="f26" fmla="val 261"/>
                <a:gd name="f27" fmla="val 5609"/>
                <a:gd name="f28" fmla="val 5596"/>
                <a:gd name="f29" fmla="val 5580"/>
                <a:gd name="f30" fmla="val 170"/>
                <a:gd name="f31" fmla="val 5506"/>
                <a:gd name="f32" fmla="val 5377"/>
                <a:gd name="f33" fmla="val 5573"/>
                <a:gd name="f34" fmla="val 372"/>
                <a:gd name="f35" fmla="val 5318"/>
                <a:gd name="f36" fmla="val 523"/>
                <a:gd name="f37" fmla="val 5306"/>
                <a:gd name="f38" fmla="val 528"/>
                <a:gd name="f39" fmla="val 5293"/>
                <a:gd name="f40" fmla="val 532"/>
                <a:gd name="f41" fmla="val 5277"/>
                <a:gd name="f42" fmla="val 536"/>
                <a:gd name="f43" fmla="val 5262"/>
                <a:gd name="f44" fmla="val 539"/>
                <a:gd name="f45" fmla="val 5245"/>
                <a:gd name="f46" fmla="val 542"/>
                <a:gd name="f47" fmla="val 5229"/>
                <a:gd name="f48" fmla="val 544"/>
                <a:gd name="f49" fmla="val 5211"/>
                <a:gd name="f50" fmla="val 545"/>
                <a:gd name="f51" fmla="val 5194"/>
                <a:gd name="f52" fmla="val 5182"/>
                <a:gd name="f53" fmla="val 5169"/>
                <a:gd name="f54" fmla="val 5157"/>
                <a:gd name="f55" fmla="val 543"/>
                <a:gd name="f56" fmla="val 5146"/>
                <a:gd name="f57" fmla="val 541"/>
                <a:gd name="f58" fmla="val 5134"/>
                <a:gd name="f59" fmla="val 5124"/>
                <a:gd name="f60" fmla="val 537"/>
                <a:gd name="f61" fmla="val 5113"/>
                <a:gd name="f62" fmla="val 534"/>
                <a:gd name="f63" fmla="val 5104"/>
                <a:gd name="f64" fmla="val 530"/>
                <a:gd name="f65" fmla="val 5093"/>
                <a:gd name="f66" fmla="val 526"/>
                <a:gd name="f67" fmla="val 5084"/>
                <a:gd name="f68" fmla="val 522"/>
                <a:gd name="f69" fmla="val 5075"/>
                <a:gd name="f70" fmla="val 516"/>
                <a:gd name="f71" fmla="val 5067"/>
                <a:gd name="f72" fmla="val 511"/>
                <a:gd name="f73" fmla="val 5057"/>
                <a:gd name="f74" fmla="val 505"/>
                <a:gd name="f75" fmla="val 5050"/>
                <a:gd name="f76" fmla="val 499"/>
                <a:gd name="f77" fmla="val 5042"/>
                <a:gd name="f78" fmla="val 492"/>
                <a:gd name="f79" fmla="val 5036"/>
                <a:gd name="f80" fmla="val 486"/>
                <a:gd name="f81" fmla="val 5029"/>
                <a:gd name="f82" fmla="val 477"/>
                <a:gd name="f83" fmla="val 5022"/>
                <a:gd name="f84" fmla="val 470"/>
                <a:gd name="f85" fmla="val 5016"/>
                <a:gd name="f86" fmla="val 462"/>
                <a:gd name="f87" fmla="val 5011"/>
                <a:gd name="f88" fmla="val 453"/>
                <a:gd name="f89" fmla="val 5006"/>
                <a:gd name="f90" fmla="val 443"/>
                <a:gd name="f91" fmla="val 5001"/>
                <a:gd name="f92" fmla="val 434"/>
                <a:gd name="f93" fmla="val 4997"/>
                <a:gd name="f94" fmla="val 425"/>
                <a:gd name="f95" fmla="val 4993"/>
                <a:gd name="f96" fmla="val 415"/>
                <a:gd name="f97" fmla="val 4986"/>
                <a:gd name="f98" fmla="val 393"/>
                <a:gd name="f99" fmla="val 4982"/>
                <a:gd name="f100" fmla="val 371"/>
                <a:gd name="f101" fmla="val 4979"/>
                <a:gd name="f102" fmla="val 347"/>
                <a:gd name="f103" fmla="val 4978"/>
                <a:gd name="f104" fmla="val 322"/>
                <a:gd name="f105" fmla="val 309"/>
                <a:gd name="f106" fmla="val 295"/>
                <a:gd name="f107" fmla="val 4981"/>
                <a:gd name="f108" fmla="val 282"/>
                <a:gd name="f109" fmla="val 270"/>
                <a:gd name="f110" fmla="val 4985"/>
                <a:gd name="f111" fmla="val 257"/>
                <a:gd name="f112" fmla="val 4987"/>
                <a:gd name="f113" fmla="val 246"/>
                <a:gd name="f114" fmla="val 4991"/>
                <a:gd name="f115" fmla="val 235"/>
                <a:gd name="f116" fmla="val 4995"/>
                <a:gd name="f117" fmla="val 223"/>
                <a:gd name="f118" fmla="val 4999"/>
                <a:gd name="f119" fmla="val 213"/>
                <a:gd name="f120" fmla="val 5004"/>
                <a:gd name="f121" fmla="val 203"/>
                <a:gd name="f122" fmla="val 5008"/>
                <a:gd name="f123" fmla="val 193"/>
                <a:gd name="f124" fmla="val 5014"/>
                <a:gd name="f125" fmla="val 184"/>
                <a:gd name="f126" fmla="val 5019"/>
                <a:gd name="f127" fmla="val 176"/>
                <a:gd name="f128" fmla="val 5026"/>
                <a:gd name="f129" fmla="val 168"/>
                <a:gd name="f130" fmla="val 5033"/>
                <a:gd name="f131" fmla="val 159"/>
                <a:gd name="f132" fmla="val 5040"/>
                <a:gd name="f133" fmla="val 152"/>
                <a:gd name="f134" fmla="val 5047"/>
                <a:gd name="f135" fmla="val 145"/>
                <a:gd name="f136" fmla="val 5055"/>
                <a:gd name="f137" fmla="val 139"/>
                <a:gd name="f138" fmla="val 5063"/>
                <a:gd name="f139" fmla="val 133"/>
                <a:gd name="f140" fmla="val 5072"/>
                <a:gd name="f141" fmla="val 127"/>
                <a:gd name="f142" fmla="val 5080"/>
                <a:gd name="f143" fmla="val 121"/>
                <a:gd name="f144" fmla="val 5089"/>
                <a:gd name="f145" fmla="val 117"/>
                <a:gd name="f146" fmla="val 5098"/>
                <a:gd name="f147" fmla="val 112"/>
                <a:gd name="f148" fmla="val 5109"/>
                <a:gd name="f149" fmla="val 109"/>
                <a:gd name="f150" fmla="val 5129"/>
                <a:gd name="f151" fmla="val 102"/>
                <a:gd name="f152" fmla="val 5150"/>
                <a:gd name="f153" fmla="val 98"/>
                <a:gd name="f154" fmla="val 5172"/>
                <a:gd name="f155" fmla="val 95"/>
                <a:gd name="f156" fmla="val 5196"/>
                <a:gd name="f157" fmla="val 94"/>
                <a:gd name="f158" fmla="val 5215"/>
                <a:gd name="f159" fmla="val 5232"/>
                <a:gd name="f160" fmla="val 96"/>
                <a:gd name="f161" fmla="val 5248"/>
                <a:gd name="f162" fmla="val 5264"/>
                <a:gd name="f163" fmla="val 101"/>
                <a:gd name="f164" fmla="val 5279"/>
                <a:gd name="f165" fmla="val 105"/>
                <a:gd name="f166" fmla="val 5305"/>
                <a:gd name="f167" fmla="val 113"/>
                <a:gd name="f168" fmla="val 5316"/>
                <a:gd name="f169" fmla="val 118"/>
                <a:gd name="f170" fmla="val 5341"/>
                <a:gd name="f171" fmla="val 28"/>
                <a:gd name="f172" fmla="val 5332"/>
                <a:gd name="f173" fmla="val 24"/>
                <a:gd name="f174" fmla="val 19"/>
                <a:gd name="f175" fmla="val 5303"/>
                <a:gd name="f176" fmla="val 13"/>
                <a:gd name="f177" fmla="val 5285"/>
                <a:gd name="f178" fmla="val 9"/>
                <a:gd name="f179" fmla="val 5265"/>
                <a:gd name="f180" fmla="val 6"/>
                <a:gd name="f181" fmla="val 5242"/>
                <a:gd name="f182" fmla="val 3"/>
                <a:gd name="f183" fmla="val 5218"/>
                <a:gd name="f184" fmla="val 1"/>
                <a:gd name="f185" fmla="val 5191"/>
                <a:gd name="f186" fmla="val 5173"/>
                <a:gd name="f187" fmla="val 5156"/>
                <a:gd name="f188" fmla="val 2"/>
                <a:gd name="f189" fmla="val 5139"/>
                <a:gd name="f190" fmla="val 4"/>
                <a:gd name="f191" fmla="val 5122"/>
                <a:gd name="f192" fmla="val 5106"/>
                <a:gd name="f193" fmla="val 5090"/>
                <a:gd name="f194" fmla="val 17"/>
                <a:gd name="f195" fmla="val 5059"/>
                <a:gd name="f196" fmla="val 23"/>
                <a:gd name="f197" fmla="val 5045"/>
                <a:gd name="f198" fmla="val 29"/>
                <a:gd name="f199" fmla="val 5031"/>
                <a:gd name="f200" fmla="val 35"/>
                <a:gd name="f201" fmla="val 42"/>
                <a:gd name="f202" fmla="val 5003"/>
                <a:gd name="f203" fmla="val 50"/>
                <a:gd name="f204" fmla="val 4989"/>
                <a:gd name="f205" fmla="val 59"/>
                <a:gd name="f206" fmla="val 4977"/>
                <a:gd name="f207" fmla="val 68"/>
                <a:gd name="f208" fmla="val 4966"/>
                <a:gd name="f209" fmla="val 77"/>
                <a:gd name="f210" fmla="val 4955"/>
                <a:gd name="f211" fmla="val 87"/>
                <a:gd name="f212" fmla="val 4943"/>
                <a:gd name="f213" fmla="val 99"/>
                <a:gd name="f214" fmla="val 4933"/>
                <a:gd name="f215" fmla="val 110"/>
                <a:gd name="f216" fmla="val 4924"/>
                <a:gd name="f217" fmla="val 122"/>
                <a:gd name="f218" fmla="val 4914"/>
                <a:gd name="f219" fmla="val 135"/>
                <a:gd name="f220" fmla="val 4906"/>
                <a:gd name="f221" fmla="val 148"/>
                <a:gd name="f222" fmla="val 4898"/>
                <a:gd name="f223" fmla="val 162"/>
                <a:gd name="f224" fmla="val 4891"/>
                <a:gd name="f225" fmla="val 4885"/>
                <a:gd name="f226" fmla="val 190"/>
                <a:gd name="f227" fmla="val 4879"/>
                <a:gd name="f228" fmla="val 206"/>
                <a:gd name="f229" fmla="val 4873"/>
                <a:gd name="f230" fmla="val 222"/>
                <a:gd name="f231" fmla="val 4869"/>
                <a:gd name="f232" fmla="val 239"/>
                <a:gd name="f233" fmla="val 4866"/>
                <a:gd name="f234" fmla="val 255"/>
                <a:gd name="f235" fmla="val 4863"/>
                <a:gd name="f236" fmla="val 273"/>
                <a:gd name="f237" fmla="val 4861"/>
                <a:gd name="f238" fmla="val 290"/>
                <a:gd name="f239" fmla="val 4860"/>
                <a:gd name="f240" fmla="val 4859"/>
                <a:gd name="f241" fmla="val 328"/>
                <a:gd name="f242" fmla="val 346"/>
                <a:gd name="f243" fmla="val 362"/>
                <a:gd name="f244" fmla="val 4862"/>
                <a:gd name="f245" fmla="val 380"/>
                <a:gd name="f246" fmla="val 4865"/>
                <a:gd name="f247" fmla="val 395"/>
                <a:gd name="f248" fmla="val 4868"/>
                <a:gd name="f249" fmla="val 412"/>
                <a:gd name="f250" fmla="val 4871"/>
                <a:gd name="f251" fmla="val 427"/>
                <a:gd name="f252" fmla="val 4876"/>
                <a:gd name="f253" fmla="val 441"/>
                <a:gd name="f254" fmla="val 4881"/>
                <a:gd name="f255" fmla="val 457"/>
                <a:gd name="f256" fmla="val 4887"/>
                <a:gd name="f257" fmla="val 4893"/>
                <a:gd name="f258" fmla="val 484"/>
                <a:gd name="f259" fmla="val 4900"/>
                <a:gd name="f260" fmla="val 497"/>
                <a:gd name="f261" fmla="val 4907"/>
                <a:gd name="f262" fmla="val 509"/>
                <a:gd name="f263" fmla="val 4915"/>
                <a:gd name="f264" fmla="val 4925"/>
                <a:gd name="f265" fmla="val 4934"/>
                <a:gd name="f266" fmla="val 555"/>
                <a:gd name="f267" fmla="val 565"/>
                <a:gd name="f268" fmla="val 4965"/>
                <a:gd name="f269" fmla="val 574"/>
                <a:gd name="f270" fmla="val 583"/>
                <a:gd name="f271" fmla="val 592"/>
                <a:gd name="f272" fmla="val 5002"/>
                <a:gd name="f273" fmla="val 599"/>
                <a:gd name="f274" fmla="val 5015"/>
                <a:gd name="f275" fmla="val 606"/>
                <a:gd name="f276" fmla="val 612"/>
                <a:gd name="f277" fmla="val 5043"/>
                <a:gd name="f278" fmla="val 618"/>
                <a:gd name="f279" fmla="val 5058"/>
                <a:gd name="f280" fmla="val 623"/>
                <a:gd name="f281" fmla="val 5074"/>
                <a:gd name="f282" fmla="val 628"/>
                <a:gd name="f283" fmla="val 632"/>
                <a:gd name="f284" fmla="val 635"/>
                <a:gd name="f285" fmla="val 637"/>
                <a:gd name="f286" fmla="val 639"/>
                <a:gd name="f287" fmla="val 5158"/>
                <a:gd name="f288" fmla="val 640"/>
                <a:gd name="f289" fmla="val 5175"/>
                <a:gd name="f290" fmla="val 5203"/>
                <a:gd name="f291" fmla="val 638"/>
                <a:gd name="f292" fmla="val 5253"/>
                <a:gd name="f293" fmla="val 5274"/>
                <a:gd name="f294" fmla="val 5294"/>
                <a:gd name="f295" fmla="val 5310"/>
                <a:gd name="f296" fmla="val 622"/>
                <a:gd name="f297" fmla="val 5324"/>
                <a:gd name="f298" fmla="val 617"/>
                <a:gd name="f299" fmla="val 5337"/>
                <a:gd name="f300" fmla="val 4374"/>
                <a:gd name="f301" fmla="val 408"/>
                <a:gd name="f302" fmla="val 335"/>
                <a:gd name="f303" fmla="val 301"/>
                <a:gd name="f304" fmla="val 4373"/>
                <a:gd name="f305" fmla="val 269"/>
                <a:gd name="f306" fmla="val 4372"/>
                <a:gd name="f307" fmla="val 237"/>
                <a:gd name="f308" fmla="val 4371"/>
                <a:gd name="f309" fmla="val 205"/>
                <a:gd name="f310" fmla="val 4370"/>
                <a:gd name="f311" fmla="val 175"/>
                <a:gd name="f312" fmla="val 4369"/>
                <a:gd name="f313" fmla="val 144"/>
                <a:gd name="f314" fmla="val 4383"/>
                <a:gd name="f315" fmla="val 4396"/>
                <a:gd name="f316" fmla="val 198"/>
                <a:gd name="f317" fmla="val 4410"/>
                <a:gd name="f318" fmla="val 224"/>
                <a:gd name="f319" fmla="val 4423"/>
                <a:gd name="f320" fmla="val 251"/>
                <a:gd name="f321" fmla="val 4438"/>
                <a:gd name="f322" fmla="val 279"/>
                <a:gd name="f323" fmla="val 4453"/>
                <a:gd name="f324" fmla="val 306"/>
                <a:gd name="f325" fmla="val 4468"/>
                <a:gd name="f326" fmla="val 332"/>
                <a:gd name="f327" fmla="val 4483"/>
                <a:gd name="f328" fmla="val 358"/>
                <a:gd name="f329" fmla="val 4644"/>
                <a:gd name="f330" fmla="val 4761"/>
                <a:gd name="f331" fmla="val 4657"/>
                <a:gd name="f332" fmla="val 226"/>
                <a:gd name="f333" fmla="val 4658"/>
                <a:gd name="f334" fmla="val 4659"/>
                <a:gd name="f335" fmla="val 4661"/>
                <a:gd name="f336" fmla="val 391"/>
                <a:gd name="f337" fmla="val 4662"/>
                <a:gd name="f338" fmla="val 422"/>
                <a:gd name="f339" fmla="val 4665"/>
                <a:gd name="f340" fmla="val 4667"/>
                <a:gd name="f341" fmla="val 485"/>
                <a:gd name="f342" fmla="val 4653"/>
                <a:gd name="f343" fmla="val 459"/>
                <a:gd name="f344" fmla="val 4642"/>
                <a:gd name="f345" fmla="val 433"/>
                <a:gd name="f346" fmla="val 4630"/>
                <a:gd name="f347" fmla="val 407"/>
                <a:gd name="f348" fmla="val 4616"/>
                <a:gd name="f349" fmla="val 381"/>
                <a:gd name="f350" fmla="val 4603"/>
                <a:gd name="f351" fmla="val 355"/>
                <a:gd name="f352" fmla="val 4589"/>
                <a:gd name="f353" fmla="val 4574"/>
                <a:gd name="f354" fmla="val 302"/>
                <a:gd name="f355" fmla="val 4559"/>
                <a:gd name="f356" fmla="val 277"/>
                <a:gd name="f357" fmla="val 4399"/>
                <a:gd name="f358" fmla="val 4270"/>
                <a:gd name="f359" fmla="val 3827"/>
                <a:gd name="f360" fmla="val 3876"/>
                <a:gd name="f361" fmla="val 216"/>
                <a:gd name="f362" fmla="val 3884"/>
                <a:gd name="f363" fmla="val 187"/>
                <a:gd name="f364" fmla="val 3891"/>
                <a:gd name="f365" fmla="val 158"/>
                <a:gd name="f366" fmla="val 3898"/>
                <a:gd name="f367" fmla="val 129"/>
                <a:gd name="f368" fmla="val 3905"/>
                <a:gd name="f369" fmla="val 100"/>
                <a:gd name="f370" fmla="val 3908"/>
                <a:gd name="f371" fmla="val 3915"/>
                <a:gd name="f372" fmla="val 128"/>
                <a:gd name="f373" fmla="val 3922"/>
                <a:gd name="f374" fmla="val 157"/>
                <a:gd name="f375" fmla="val 3930"/>
                <a:gd name="f376" fmla="val 3938"/>
                <a:gd name="f377" fmla="val 217"/>
                <a:gd name="f378" fmla="val 3988"/>
                <a:gd name="f379" fmla="val 4006"/>
                <a:gd name="f380" fmla="val 456"/>
                <a:gd name="f381" fmla="val 4063"/>
                <a:gd name="f382" fmla="val 4184"/>
                <a:gd name="f383" fmla="val 3983"/>
                <a:gd name="f384" fmla="val 3839"/>
                <a:gd name="f385" fmla="val 3639"/>
                <a:gd name="f386" fmla="val 3756"/>
                <a:gd name="f387" fmla="val 3809"/>
                <a:gd name="f388" fmla="val 3389"/>
                <a:gd name="f389" fmla="val 3502"/>
                <a:gd name="f390" fmla="val 3680"/>
                <a:gd name="f391" fmla="val 3211"/>
                <a:gd name="f392" fmla="val 2906"/>
                <a:gd name="f393" fmla="val 3275"/>
                <a:gd name="f394" fmla="val 3020"/>
                <a:gd name="f395" fmla="val 2293"/>
                <a:gd name="f396" fmla="val 365"/>
                <a:gd name="f397" fmla="val 383"/>
                <a:gd name="f398" fmla="val 2294"/>
                <a:gd name="f399" fmla="val 400"/>
                <a:gd name="f400" fmla="val 2295"/>
                <a:gd name="f401" fmla="val 417"/>
                <a:gd name="f402" fmla="val 2297"/>
                <a:gd name="f403" fmla="val 2299"/>
                <a:gd name="f404" fmla="val 449"/>
                <a:gd name="f405" fmla="val 2303"/>
                <a:gd name="f406" fmla="val 463"/>
                <a:gd name="f407" fmla="val 2306"/>
                <a:gd name="f408" fmla="val 2310"/>
                <a:gd name="f409" fmla="val 491"/>
                <a:gd name="f410" fmla="val 2314"/>
                <a:gd name="f411" fmla="val 503"/>
                <a:gd name="f412" fmla="val 2319"/>
                <a:gd name="f413" fmla="val 515"/>
                <a:gd name="f414" fmla="val 2324"/>
                <a:gd name="f415" fmla="val 2330"/>
                <a:gd name="f416" fmla="val 538"/>
                <a:gd name="f417" fmla="val 2336"/>
                <a:gd name="f418" fmla="val 548"/>
                <a:gd name="f419" fmla="val 2343"/>
                <a:gd name="f420" fmla="val 559"/>
                <a:gd name="f421" fmla="val 2350"/>
                <a:gd name="f422" fmla="val 568"/>
                <a:gd name="f423" fmla="val 2357"/>
                <a:gd name="f424" fmla="val 576"/>
                <a:gd name="f425" fmla="val 2365"/>
                <a:gd name="f426" fmla="val 584"/>
                <a:gd name="f427" fmla="val 2373"/>
                <a:gd name="f428" fmla="val 2383"/>
                <a:gd name="f429" fmla="val 2392"/>
                <a:gd name="f430" fmla="val 605"/>
                <a:gd name="f431" fmla="val 2401"/>
                <a:gd name="f432" fmla="val 611"/>
                <a:gd name="f433" fmla="val 2411"/>
                <a:gd name="f434" fmla="val 616"/>
                <a:gd name="f435" fmla="val 2422"/>
                <a:gd name="f436" fmla="val 621"/>
                <a:gd name="f437" fmla="val 2432"/>
                <a:gd name="f438" fmla="val 625"/>
                <a:gd name="f439" fmla="val 2443"/>
                <a:gd name="f440" fmla="val 629"/>
                <a:gd name="f441" fmla="val 2455"/>
                <a:gd name="f442" fmla="val 633"/>
                <a:gd name="f443" fmla="val 2466"/>
                <a:gd name="f444" fmla="val 2478"/>
                <a:gd name="f445" fmla="val 2503"/>
                <a:gd name="f446" fmla="val 2530"/>
                <a:gd name="f447" fmla="val 2543"/>
                <a:gd name="f448" fmla="val 2556"/>
                <a:gd name="f449" fmla="val 2570"/>
                <a:gd name="f450" fmla="val 2583"/>
                <a:gd name="f451" fmla="val 2595"/>
                <a:gd name="f452" fmla="val 2608"/>
                <a:gd name="f453" fmla="val 2619"/>
                <a:gd name="f454" fmla="val 2631"/>
                <a:gd name="f455" fmla="val 624"/>
                <a:gd name="f456" fmla="val 2643"/>
                <a:gd name="f457" fmla="val 620"/>
                <a:gd name="f458" fmla="val 2653"/>
                <a:gd name="f459" fmla="val 615"/>
                <a:gd name="f460" fmla="val 2663"/>
                <a:gd name="f461" fmla="val 610"/>
                <a:gd name="f462" fmla="val 2673"/>
                <a:gd name="f463" fmla="val 604"/>
                <a:gd name="f464" fmla="val 2683"/>
                <a:gd name="f465" fmla="val 598"/>
                <a:gd name="f466" fmla="val 2692"/>
                <a:gd name="f467" fmla="val 591"/>
                <a:gd name="f468" fmla="val 2701"/>
                <a:gd name="f469" fmla="val 582"/>
                <a:gd name="f470" fmla="val 2709"/>
                <a:gd name="f471" fmla="val 2718"/>
                <a:gd name="f472" fmla="val 566"/>
                <a:gd name="f473" fmla="val 2725"/>
                <a:gd name="f474" fmla="val 557"/>
                <a:gd name="f475" fmla="val 2732"/>
                <a:gd name="f476" fmla="val 546"/>
                <a:gd name="f477" fmla="val 2738"/>
                <a:gd name="f478" fmla="val 2744"/>
                <a:gd name="f479" fmla="val 525"/>
                <a:gd name="f480" fmla="val 2750"/>
                <a:gd name="f481" fmla="val 513"/>
                <a:gd name="f482" fmla="val 2755"/>
                <a:gd name="f483" fmla="val 501"/>
                <a:gd name="f484" fmla="val 2760"/>
                <a:gd name="f485" fmla="val 489"/>
                <a:gd name="f486" fmla="val 2764"/>
                <a:gd name="f487" fmla="val 475"/>
                <a:gd name="f488" fmla="val 2767"/>
                <a:gd name="f489" fmla="val 461"/>
                <a:gd name="f490" fmla="val 2770"/>
                <a:gd name="f491" fmla="val 446"/>
                <a:gd name="f492" fmla="val 2772"/>
                <a:gd name="f493" fmla="val 431"/>
                <a:gd name="f494" fmla="val 2774"/>
                <a:gd name="f495" fmla="val 416"/>
                <a:gd name="f496" fmla="val 2776"/>
                <a:gd name="f497" fmla="val 399"/>
                <a:gd name="f498" fmla="val 2777"/>
                <a:gd name="f499" fmla="val 364"/>
                <a:gd name="f500" fmla="val 2664"/>
                <a:gd name="f501" fmla="val 394"/>
                <a:gd name="f502" fmla="val 2661"/>
                <a:gd name="f503" fmla="val 2659"/>
                <a:gd name="f504" fmla="val 2655"/>
                <a:gd name="f505" fmla="val 451"/>
                <a:gd name="f506" fmla="val 2650"/>
                <a:gd name="f507" fmla="val 467"/>
                <a:gd name="f508" fmla="val 2644"/>
                <a:gd name="f509" fmla="val 481"/>
                <a:gd name="f510" fmla="val 2638"/>
                <a:gd name="f511" fmla="val 495"/>
                <a:gd name="f512" fmla="val 2629"/>
                <a:gd name="f513" fmla="val 506"/>
                <a:gd name="f514" fmla="val 2620"/>
                <a:gd name="f515" fmla="val 2611"/>
                <a:gd name="f516" fmla="val 2600"/>
                <a:gd name="f517" fmla="val 533"/>
                <a:gd name="f518" fmla="val 2588"/>
                <a:gd name="f519" fmla="val 2576"/>
                <a:gd name="f520" fmla="val 2563"/>
                <a:gd name="f521" fmla="val 547"/>
                <a:gd name="f522" fmla="val 2548"/>
                <a:gd name="f523" fmla="val 549"/>
                <a:gd name="f524" fmla="val 2534"/>
                <a:gd name="f525" fmla="val 2519"/>
                <a:gd name="f526" fmla="val 2506"/>
                <a:gd name="f527" fmla="val 2493"/>
                <a:gd name="f528" fmla="val 2481"/>
                <a:gd name="f529" fmla="val 2470"/>
                <a:gd name="f530" fmla="val 2460"/>
                <a:gd name="f531" fmla="val 2449"/>
                <a:gd name="f532" fmla="val 2441"/>
                <a:gd name="f533" fmla="val 2433"/>
                <a:gd name="f534" fmla="val 2426"/>
                <a:gd name="f535" fmla="val 2421"/>
                <a:gd name="f536" fmla="val 2416"/>
                <a:gd name="f537" fmla="val 2408"/>
                <a:gd name="f538" fmla="val 2406"/>
                <a:gd name="f539" fmla="val 1789"/>
                <a:gd name="f540" fmla="val 601"/>
                <a:gd name="f541" fmla="val 1803"/>
                <a:gd name="f542" fmla="val 609"/>
                <a:gd name="f543" fmla="val 1821"/>
                <a:gd name="f544" fmla="val 1840"/>
                <a:gd name="f545" fmla="val 1861"/>
                <a:gd name="f546" fmla="val 1883"/>
                <a:gd name="f547" fmla="val 634"/>
                <a:gd name="f548" fmla="val 1908"/>
                <a:gd name="f549" fmla="val 1932"/>
                <a:gd name="f550" fmla="val 1956"/>
                <a:gd name="f551" fmla="val 1986"/>
                <a:gd name="f552" fmla="val 2013"/>
                <a:gd name="f553" fmla="val 2025"/>
                <a:gd name="f554" fmla="val 2037"/>
                <a:gd name="f555" fmla="val 2050"/>
                <a:gd name="f556" fmla="val 2061"/>
                <a:gd name="f557" fmla="val 2071"/>
                <a:gd name="f558" fmla="val 2082"/>
                <a:gd name="f559" fmla="val 2092"/>
                <a:gd name="f560" fmla="val 613"/>
                <a:gd name="f561" fmla="val 2101"/>
                <a:gd name="f562" fmla="val 608"/>
                <a:gd name="f563" fmla="val 2110"/>
                <a:gd name="f564" fmla="val 603"/>
                <a:gd name="f565" fmla="val 2119"/>
                <a:gd name="f566" fmla="val 597"/>
                <a:gd name="f567" fmla="val 2127"/>
                <a:gd name="f568" fmla="val 2134"/>
                <a:gd name="f569" fmla="val 2141"/>
                <a:gd name="f570" fmla="val 578"/>
                <a:gd name="f571" fmla="val 2147"/>
                <a:gd name="f572" fmla="val 571"/>
                <a:gd name="f573" fmla="val 2154"/>
                <a:gd name="f574" fmla="val 564"/>
                <a:gd name="f575" fmla="val 2160"/>
                <a:gd name="f576" fmla="val 2170"/>
                <a:gd name="f577" fmla="val 2177"/>
                <a:gd name="f578" fmla="val 2183"/>
                <a:gd name="f579" fmla="val 508"/>
                <a:gd name="f580" fmla="val 2189"/>
                <a:gd name="f581" fmla="val 2191"/>
                <a:gd name="f582" fmla="val 472"/>
                <a:gd name="f583" fmla="val 2192"/>
                <a:gd name="f584" fmla="val 454"/>
                <a:gd name="f585" fmla="val 437"/>
                <a:gd name="f586" fmla="val 2190"/>
                <a:gd name="f587" fmla="val 2186"/>
                <a:gd name="f588" fmla="val 2182"/>
                <a:gd name="f589" fmla="val 2176"/>
                <a:gd name="f590" fmla="val 367"/>
                <a:gd name="f591" fmla="val 2162"/>
                <a:gd name="f592" fmla="val 2153"/>
                <a:gd name="f593" fmla="val 344"/>
                <a:gd name="f594" fmla="val 2142"/>
                <a:gd name="f595" fmla="val 2130"/>
                <a:gd name="f596" fmla="val 2117"/>
                <a:gd name="f597" fmla="val 313"/>
                <a:gd name="f598" fmla="val 2102"/>
                <a:gd name="f599" fmla="val 303"/>
                <a:gd name="f600" fmla="val 2087"/>
                <a:gd name="f601" fmla="val 294"/>
                <a:gd name="f602" fmla="val 2070"/>
                <a:gd name="f603" fmla="val 286"/>
                <a:gd name="f604" fmla="val 2052"/>
                <a:gd name="f605" fmla="val 278"/>
                <a:gd name="f606" fmla="val 2032"/>
                <a:gd name="f607" fmla="val 2004"/>
                <a:gd name="f608" fmla="val 258"/>
                <a:gd name="f609" fmla="val 1979"/>
                <a:gd name="f610" fmla="val 247"/>
                <a:gd name="f611" fmla="val 1969"/>
                <a:gd name="f612" fmla="val 242"/>
                <a:gd name="f613" fmla="val 1958"/>
                <a:gd name="f614" fmla="val 236"/>
                <a:gd name="f615" fmla="val 1950"/>
                <a:gd name="f616" fmla="val 230"/>
                <a:gd name="f617" fmla="val 1942"/>
                <a:gd name="f618" fmla="val 1936"/>
                <a:gd name="f619" fmla="val 219"/>
                <a:gd name="f620" fmla="val 1930"/>
                <a:gd name="f621" fmla="val 1924"/>
                <a:gd name="f622" fmla="val 1920"/>
                <a:gd name="f623" fmla="val 200"/>
                <a:gd name="f624" fmla="val 1917"/>
                <a:gd name="f625" fmla="val 192"/>
                <a:gd name="f626" fmla="val 1915"/>
                <a:gd name="f627" fmla="val 1914"/>
                <a:gd name="f628" fmla="val 177"/>
                <a:gd name="f629" fmla="val 154"/>
                <a:gd name="f630" fmla="val 147"/>
                <a:gd name="f631" fmla="val 1919"/>
                <a:gd name="f632" fmla="val 141"/>
                <a:gd name="f633" fmla="val 1923"/>
                <a:gd name="f634" fmla="val 1928"/>
                <a:gd name="f635" fmla="val 1933"/>
                <a:gd name="f636" fmla="val 1938"/>
                <a:gd name="f637" fmla="val 1945"/>
                <a:gd name="f638" fmla="val 1952"/>
                <a:gd name="f639" fmla="val 107"/>
                <a:gd name="f640" fmla="val 1960"/>
                <a:gd name="f641" fmla="val 103"/>
                <a:gd name="f642" fmla="val 1970"/>
                <a:gd name="f643" fmla="val 1980"/>
                <a:gd name="f644" fmla="val 97"/>
                <a:gd name="f645" fmla="val 1991"/>
                <a:gd name="f646" fmla="val 2016"/>
                <a:gd name="f647" fmla="val 2057"/>
                <a:gd name="f648" fmla="val 2075"/>
                <a:gd name="f649" fmla="val 104"/>
                <a:gd name="f650" fmla="val 2106"/>
                <a:gd name="f651" fmla="val 108"/>
                <a:gd name="f652" fmla="val 2120"/>
                <a:gd name="f653" fmla="val 2131"/>
                <a:gd name="f654" fmla="val 2140"/>
                <a:gd name="f655" fmla="val 2167"/>
                <a:gd name="f656" fmla="val 31"/>
                <a:gd name="f657" fmla="val 2155"/>
                <a:gd name="f658" fmla="val 25"/>
                <a:gd name="f659" fmla="val 2139"/>
                <a:gd name="f660" fmla="val 20"/>
                <a:gd name="f661" fmla="val 2124"/>
                <a:gd name="f662" fmla="val 14"/>
                <a:gd name="f663" fmla="val 2065"/>
                <a:gd name="f664" fmla="val 2043"/>
                <a:gd name="f665" fmla="val 2019"/>
                <a:gd name="f666" fmla="val 1994"/>
                <a:gd name="f667" fmla="val 1971"/>
                <a:gd name="f668" fmla="val 1948"/>
                <a:gd name="f669" fmla="val 8"/>
                <a:gd name="f670" fmla="val 22"/>
                <a:gd name="f671" fmla="val 1890"/>
                <a:gd name="f672" fmla="val 30"/>
                <a:gd name="f673" fmla="val 1873"/>
                <a:gd name="f674" fmla="val 40"/>
                <a:gd name="f675" fmla="val 1859"/>
                <a:gd name="f676" fmla="val 51"/>
                <a:gd name="f677" fmla="val 1845"/>
                <a:gd name="f678" fmla="val 64"/>
                <a:gd name="f679" fmla="val 1833"/>
                <a:gd name="f680" fmla="val 1823"/>
                <a:gd name="f681" fmla="val 93"/>
                <a:gd name="f682" fmla="val 1815"/>
                <a:gd name="f683" fmla="val 1808"/>
                <a:gd name="f684" fmla="val 124"/>
                <a:gd name="f685" fmla="val 142"/>
                <a:gd name="f686" fmla="val 1800"/>
                <a:gd name="f687" fmla="val 1799"/>
                <a:gd name="f688" fmla="val 179"/>
                <a:gd name="f689" fmla="val 194"/>
                <a:gd name="f690" fmla="val 1802"/>
                <a:gd name="f691" fmla="val 211"/>
                <a:gd name="f692" fmla="val 1806"/>
                <a:gd name="f693" fmla="val 225"/>
                <a:gd name="f694" fmla="val 1811"/>
                <a:gd name="f695" fmla="val 240"/>
                <a:gd name="f696" fmla="val 1818"/>
                <a:gd name="f697" fmla="val 253"/>
                <a:gd name="f698" fmla="val 1825"/>
                <a:gd name="f699" fmla="val 265"/>
                <a:gd name="f700" fmla="val 1834"/>
                <a:gd name="f701" fmla="val 1844"/>
                <a:gd name="f702" fmla="val 288"/>
                <a:gd name="f703" fmla="val 1857"/>
                <a:gd name="f704" fmla="val 299"/>
                <a:gd name="f705" fmla="val 1869"/>
                <a:gd name="f706" fmla="val 310"/>
                <a:gd name="f707" fmla="val 1882"/>
                <a:gd name="f708" fmla="val 319"/>
                <a:gd name="f709" fmla="val 1898"/>
                <a:gd name="f710" fmla="val 1913"/>
                <a:gd name="f711" fmla="val 336"/>
                <a:gd name="f712" fmla="val 1931"/>
                <a:gd name="f713" fmla="val 345"/>
                <a:gd name="f714" fmla="val 352"/>
                <a:gd name="f715" fmla="val 1967"/>
                <a:gd name="f716" fmla="val 359"/>
                <a:gd name="f717" fmla="val 2017"/>
                <a:gd name="f718" fmla="val 2027"/>
                <a:gd name="f719" fmla="val 386"/>
                <a:gd name="f720" fmla="val 2036"/>
                <a:gd name="f721" fmla="val 392"/>
                <a:gd name="f722" fmla="val 2044"/>
                <a:gd name="f723" fmla="val 397"/>
                <a:gd name="f724" fmla="val 2051"/>
                <a:gd name="f725" fmla="val 403"/>
                <a:gd name="f726" fmla="val 409"/>
                <a:gd name="f727" fmla="val 2062"/>
                <a:gd name="f728" fmla="val 2067"/>
                <a:gd name="f729" fmla="val 423"/>
                <a:gd name="f730" fmla="val 430"/>
                <a:gd name="f731" fmla="val 2073"/>
                <a:gd name="f732" fmla="val 445"/>
                <a:gd name="f733" fmla="val 2077"/>
                <a:gd name="f734" fmla="val 471"/>
                <a:gd name="f735" fmla="val 2074"/>
                <a:gd name="f736" fmla="val 480"/>
                <a:gd name="f737" fmla="val 2072"/>
                <a:gd name="f738" fmla="val 2069"/>
                <a:gd name="f739" fmla="val 504"/>
                <a:gd name="f740" fmla="val 2060"/>
                <a:gd name="f741" fmla="val 2054"/>
                <a:gd name="f742" fmla="val 517"/>
                <a:gd name="f743" fmla="val 2048"/>
                <a:gd name="f744" fmla="val 524"/>
                <a:gd name="f745" fmla="val 2040"/>
                <a:gd name="f746" fmla="val 529"/>
                <a:gd name="f747" fmla="val 2031"/>
                <a:gd name="f748" fmla="val 2022"/>
                <a:gd name="f749" fmla="val 2012"/>
                <a:gd name="f750" fmla="val 540"/>
                <a:gd name="f751" fmla="val 2002"/>
                <a:gd name="f752" fmla="val 1989"/>
                <a:gd name="f753" fmla="val 1977"/>
                <a:gd name="f754" fmla="val 1965"/>
                <a:gd name="f755" fmla="val 1943"/>
                <a:gd name="f756" fmla="val 1921"/>
                <a:gd name="f757" fmla="val 1901"/>
                <a:gd name="f758" fmla="val 1881"/>
                <a:gd name="f759" fmla="val 535"/>
                <a:gd name="f760" fmla="val 1863"/>
                <a:gd name="f761" fmla="val 1829"/>
                <a:gd name="f762" fmla="val 514"/>
                <a:gd name="f763" fmla="val 507"/>
                <a:gd name="f764" fmla="val 1300"/>
                <a:gd name="f765" fmla="val 1299"/>
                <a:gd name="f766" fmla="val 1298"/>
                <a:gd name="f767" fmla="val 1297"/>
                <a:gd name="f768" fmla="val 1295"/>
                <a:gd name="f769" fmla="val 1294"/>
                <a:gd name="f770" fmla="val 1308"/>
                <a:gd name="f771" fmla="val 1321"/>
                <a:gd name="f772" fmla="val 1335"/>
                <a:gd name="f773" fmla="val 1348"/>
                <a:gd name="f774" fmla="val 1362"/>
                <a:gd name="f775" fmla="val 1378"/>
                <a:gd name="f776" fmla="val 1392"/>
                <a:gd name="f777" fmla="val 1408"/>
                <a:gd name="f778" fmla="val 1569"/>
                <a:gd name="f779" fmla="val 1686"/>
                <a:gd name="f780" fmla="val 1582"/>
                <a:gd name="f781" fmla="val 1583"/>
                <a:gd name="f782" fmla="val 1584"/>
                <a:gd name="f783" fmla="val 1585"/>
                <a:gd name="f784" fmla="val 1587"/>
                <a:gd name="f785" fmla="val 1589"/>
                <a:gd name="f786" fmla="val 1592"/>
                <a:gd name="f787" fmla="val 1578"/>
                <a:gd name="f788" fmla="val 1567"/>
                <a:gd name="f789" fmla="val 1555"/>
                <a:gd name="f790" fmla="val 1541"/>
                <a:gd name="f791" fmla="val 1528"/>
                <a:gd name="f792" fmla="val 1513"/>
                <a:gd name="f793" fmla="val 1499"/>
                <a:gd name="f794" fmla="val 1484"/>
                <a:gd name="f795" fmla="val 1324"/>
                <a:gd name="f796" fmla="val 1195"/>
                <a:gd name="f797" fmla="val 804"/>
                <a:gd name="f798" fmla="val 550"/>
                <a:gd name="f799" fmla="val 795"/>
                <a:gd name="f800" fmla="val 785"/>
                <a:gd name="f801" fmla="val 776"/>
                <a:gd name="f802" fmla="val 766"/>
                <a:gd name="f803" fmla="val 757"/>
                <a:gd name="f804" fmla="val 749"/>
                <a:gd name="f805" fmla="val 741"/>
                <a:gd name="f806" fmla="val 733"/>
                <a:gd name="f807" fmla="val 724"/>
                <a:gd name="f808" fmla="val 527"/>
                <a:gd name="f809" fmla="val 717"/>
                <a:gd name="f810" fmla="val 710"/>
                <a:gd name="f811" fmla="val 703"/>
                <a:gd name="f812" fmla="val 510"/>
                <a:gd name="f813" fmla="val 690"/>
                <a:gd name="f814" fmla="val 679"/>
                <a:gd name="f815" fmla="val 482"/>
                <a:gd name="f816" fmla="val 668"/>
                <a:gd name="f817" fmla="val 466"/>
                <a:gd name="f818" fmla="val 660"/>
                <a:gd name="f819" fmla="val 651"/>
                <a:gd name="f820" fmla="val 645"/>
                <a:gd name="f821" fmla="val 410"/>
                <a:gd name="f822" fmla="val 389"/>
                <a:gd name="f823" fmla="val 636"/>
                <a:gd name="f824" fmla="val 214"/>
                <a:gd name="f825" fmla="val 659"/>
                <a:gd name="f826" fmla="val 677"/>
                <a:gd name="f827" fmla="val 160"/>
                <a:gd name="f828" fmla="val 689"/>
                <a:gd name="f829" fmla="val 702"/>
                <a:gd name="f830" fmla="val 132"/>
                <a:gd name="f831" fmla="val 709"/>
                <a:gd name="f832" fmla="val 126"/>
                <a:gd name="f833" fmla="val 716"/>
                <a:gd name="f834" fmla="val 119"/>
                <a:gd name="f835" fmla="val 723"/>
                <a:gd name="f836" fmla="val 114"/>
                <a:gd name="f837" fmla="val 732"/>
                <a:gd name="f838" fmla="val 740"/>
                <a:gd name="f839" fmla="val 748"/>
                <a:gd name="f840" fmla="val 786"/>
                <a:gd name="f841" fmla="val 92"/>
                <a:gd name="f842" fmla="val 91"/>
                <a:gd name="f843" fmla="val 807"/>
                <a:gd name="f844" fmla="val 817"/>
                <a:gd name="f845" fmla="val 827"/>
                <a:gd name="f846" fmla="val 836"/>
                <a:gd name="f847" fmla="val 846"/>
                <a:gd name="f848" fmla="val 855"/>
                <a:gd name="f849" fmla="val 864"/>
                <a:gd name="f850" fmla="val 872"/>
                <a:gd name="f851" fmla="val 106"/>
                <a:gd name="f852" fmla="val 881"/>
                <a:gd name="f853" fmla="val 889"/>
                <a:gd name="f854" fmla="val 896"/>
                <a:gd name="f855" fmla="val 120"/>
                <a:gd name="f856" fmla="val 903"/>
                <a:gd name="f857" fmla="val 910"/>
                <a:gd name="f858" fmla="val 923"/>
                <a:gd name="f859" fmla="val 934"/>
                <a:gd name="f860" fmla="val 944"/>
                <a:gd name="f861" fmla="val 952"/>
                <a:gd name="f862" fmla="val 961"/>
                <a:gd name="f863" fmla="val 967"/>
                <a:gd name="f864" fmla="val 234"/>
                <a:gd name="f865" fmla="val 971"/>
                <a:gd name="f866" fmla="val 254"/>
                <a:gd name="f867" fmla="val 974"/>
                <a:gd name="f868" fmla="val 275"/>
                <a:gd name="f869" fmla="val 976"/>
                <a:gd name="f870" fmla="val 296"/>
                <a:gd name="f871" fmla="val 977"/>
                <a:gd name="f872" fmla="val 318"/>
                <a:gd name="f873" fmla="val 343"/>
                <a:gd name="f874" fmla="val 388"/>
                <a:gd name="f875" fmla="val 966"/>
                <a:gd name="f876" fmla="val 960"/>
                <a:gd name="f877" fmla="val 951"/>
                <a:gd name="f878" fmla="val 943"/>
                <a:gd name="f879" fmla="val 933"/>
                <a:gd name="f880" fmla="val 921"/>
                <a:gd name="f881" fmla="val 498"/>
                <a:gd name="f882" fmla="val 908"/>
                <a:gd name="f883" fmla="val 901"/>
                <a:gd name="f884" fmla="val 894"/>
                <a:gd name="f885" fmla="val 887"/>
                <a:gd name="f886" fmla="val 878"/>
                <a:gd name="f887" fmla="val 870"/>
                <a:gd name="f888" fmla="val 862"/>
                <a:gd name="f889" fmla="val 854"/>
                <a:gd name="f890" fmla="val 845"/>
                <a:gd name="f891" fmla="val 835"/>
                <a:gd name="f892" fmla="val 826"/>
                <a:gd name="f893" fmla="val 816"/>
                <a:gd name="f894" fmla="val 805"/>
                <a:gd name="f895" fmla="val 802"/>
                <a:gd name="f896" fmla="val 818"/>
                <a:gd name="f897" fmla="val 833"/>
                <a:gd name="f898" fmla="val 849"/>
                <a:gd name="f899" fmla="val 863"/>
                <a:gd name="f900" fmla="val 893"/>
                <a:gd name="f901" fmla="val 906"/>
                <a:gd name="f902" fmla="val 920"/>
                <a:gd name="f903" fmla="val 619"/>
                <a:gd name="f904" fmla="val 946"/>
                <a:gd name="f905" fmla="val 607"/>
                <a:gd name="f906" fmla="val 959"/>
                <a:gd name="f907" fmla="val 600"/>
                <a:gd name="f908" fmla="val 970"/>
                <a:gd name="f909" fmla="val 593"/>
                <a:gd name="f910" fmla="val 982"/>
                <a:gd name="f911" fmla="val 993"/>
                <a:gd name="f912" fmla="val 575"/>
                <a:gd name="f913" fmla="val 1004"/>
                <a:gd name="f914" fmla="val 1013"/>
                <a:gd name="f915" fmla="val 556"/>
                <a:gd name="f916" fmla="val 1023"/>
                <a:gd name="f917" fmla="val 1033"/>
                <a:gd name="f918" fmla="val 1041"/>
                <a:gd name="f919" fmla="val 1049"/>
                <a:gd name="f920" fmla="val 1056"/>
                <a:gd name="f921" fmla="val 496"/>
                <a:gd name="f922" fmla="val 1063"/>
                <a:gd name="f923" fmla="val 1070"/>
                <a:gd name="f924" fmla="val 468"/>
                <a:gd name="f925" fmla="val 1076"/>
                <a:gd name="f926" fmla="val 1081"/>
                <a:gd name="f927" fmla="val 1085"/>
                <a:gd name="f928" fmla="val 1089"/>
                <a:gd name="f929" fmla="val 405"/>
                <a:gd name="f930" fmla="val 1092"/>
                <a:gd name="f931" fmla="val 1094"/>
                <a:gd name="f932" fmla="val 370"/>
                <a:gd name="f933" fmla="val 1096"/>
                <a:gd name="f934" fmla="val 1097"/>
                <a:gd name="f935" fmla="val 333"/>
                <a:gd name="f936" fmla="val 314"/>
                <a:gd name="f937" fmla="val 297"/>
                <a:gd name="f938" fmla="val 281"/>
                <a:gd name="f939" fmla="val 1095"/>
                <a:gd name="f940" fmla="val 1093"/>
                <a:gd name="f941" fmla="val 250"/>
                <a:gd name="f942" fmla="val 1090"/>
                <a:gd name="f943" fmla="val 1087"/>
                <a:gd name="f944" fmla="val 1083"/>
                <a:gd name="f945" fmla="val 1078"/>
                <a:gd name="f946" fmla="val 1073"/>
                <a:gd name="f947" fmla="val 1068"/>
                <a:gd name="f948" fmla="val 163"/>
                <a:gd name="f949" fmla="val 1061"/>
                <a:gd name="f950" fmla="val 149"/>
                <a:gd name="f951" fmla="val 1054"/>
                <a:gd name="f952" fmla="val 137"/>
                <a:gd name="f953" fmla="val 1047"/>
                <a:gd name="f954" fmla="val 1039"/>
                <a:gd name="f955" fmla="val 1031"/>
                <a:gd name="f956" fmla="val 1021"/>
                <a:gd name="f957" fmla="val 1012"/>
                <a:gd name="f958" fmla="val 80"/>
                <a:gd name="f959" fmla="val 1002"/>
                <a:gd name="f960" fmla="val 71"/>
                <a:gd name="f961" fmla="val 991"/>
                <a:gd name="f962" fmla="val 62"/>
                <a:gd name="f963" fmla="val 980"/>
                <a:gd name="f964" fmla="val 52"/>
                <a:gd name="f965" fmla="val 969"/>
                <a:gd name="f966" fmla="val 44"/>
                <a:gd name="f967" fmla="val 957"/>
                <a:gd name="f968" fmla="val 37"/>
                <a:gd name="f969" fmla="val 932"/>
                <a:gd name="f970" fmla="val 917"/>
                <a:gd name="f971" fmla="val 904"/>
                <a:gd name="f972" fmla="val 890"/>
                <a:gd name="f973" fmla="val 874"/>
                <a:gd name="f974" fmla="val 859"/>
                <a:gd name="f975" fmla="val 844"/>
                <a:gd name="f976" fmla="val 811"/>
                <a:gd name="f977" fmla="val 794"/>
                <a:gd name="f978" fmla="val 778"/>
                <a:gd name="f979" fmla="val 762"/>
                <a:gd name="f980" fmla="val 747"/>
                <a:gd name="f981" fmla="val 718"/>
                <a:gd name="f982" fmla="val 704"/>
                <a:gd name="f983" fmla="val 665"/>
                <a:gd name="f984" fmla="val 652"/>
                <a:gd name="f985" fmla="val 588"/>
                <a:gd name="f986" fmla="val 570"/>
                <a:gd name="f987" fmla="val 562"/>
                <a:gd name="f988" fmla="val 151"/>
                <a:gd name="f989" fmla="val 166"/>
                <a:gd name="f990" fmla="val 531"/>
                <a:gd name="f991" fmla="val 209"/>
                <a:gd name="f992" fmla="val 241"/>
                <a:gd name="f993" fmla="val 521"/>
                <a:gd name="f994" fmla="val 256"/>
                <a:gd name="f995" fmla="val 518"/>
                <a:gd name="f996" fmla="val 308"/>
                <a:gd name="f997" fmla="val 325"/>
                <a:gd name="f998" fmla="val 342"/>
                <a:gd name="f999" fmla="val 374"/>
                <a:gd name="f1000" fmla="val 520"/>
                <a:gd name="f1001" fmla="val 406"/>
                <a:gd name="f1002" fmla="val 436"/>
                <a:gd name="f1003" fmla="val 452"/>
                <a:gd name="f1004" fmla="val 465"/>
                <a:gd name="f1005" fmla="val 479"/>
                <a:gd name="f1006" fmla="val 553"/>
                <a:gd name="f1007" fmla="val 567"/>
                <a:gd name="f1008" fmla="val 551"/>
                <a:gd name="f1009" fmla="val 602"/>
                <a:gd name="f1010" fmla="val 580"/>
                <a:gd name="f1011" fmla="val 658"/>
                <a:gd name="f1012" fmla="val 670"/>
                <a:gd name="f1013" fmla="val 682"/>
                <a:gd name="f1014" fmla="val 696"/>
                <a:gd name="f1015" fmla="val 739"/>
                <a:gd name="f1016" fmla="val 753"/>
                <a:gd name="f1017" fmla="val 769"/>
                <a:gd name="f1018" fmla="val 801"/>
                <a:gd name="f1019" fmla="val 458"/>
                <a:gd name="f1020" fmla="val 447"/>
                <a:gd name="f1021" fmla="val 418"/>
                <a:gd name="f1022" fmla="val 323"/>
                <a:gd name="f1023" fmla="val 298"/>
                <a:gd name="f1024" fmla="val 287"/>
                <a:gd name="f1025" fmla="val 243"/>
                <a:gd name="f1026" fmla="val 207"/>
                <a:gd name="f1027" fmla="val 191"/>
                <a:gd name="f1028" fmla="val 183"/>
                <a:gd name="f1029" fmla="val 138"/>
                <a:gd name="f1030" fmla="val 134"/>
                <a:gd name="f1031" fmla="val 123"/>
                <a:gd name="f1032" fmla="val 125"/>
                <a:gd name="f1033" fmla="val 131"/>
                <a:gd name="f1034" fmla="val 136"/>
                <a:gd name="f1035" fmla="val 140"/>
                <a:gd name="f1036" fmla="val 155"/>
                <a:gd name="f1037" fmla="val 167"/>
                <a:gd name="f1038" fmla="val 174"/>
                <a:gd name="f1039" fmla="val 181"/>
                <a:gd name="f1040" fmla="val 188"/>
                <a:gd name="f1041" fmla="val 196"/>
                <a:gd name="f1042" fmla="val 204"/>
                <a:gd name="f1043" fmla="val 221"/>
                <a:gd name="f1044" fmla="val 291"/>
                <a:gd name="f1045" fmla="val 337"/>
                <a:gd name="f1046" fmla="val 373"/>
                <a:gd name="f1047" fmla="val 420"/>
                <a:gd name="f1048" fmla="val 473"/>
                <a:gd name="f1049" fmla="val 444"/>
                <a:gd name="f1050" fmla="val 426"/>
                <a:gd name="f1051" fmla="val 280"/>
                <a:gd name="f1052" fmla="val 263"/>
                <a:gd name="f1053" fmla="val 231"/>
                <a:gd name="f1054" fmla="val 185"/>
                <a:gd name="f1055" fmla="val 172"/>
                <a:gd name="f1056" fmla="val 130"/>
                <a:gd name="f1057" fmla="val 84"/>
                <a:gd name="f1058" fmla="val 74"/>
                <a:gd name="f1059" fmla="val 65"/>
                <a:gd name="f1060" fmla="val 55"/>
                <a:gd name="f1061" fmla="val 47"/>
                <a:gd name="f1062" fmla="val 39"/>
                <a:gd name="f1063" fmla="val 32"/>
                <a:gd name="f1064" fmla="val 26"/>
                <a:gd name="f1065" fmla="val 12"/>
                <a:gd name="f1066" fmla="val 16"/>
                <a:gd name="f1067" fmla="val 34"/>
                <a:gd name="f1068" fmla="val 41"/>
                <a:gd name="f1069" fmla="val 48"/>
                <a:gd name="f1070" fmla="val 56"/>
                <a:gd name="f1071" fmla="val 66"/>
                <a:gd name="f1072" fmla="val 75"/>
                <a:gd name="f1073" fmla="val 143"/>
                <a:gd name="f1074" fmla="val 156"/>
                <a:gd name="f1075" fmla="val 199"/>
                <a:gd name="f1076" fmla="val 215"/>
                <a:gd name="f1077" fmla="val 316"/>
                <a:gd name="f1078" fmla="val 435"/>
                <a:gd name="f1079" fmla="val 478"/>
                <a:gd name="f1080" fmla="+- 0 0 0"/>
                <a:gd name="f1081" fmla="*/ f4 1 5893"/>
                <a:gd name="f1082" fmla="*/ f5 1 641"/>
                <a:gd name="f1083" fmla="*/ f1080 f0 1"/>
                <a:gd name="f1084" fmla="*/ 0 f1081 1"/>
                <a:gd name="f1085" fmla="*/ 0 f1082 1"/>
                <a:gd name="f1086" fmla="*/ f1083 1 f3"/>
                <a:gd name="f1087" fmla="+- f1086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</a:cxnLst>
              <a:rect l="l" t="t" r="r" b="b"/>
              <a:pathLst>
                <a:path w="5893" h="641">
                  <a:moveTo>
                    <a:pt x="f9" y="f10"/>
                  </a:moveTo>
                  <a:lnTo>
                    <a:pt x="f9" y="f11"/>
                  </a:lnTo>
                  <a:lnTo>
                    <a:pt x="f7" y="f12"/>
                  </a:lnTo>
                  <a:lnTo>
                    <a:pt x="f13" y="f12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3"/>
                  </a:lnTo>
                  <a:lnTo>
                    <a:pt x="f25" y="f26"/>
                  </a:lnTo>
                  <a:lnTo>
                    <a:pt x="f27" y="f19"/>
                  </a:lnTo>
                  <a:lnTo>
                    <a:pt x="f28" y="f17"/>
                  </a:lnTo>
                  <a:lnTo>
                    <a:pt x="f29" y="f30"/>
                  </a:lnTo>
                  <a:lnTo>
                    <a:pt x="f31" y="f12"/>
                  </a:lnTo>
                  <a:lnTo>
                    <a:pt x="f32" y="f12"/>
                  </a:lnTo>
                  <a:lnTo>
                    <a:pt x="f33" y="f34"/>
                  </a:lnTo>
                  <a:lnTo>
                    <a:pt x="f33" y="f10"/>
                  </a:lnTo>
                  <a:lnTo>
                    <a:pt x="f9" y="f10"/>
                  </a:lnTo>
                  <a:close/>
                  <a:moveTo>
                    <a:pt x="f35" y="f36"/>
                  </a:moveTo>
                  <a:lnTo>
                    <a:pt x="f37" y="f38"/>
                  </a:lnTo>
                  <a:lnTo>
                    <a:pt x="f39" y="f40"/>
                  </a:lnTo>
                  <a:lnTo>
                    <a:pt x="f41" y="f42"/>
                  </a:lnTo>
                  <a:lnTo>
                    <a:pt x="f43" y="f44"/>
                  </a:lnTo>
                  <a:lnTo>
                    <a:pt x="f45" y="f46"/>
                  </a:lnTo>
                  <a:lnTo>
                    <a:pt x="f47" y="f48"/>
                  </a:lnTo>
                  <a:lnTo>
                    <a:pt x="f49" y="f50"/>
                  </a:lnTo>
                  <a:lnTo>
                    <a:pt x="f51" y="f50"/>
                  </a:lnTo>
                  <a:lnTo>
                    <a:pt x="f52" y="f50"/>
                  </a:lnTo>
                  <a:lnTo>
                    <a:pt x="f53" y="f48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44"/>
                  </a:lnTo>
                  <a:lnTo>
                    <a:pt x="f59" y="f60"/>
                  </a:lnTo>
                  <a:lnTo>
                    <a:pt x="f61" y="f62"/>
                  </a:lnTo>
                  <a:lnTo>
                    <a:pt x="f63" y="f64"/>
                  </a:lnTo>
                  <a:lnTo>
                    <a:pt x="f65" y="f66"/>
                  </a:lnTo>
                  <a:lnTo>
                    <a:pt x="f67" y="f68"/>
                  </a:lnTo>
                  <a:lnTo>
                    <a:pt x="f69" y="f70"/>
                  </a:lnTo>
                  <a:lnTo>
                    <a:pt x="f71" y="f72"/>
                  </a:lnTo>
                  <a:lnTo>
                    <a:pt x="f73" y="f74"/>
                  </a:lnTo>
                  <a:lnTo>
                    <a:pt x="f75" y="f76"/>
                  </a:lnTo>
                  <a:lnTo>
                    <a:pt x="f77" y="f78"/>
                  </a:lnTo>
                  <a:lnTo>
                    <a:pt x="f79" y="f80"/>
                  </a:lnTo>
                  <a:lnTo>
                    <a:pt x="f81" y="f82"/>
                  </a:lnTo>
                  <a:lnTo>
                    <a:pt x="f83" y="f84"/>
                  </a:lnTo>
                  <a:lnTo>
                    <a:pt x="f85" y="f86"/>
                  </a:lnTo>
                  <a:lnTo>
                    <a:pt x="f87" y="f88"/>
                  </a:lnTo>
                  <a:lnTo>
                    <a:pt x="f89" y="f90"/>
                  </a:lnTo>
                  <a:lnTo>
                    <a:pt x="f91" y="f92"/>
                  </a:lnTo>
                  <a:lnTo>
                    <a:pt x="f93" y="f94"/>
                  </a:lnTo>
                  <a:lnTo>
                    <a:pt x="f95" y="f96"/>
                  </a:lnTo>
                  <a:lnTo>
                    <a:pt x="f97" y="f98"/>
                  </a:lnTo>
                  <a:lnTo>
                    <a:pt x="f99" y="f100"/>
                  </a:lnTo>
                  <a:lnTo>
                    <a:pt x="f101" y="f102"/>
                  </a:lnTo>
                  <a:lnTo>
                    <a:pt x="f103" y="f104"/>
                  </a:lnTo>
                  <a:lnTo>
                    <a:pt x="f101" y="f105"/>
                  </a:lnTo>
                  <a:lnTo>
                    <a:pt x="f101" y="f106"/>
                  </a:lnTo>
                  <a:lnTo>
                    <a:pt x="f107" y="f108"/>
                  </a:lnTo>
                  <a:lnTo>
                    <a:pt x="f99" y="f109"/>
                  </a:lnTo>
                  <a:lnTo>
                    <a:pt x="f110" y="f111"/>
                  </a:lnTo>
                  <a:lnTo>
                    <a:pt x="f112" y="f113"/>
                  </a:lnTo>
                  <a:lnTo>
                    <a:pt x="f114" y="f115"/>
                  </a:lnTo>
                  <a:lnTo>
                    <a:pt x="f116" y="f117"/>
                  </a:lnTo>
                  <a:lnTo>
                    <a:pt x="f118" y="f119"/>
                  </a:lnTo>
                  <a:lnTo>
                    <a:pt x="f120" y="f121"/>
                  </a:lnTo>
                  <a:lnTo>
                    <a:pt x="f122" y="f123"/>
                  </a:lnTo>
                  <a:lnTo>
                    <a:pt x="f124" y="f125"/>
                  </a:lnTo>
                  <a:lnTo>
                    <a:pt x="f126" y="f127"/>
                  </a:lnTo>
                  <a:lnTo>
                    <a:pt x="f128" y="f129"/>
                  </a:lnTo>
                  <a:lnTo>
                    <a:pt x="f130" y="f131"/>
                  </a:lnTo>
                  <a:lnTo>
                    <a:pt x="f132" y="f133"/>
                  </a:lnTo>
                  <a:lnTo>
                    <a:pt x="f134" y="f135"/>
                  </a:lnTo>
                  <a:lnTo>
                    <a:pt x="f136" y="f137"/>
                  </a:lnTo>
                  <a:lnTo>
                    <a:pt x="f138" y="f139"/>
                  </a:lnTo>
                  <a:lnTo>
                    <a:pt x="f140" y="f141"/>
                  </a:lnTo>
                  <a:lnTo>
                    <a:pt x="f142" y="f143"/>
                  </a:lnTo>
                  <a:lnTo>
                    <a:pt x="f144" y="f145"/>
                  </a:lnTo>
                  <a:lnTo>
                    <a:pt x="f146" y="f147"/>
                  </a:lnTo>
                  <a:lnTo>
                    <a:pt x="f148" y="f149"/>
                  </a:lnTo>
                  <a:lnTo>
                    <a:pt x="f150" y="f151"/>
                  </a:lnTo>
                  <a:lnTo>
                    <a:pt x="f152" y="f153"/>
                  </a:lnTo>
                  <a:lnTo>
                    <a:pt x="f154" y="f155"/>
                  </a:lnTo>
                  <a:lnTo>
                    <a:pt x="f156" y="f157"/>
                  </a:lnTo>
                  <a:lnTo>
                    <a:pt x="f158" y="f155"/>
                  </a:lnTo>
                  <a:lnTo>
                    <a:pt x="f159" y="f160"/>
                  </a:lnTo>
                  <a:lnTo>
                    <a:pt x="f161" y="f153"/>
                  </a:lnTo>
                  <a:lnTo>
                    <a:pt x="f162" y="f163"/>
                  </a:lnTo>
                  <a:lnTo>
                    <a:pt x="f164" y="f165"/>
                  </a:lnTo>
                  <a:lnTo>
                    <a:pt x="f39" y="f149"/>
                  </a:lnTo>
                  <a:lnTo>
                    <a:pt x="f166" y="f167"/>
                  </a:lnTo>
                  <a:lnTo>
                    <a:pt x="f168" y="f169"/>
                  </a:lnTo>
                  <a:lnTo>
                    <a:pt x="f170" y="f171"/>
                  </a:lnTo>
                  <a:lnTo>
                    <a:pt x="f172" y="f173"/>
                  </a:lnTo>
                  <a:lnTo>
                    <a:pt x="f35" y="f174"/>
                  </a:lnTo>
                  <a:lnTo>
                    <a:pt x="f175" y="f176"/>
                  </a:lnTo>
                  <a:lnTo>
                    <a:pt x="f177" y="f178"/>
                  </a:lnTo>
                  <a:lnTo>
                    <a:pt x="f179" y="f180"/>
                  </a:lnTo>
                  <a:lnTo>
                    <a:pt x="f181" y="f182"/>
                  </a:lnTo>
                  <a:lnTo>
                    <a:pt x="f183" y="f184"/>
                  </a:lnTo>
                  <a:lnTo>
                    <a:pt x="f185" y="f6"/>
                  </a:lnTo>
                  <a:lnTo>
                    <a:pt x="f186" y="f184"/>
                  </a:lnTo>
                  <a:lnTo>
                    <a:pt x="f187" y="f188"/>
                  </a:lnTo>
                  <a:lnTo>
                    <a:pt x="f189" y="f190"/>
                  </a:lnTo>
                  <a:lnTo>
                    <a:pt x="f191" y="f180"/>
                  </a:lnTo>
                  <a:lnTo>
                    <a:pt x="f192" y="f178"/>
                  </a:lnTo>
                  <a:lnTo>
                    <a:pt x="f193" y="f176"/>
                  </a:lnTo>
                  <a:lnTo>
                    <a:pt x="f69" y="f194"/>
                  </a:lnTo>
                  <a:lnTo>
                    <a:pt x="f195" y="f196"/>
                  </a:lnTo>
                  <a:lnTo>
                    <a:pt x="f197" y="f198"/>
                  </a:lnTo>
                  <a:lnTo>
                    <a:pt x="f199" y="f200"/>
                  </a:lnTo>
                  <a:lnTo>
                    <a:pt x="f85" y="f201"/>
                  </a:lnTo>
                  <a:lnTo>
                    <a:pt x="f202" y="f203"/>
                  </a:lnTo>
                  <a:lnTo>
                    <a:pt x="f204" y="f205"/>
                  </a:lnTo>
                  <a:lnTo>
                    <a:pt x="f206" y="f207"/>
                  </a:lnTo>
                  <a:lnTo>
                    <a:pt x="f208" y="f209"/>
                  </a:lnTo>
                  <a:lnTo>
                    <a:pt x="f210" y="f211"/>
                  </a:lnTo>
                  <a:lnTo>
                    <a:pt x="f212" y="f213"/>
                  </a:lnTo>
                  <a:lnTo>
                    <a:pt x="f214" y="f215"/>
                  </a:lnTo>
                  <a:lnTo>
                    <a:pt x="f216" y="f217"/>
                  </a:lnTo>
                  <a:lnTo>
                    <a:pt x="f218" y="f219"/>
                  </a:lnTo>
                  <a:lnTo>
                    <a:pt x="f220" y="f221"/>
                  </a:lnTo>
                  <a:lnTo>
                    <a:pt x="f222" y="f223"/>
                  </a:lnTo>
                  <a:lnTo>
                    <a:pt x="f224" y="f127"/>
                  </a:lnTo>
                  <a:lnTo>
                    <a:pt x="f225" y="f226"/>
                  </a:lnTo>
                  <a:lnTo>
                    <a:pt x="f227" y="f228"/>
                  </a:lnTo>
                  <a:lnTo>
                    <a:pt x="f229" y="f230"/>
                  </a:lnTo>
                  <a:lnTo>
                    <a:pt x="f231" y="f232"/>
                  </a:lnTo>
                  <a:lnTo>
                    <a:pt x="f233" y="f234"/>
                  </a:lnTo>
                  <a:lnTo>
                    <a:pt x="f235" y="f236"/>
                  </a:lnTo>
                  <a:lnTo>
                    <a:pt x="f237" y="f238"/>
                  </a:lnTo>
                  <a:lnTo>
                    <a:pt x="f239" y="f105"/>
                  </a:lnTo>
                  <a:lnTo>
                    <a:pt x="f240" y="f241"/>
                  </a:lnTo>
                  <a:lnTo>
                    <a:pt x="f239" y="f242"/>
                  </a:lnTo>
                  <a:lnTo>
                    <a:pt x="f237" y="f243"/>
                  </a:lnTo>
                  <a:lnTo>
                    <a:pt x="f244" y="f245"/>
                  </a:lnTo>
                  <a:lnTo>
                    <a:pt x="f246" y="f247"/>
                  </a:lnTo>
                  <a:lnTo>
                    <a:pt x="f248" y="f249"/>
                  </a:lnTo>
                  <a:lnTo>
                    <a:pt x="f250" y="f251"/>
                  </a:lnTo>
                  <a:lnTo>
                    <a:pt x="f252" y="f253"/>
                  </a:lnTo>
                  <a:lnTo>
                    <a:pt x="f254" y="f255"/>
                  </a:lnTo>
                  <a:lnTo>
                    <a:pt x="f256" y="f84"/>
                  </a:lnTo>
                  <a:lnTo>
                    <a:pt x="f257" y="f258"/>
                  </a:lnTo>
                  <a:lnTo>
                    <a:pt x="f259" y="f260"/>
                  </a:lnTo>
                  <a:lnTo>
                    <a:pt x="f261" y="f262"/>
                  </a:lnTo>
                  <a:lnTo>
                    <a:pt x="f263" y="f68"/>
                  </a:lnTo>
                  <a:lnTo>
                    <a:pt x="f264" y="f62"/>
                  </a:lnTo>
                  <a:lnTo>
                    <a:pt x="f265" y="f48"/>
                  </a:lnTo>
                  <a:lnTo>
                    <a:pt x="f212" y="f266"/>
                  </a:lnTo>
                  <a:lnTo>
                    <a:pt x="f210" y="f267"/>
                  </a:lnTo>
                  <a:lnTo>
                    <a:pt x="f268" y="f269"/>
                  </a:lnTo>
                  <a:lnTo>
                    <a:pt x="f206" y="f270"/>
                  </a:lnTo>
                  <a:lnTo>
                    <a:pt x="f204" y="f271"/>
                  </a:lnTo>
                  <a:lnTo>
                    <a:pt x="f272" y="f273"/>
                  </a:lnTo>
                  <a:lnTo>
                    <a:pt x="f274" y="f275"/>
                  </a:lnTo>
                  <a:lnTo>
                    <a:pt x="f81" y="f276"/>
                  </a:lnTo>
                  <a:lnTo>
                    <a:pt x="f277" y="f278"/>
                  </a:lnTo>
                  <a:lnTo>
                    <a:pt x="f279" y="f280"/>
                  </a:lnTo>
                  <a:lnTo>
                    <a:pt x="f281" y="f282"/>
                  </a:lnTo>
                  <a:lnTo>
                    <a:pt x="f144" y="f283"/>
                  </a:lnTo>
                  <a:lnTo>
                    <a:pt x="f192" y="f284"/>
                  </a:lnTo>
                  <a:lnTo>
                    <a:pt x="f191" y="f285"/>
                  </a:lnTo>
                  <a:lnTo>
                    <a:pt x="f189" y="f286"/>
                  </a:lnTo>
                  <a:lnTo>
                    <a:pt x="f287" y="f288"/>
                  </a:lnTo>
                  <a:lnTo>
                    <a:pt x="f289" y="f8"/>
                  </a:lnTo>
                  <a:lnTo>
                    <a:pt x="f290" y="f288"/>
                  </a:lnTo>
                  <a:lnTo>
                    <a:pt x="f47" y="f291"/>
                  </a:lnTo>
                  <a:lnTo>
                    <a:pt x="f292" y="f284"/>
                  </a:lnTo>
                  <a:lnTo>
                    <a:pt x="f293" y="f283"/>
                  </a:lnTo>
                  <a:lnTo>
                    <a:pt x="f294" y="f282"/>
                  </a:lnTo>
                  <a:lnTo>
                    <a:pt x="f295" y="f296"/>
                  </a:lnTo>
                  <a:lnTo>
                    <a:pt x="f297" y="f298"/>
                  </a:lnTo>
                  <a:lnTo>
                    <a:pt x="f299" y="f276"/>
                  </a:lnTo>
                  <a:lnTo>
                    <a:pt x="f35" y="f36"/>
                  </a:lnTo>
                  <a:close/>
                  <a:moveTo>
                    <a:pt x="f300" y="f10"/>
                  </a:moveTo>
                  <a:lnTo>
                    <a:pt x="f300" y="f301"/>
                  </a:lnTo>
                  <a:lnTo>
                    <a:pt x="f300" y="f100"/>
                  </a:lnTo>
                  <a:lnTo>
                    <a:pt x="f300" y="f302"/>
                  </a:lnTo>
                  <a:lnTo>
                    <a:pt x="f300" y="f303"/>
                  </a:lnTo>
                  <a:lnTo>
                    <a:pt x="f304" y="f305"/>
                  </a:lnTo>
                  <a:lnTo>
                    <a:pt x="f306" y="f307"/>
                  </a:lnTo>
                  <a:lnTo>
                    <a:pt x="f308" y="f309"/>
                  </a:lnTo>
                  <a:lnTo>
                    <a:pt x="f310" y="f311"/>
                  </a:lnTo>
                  <a:lnTo>
                    <a:pt x="f312" y="f313"/>
                  </a:lnTo>
                  <a:lnTo>
                    <a:pt x="f308" y="f313"/>
                  </a:lnTo>
                  <a:lnTo>
                    <a:pt x="f314" y="f30"/>
                  </a:lnTo>
                  <a:lnTo>
                    <a:pt x="f315" y="f316"/>
                  </a:lnTo>
                  <a:lnTo>
                    <a:pt x="f317" y="f318"/>
                  </a:lnTo>
                  <a:lnTo>
                    <a:pt x="f319" y="f320"/>
                  </a:lnTo>
                  <a:lnTo>
                    <a:pt x="f321" y="f322"/>
                  </a:lnTo>
                  <a:lnTo>
                    <a:pt x="f323" y="f324"/>
                  </a:lnTo>
                  <a:lnTo>
                    <a:pt x="f325" y="f326"/>
                  </a:lnTo>
                  <a:lnTo>
                    <a:pt x="f327" y="f328"/>
                  </a:lnTo>
                  <a:lnTo>
                    <a:pt x="f329" y="f10"/>
                  </a:lnTo>
                  <a:lnTo>
                    <a:pt x="f330" y="f10"/>
                  </a:lnTo>
                  <a:lnTo>
                    <a:pt x="f330" y="f12"/>
                  </a:lnTo>
                  <a:lnTo>
                    <a:pt x="f331" y="f12"/>
                  </a:lnTo>
                  <a:lnTo>
                    <a:pt x="f331" y="f332"/>
                  </a:lnTo>
                  <a:lnTo>
                    <a:pt x="f331" y="f26"/>
                  </a:lnTo>
                  <a:lnTo>
                    <a:pt x="f333" y="f106"/>
                  </a:lnTo>
                  <a:lnTo>
                    <a:pt x="f333" y="f241"/>
                  </a:lnTo>
                  <a:lnTo>
                    <a:pt x="f334" y="f2"/>
                  </a:lnTo>
                  <a:lnTo>
                    <a:pt x="f335" y="f336"/>
                  </a:lnTo>
                  <a:lnTo>
                    <a:pt x="f337" y="f338"/>
                  </a:lnTo>
                  <a:lnTo>
                    <a:pt x="f339" y="f88"/>
                  </a:lnTo>
                  <a:lnTo>
                    <a:pt x="f340" y="f258"/>
                  </a:lnTo>
                  <a:lnTo>
                    <a:pt x="f339" y="f341"/>
                  </a:lnTo>
                  <a:lnTo>
                    <a:pt x="f342" y="f343"/>
                  </a:lnTo>
                  <a:lnTo>
                    <a:pt x="f344" y="f345"/>
                  </a:lnTo>
                  <a:lnTo>
                    <a:pt x="f346" y="f347"/>
                  </a:lnTo>
                  <a:lnTo>
                    <a:pt x="f348" y="f349"/>
                  </a:lnTo>
                  <a:lnTo>
                    <a:pt x="f350" y="f351"/>
                  </a:lnTo>
                  <a:lnTo>
                    <a:pt x="f352" y="f241"/>
                  </a:lnTo>
                  <a:lnTo>
                    <a:pt x="f353" y="f354"/>
                  </a:lnTo>
                  <a:lnTo>
                    <a:pt x="f355" y="f356"/>
                  </a:lnTo>
                  <a:lnTo>
                    <a:pt x="f357" y="f12"/>
                  </a:lnTo>
                  <a:lnTo>
                    <a:pt x="f358" y="f12"/>
                  </a:lnTo>
                  <a:lnTo>
                    <a:pt x="f358" y="f10"/>
                  </a:lnTo>
                  <a:lnTo>
                    <a:pt x="f300" y="f10"/>
                  </a:lnTo>
                  <a:close/>
                  <a:moveTo>
                    <a:pt x="f359" y="f11"/>
                  </a:moveTo>
                  <a:lnTo>
                    <a:pt x="f360" y="f361"/>
                  </a:lnTo>
                  <a:lnTo>
                    <a:pt x="f362" y="f363"/>
                  </a:lnTo>
                  <a:lnTo>
                    <a:pt x="f364" y="f365"/>
                  </a:lnTo>
                  <a:lnTo>
                    <a:pt x="f366" y="f367"/>
                  </a:lnTo>
                  <a:lnTo>
                    <a:pt x="f368" y="f369"/>
                  </a:lnTo>
                  <a:lnTo>
                    <a:pt x="f370" y="f369"/>
                  </a:lnTo>
                  <a:lnTo>
                    <a:pt x="f371" y="f372"/>
                  </a:lnTo>
                  <a:lnTo>
                    <a:pt x="f373" y="f374"/>
                  </a:lnTo>
                  <a:lnTo>
                    <a:pt x="f375" y="f363"/>
                  </a:lnTo>
                  <a:lnTo>
                    <a:pt x="f376" y="f377"/>
                  </a:lnTo>
                  <a:lnTo>
                    <a:pt x="f378" y="f11"/>
                  </a:lnTo>
                  <a:lnTo>
                    <a:pt x="f359" y="f11"/>
                  </a:lnTo>
                  <a:close/>
                  <a:moveTo>
                    <a:pt x="f379" y="f380"/>
                  </a:moveTo>
                  <a:lnTo>
                    <a:pt x="f381" y="f10"/>
                  </a:lnTo>
                  <a:lnTo>
                    <a:pt x="f382" y="f10"/>
                  </a:lnTo>
                  <a:lnTo>
                    <a:pt x="f383" y="f12"/>
                  </a:lnTo>
                  <a:lnTo>
                    <a:pt x="f384" y="f12"/>
                  </a:lnTo>
                  <a:lnTo>
                    <a:pt x="f385" y="f10"/>
                  </a:lnTo>
                  <a:lnTo>
                    <a:pt x="f386" y="f10"/>
                  </a:lnTo>
                  <a:lnTo>
                    <a:pt x="f387" y="f380"/>
                  </a:lnTo>
                  <a:lnTo>
                    <a:pt x="f379" y="f380"/>
                  </a:lnTo>
                  <a:close/>
                  <a:moveTo>
                    <a:pt x="f388" y="f10"/>
                  </a:moveTo>
                  <a:lnTo>
                    <a:pt x="f389" y="f10"/>
                  </a:lnTo>
                  <a:lnTo>
                    <a:pt x="f389" y="f165"/>
                  </a:lnTo>
                  <a:lnTo>
                    <a:pt x="f390" y="f165"/>
                  </a:lnTo>
                  <a:lnTo>
                    <a:pt x="f390" y="f12"/>
                  </a:lnTo>
                  <a:lnTo>
                    <a:pt x="f391" y="f12"/>
                  </a:lnTo>
                  <a:lnTo>
                    <a:pt x="f391" y="f165"/>
                  </a:lnTo>
                  <a:lnTo>
                    <a:pt x="f388" y="f165"/>
                  </a:lnTo>
                  <a:lnTo>
                    <a:pt x="f388" y="f10"/>
                  </a:lnTo>
                  <a:close/>
                  <a:moveTo>
                    <a:pt x="f392" y="f10"/>
                  </a:moveTo>
                  <a:lnTo>
                    <a:pt x="f393" y="f10"/>
                  </a:lnTo>
                  <a:lnTo>
                    <a:pt x="f393" y="f42"/>
                  </a:lnTo>
                  <a:lnTo>
                    <a:pt x="f394" y="f42"/>
                  </a:lnTo>
                  <a:lnTo>
                    <a:pt x="f394" y="f12"/>
                  </a:lnTo>
                  <a:lnTo>
                    <a:pt x="f392" y="f12"/>
                  </a:lnTo>
                  <a:lnTo>
                    <a:pt x="f392" y="f10"/>
                  </a:lnTo>
                  <a:close/>
                  <a:moveTo>
                    <a:pt x="f395" y="f12"/>
                  </a:moveTo>
                  <a:lnTo>
                    <a:pt x="f395" y="f396"/>
                  </a:lnTo>
                  <a:lnTo>
                    <a:pt x="f395" y="f397"/>
                  </a:lnTo>
                  <a:lnTo>
                    <a:pt x="f398" y="f399"/>
                  </a:lnTo>
                  <a:lnTo>
                    <a:pt x="f400" y="f401"/>
                  </a:lnTo>
                  <a:lnTo>
                    <a:pt x="f402" y="f345"/>
                  </a:lnTo>
                  <a:lnTo>
                    <a:pt x="f403" y="f404"/>
                  </a:lnTo>
                  <a:lnTo>
                    <a:pt x="f405" y="f406"/>
                  </a:lnTo>
                  <a:lnTo>
                    <a:pt x="f407" y="f82"/>
                  </a:lnTo>
                  <a:lnTo>
                    <a:pt x="f408" y="f409"/>
                  </a:lnTo>
                  <a:lnTo>
                    <a:pt x="f410" y="f411"/>
                  </a:lnTo>
                  <a:lnTo>
                    <a:pt x="f412" y="f413"/>
                  </a:lnTo>
                  <a:lnTo>
                    <a:pt x="f414" y="f38"/>
                  </a:lnTo>
                  <a:lnTo>
                    <a:pt x="f415" y="f416"/>
                  </a:lnTo>
                  <a:lnTo>
                    <a:pt x="f417" y="f418"/>
                  </a:lnTo>
                  <a:lnTo>
                    <a:pt x="f419" y="f420"/>
                  </a:lnTo>
                  <a:lnTo>
                    <a:pt x="f421" y="f422"/>
                  </a:lnTo>
                  <a:lnTo>
                    <a:pt x="f423" y="f424"/>
                  </a:lnTo>
                  <a:lnTo>
                    <a:pt x="f425" y="f426"/>
                  </a:lnTo>
                  <a:lnTo>
                    <a:pt x="f427" y="f271"/>
                  </a:lnTo>
                  <a:lnTo>
                    <a:pt x="f428" y="f273"/>
                  </a:lnTo>
                  <a:lnTo>
                    <a:pt x="f429" y="f430"/>
                  </a:lnTo>
                  <a:lnTo>
                    <a:pt x="f431" y="f432"/>
                  </a:lnTo>
                  <a:lnTo>
                    <a:pt x="f433" y="f434"/>
                  </a:lnTo>
                  <a:lnTo>
                    <a:pt x="f435" y="f436"/>
                  </a:lnTo>
                  <a:lnTo>
                    <a:pt x="f437" y="f438"/>
                  </a:lnTo>
                  <a:lnTo>
                    <a:pt x="f439" y="f440"/>
                  </a:lnTo>
                  <a:lnTo>
                    <a:pt x="f441" y="f442"/>
                  </a:lnTo>
                  <a:lnTo>
                    <a:pt x="f443" y="f284"/>
                  </a:lnTo>
                  <a:lnTo>
                    <a:pt x="f444" y="f285"/>
                  </a:lnTo>
                  <a:lnTo>
                    <a:pt x="f445" y="f288"/>
                  </a:lnTo>
                  <a:lnTo>
                    <a:pt x="f446" y="f8"/>
                  </a:lnTo>
                  <a:lnTo>
                    <a:pt x="f447" y="f8"/>
                  </a:lnTo>
                  <a:lnTo>
                    <a:pt x="f448" y="f288"/>
                  </a:lnTo>
                  <a:lnTo>
                    <a:pt x="f449" y="f286"/>
                  </a:lnTo>
                  <a:lnTo>
                    <a:pt x="f450" y="f285"/>
                  </a:lnTo>
                  <a:lnTo>
                    <a:pt x="f451" y="f284"/>
                  </a:lnTo>
                  <a:lnTo>
                    <a:pt x="f452" y="f283"/>
                  </a:lnTo>
                  <a:lnTo>
                    <a:pt x="f453" y="f440"/>
                  </a:lnTo>
                  <a:lnTo>
                    <a:pt x="f454" y="f455"/>
                  </a:lnTo>
                  <a:lnTo>
                    <a:pt x="f456" y="f457"/>
                  </a:lnTo>
                  <a:lnTo>
                    <a:pt x="f458" y="f459"/>
                  </a:lnTo>
                  <a:lnTo>
                    <a:pt x="f460" y="f461"/>
                  </a:lnTo>
                  <a:lnTo>
                    <a:pt x="f462" y="f463"/>
                  </a:lnTo>
                  <a:lnTo>
                    <a:pt x="f464" y="f465"/>
                  </a:lnTo>
                  <a:lnTo>
                    <a:pt x="f466" y="f467"/>
                  </a:lnTo>
                  <a:lnTo>
                    <a:pt x="f468" y="f469"/>
                  </a:lnTo>
                  <a:lnTo>
                    <a:pt x="f470" y="f269"/>
                  </a:lnTo>
                  <a:lnTo>
                    <a:pt x="f471" y="f472"/>
                  </a:lnTo>
                  <a:lnTo>
                    <a:pt x="f473" y="f474"/>
                  </a:lnTo>
                  <a:lnTo>
                    <a:pt x="f475" y="f476"/>
                  </a:lnTo>
                  <a:lnTo>
                    <a:pt x="f477" y="f42"/>
                  </a:lnTo>
                  <a:lnTo>
                    <a:pt x="f478" y="f479"/>
                  </a:lnTo>
                  <a:lnTo>
                    <a:pt x="f480" y="f481"/>
                  </a:lnTo>
                  <a:lnTo>
                    <a:pt x="f482" y="f483"/>
                  </a:lnTo>
                  <a:lnTo>
                    <a:pt x="f484" y="f485"/>
                  </a:lnTo>
                  <a:lnTo>
                    <a:pt x="f486" y="f487"/>
                  </a:lnTo>
                  <a:lnTo>
                    <a:pt x="f488" y="f489"/>
                  </a:lnTo>
                  <a:lnTo>
                    <a:pt x="f490" y="f491"/>
                  </a:lnTo>
                  <a:lnTo>
                    <a:pt x="f492" y="f493"/>
                  </a:lnTo>
                  <a:lnTo>
                    <a:pt x="f494" y="f495"/>
                  </a:lnTo>
                  <a:lnTo>
                    <a:pt x="f496" y="f497"/>
                  </a:lnTo>
                  <a:lnTo>
                    <a:pt x="f498" y="f397"/>
                  </a:lnTo>
                  <a:lnTo>
                    <a:pt x="f498" y="f499"/>
                  </a:lnTo>
                  <a:lnTo>
                    <a:pt x="f498" y="f12"/>
                  </a:lnTo>
                  <a:lnTo>
                    <a:pt x="f500" y="f12"/>
                  </a:lnTo>
                  <a:lnTo>
                    <a:pt x="f500" y="f34"/>
                  </a:lnTo>
                  <a:lnTo>
                    <a:pt x="f460" y="f501"/>
                  </a:lnTo>
                  <a:lnTo>
                    <a:pt x="f502" y="f96"/>
                  </a:lnTo>
                  <a:lnTo>
                    <a:pt x="f503" y="f345"/>
                  </a:lnTo>
                  <a:lnTo>
                    <a:pt x="f504" y="f505"/>
                  </a:lnTo>
                  <a:lnTo>
                    <a:pt x="f506" y="f507"/>
                  </a:lnTo>
                  <a:lnTo>
                    <a:pt x="f508" y="f509"/>
                  </a:lnTo>
                  <a:lnTo>
                    <a:pt x="f510" y="f511"/>
                  </a:lnTo>
                  <a:lnTo>
                    <a:pt x="f512" y="f513"/>
                  </a:lnTo>
                  <a:lnTo>
                    <a:pt x="f514" y="f70"/>
                  </a:lnTo>
                  <a:lnTo>
                    <a:pt x="f515" y="f66"/>
                  </a:lnTo>
                  <a:lnTo>
                    <a:pt x="f516" y="f517"/>
                  </a:lnTo>
                  <a:lnTo>
                    <a:pt x="f518" y="f44"/>
                  </a:lnTo>
                  <a:lnTo>
                    <a:pt x="f519" y="f48"/>
                  </a:lnTo>
                  <a:lnTo>
                    <a:pt x="f520" y="f521"/>
                  </a:lnTo>
                  <a:lnTo>
                    <a:pt x="f522" y="f523"/>
                  </a:lnTo>
                  <a:lnTo>
                    <a:pt x="f524" y="f523"/>
                  </a:lnTo>
                  <a:lnTo>
                    <a:pt x="f525" y="f523"/>
                  </a:lnTo>
                  <a:lnTo>
                    <a:pt x="f526" y="f521"/>
                  </a:lnTo>
                  <a:lnTo>
                    <a:pt x="f527" y="f55"/>
                  </a:lnTo>
                  <a:lnTo>
                    <a:pt x="f528" y="f44"/>
                  </a:lnTo>
                  <a:lnTo>
                    <a:pt x="f529" y="f517"/>
                  </a:lnTo>
                  <a:lnTo>
                    <a:pt x="f530" y="f66"/>
                  </a:lnTo>
                  <a:lnTo>
                    <a:pt x="f531" y="f70"/>
                  </a:lnTo>
                  <a:lnTo>
                    <a:pt x="f532" y="f513"/>
                  </a:lnTo>
                  <a:lnTo>
                    <a:pt x="f533" y="f511"/>
                  </a:lnTo>
                  <a:lnTo>
                    <a:pt x="f534" y="f509"/>
                  </a:lnTo>
                  <a:lnTo>
                    <a:pt x="f535" y="f507"/>
                  </a:lnTo>
                  <a:lnTo>
                    <a:pt x="f536" y="f505"/>
                  </a:lnTo>
                  <a:lnTo>
                    <a:pt x="f433" y="f345"/>
                  </a:lnTo>
                  <a:lnTo>
                    <a:pt x="f537" y="f96"/>
                  </a:lnTo>
                  <a:lnTo>
                    <a:pt x="f538" y="f501"/>
                  </a:lnTo>
                  <a:lnTo>
                    <a:pt x="f538" y="f34"/>
                  </a:lnTo>
                  <a:lnTo>
                    <a:pt x="f538" y="f12"/>
                  </a:lnTo>
                  <a:lnTo>
                    <a:pt x="f395" y="f12"/>
                  </a:lnTo>
                  <a:close/>
                  <a:moveTo>
                    <a:pt x="f539" y="f540"/>
                  </a:moveTo>
                  <a:lnTo>
                    <a:pt x="f541" y="f542"/>
                  </a:lnTo>
                  <a:lnTo>
                    <a:pt x="f543" y="f434"/>
                  </a:lnTo>
                  <a:lnTo>
                    <a:pt x="f544" y="f296"/>
                  </a:lnTo>
                  <a:lnTo>
                    <a:pt x="f545" y="f440"/>
                  </a:lnTo>
                  <a:lnTo>
                    <a:pt x="f546" y="f547"/>
                  </a:lnTo>
                  <a:lnTo>
                    <a:pt x="f548" y="f285"/>
                  </a:lnTo>
                  <a:lnTo>
                    <a:pt x="f549" y="f288"/>
                  </a:lnTo>
                  <a:lnTo>
                    <a:pt x="f550" y="f8"/>
                  </a:lnTo>
                  <a:lnTo>
                    <a:pt x="f551" y="f288"/>
                  </a:lnTo>
                  <a:lnTo>
                    <a:pt x="f552" y="f285"/>
                  </a:lnTo>
                  <a:lnTo>
                    <a:pt x="f553" y="f284"/>
                  </a:lnTo>
                  <a:lnTo>
                    <a:pt x="f554" y="f283"/>
                  </a:lnTo>
                  <a:lnTo>
                    <a:pt x="f555" y="f440"/>
                  </a:lnTo>
                  <a:lnTo>
                    <a:pt x="f556" y="f438"/>
                  </a:lnTo>
                  <a:lnTo>
                    <a:pt x="f557" y="f436"/>
                  </a:lnTo>
                  <a:lnTo>
                    <a:pt x="f558" y="f298"/>
                  </a:lnTo>
                  <a:lnTo>
                    <a:pt x="f559" y="f560"/>
                  </a:lnTo>
                  <a:lnTo>
                    <a:pt x="f561" y="f562"/>
                  </a:lnTo>
                  <a:lnTo>
                    <a:pt x="f563" y="f564"/>
                  </a:lnTo>
                  <a:lnTo>
                    <a:pt x="f565" y="f566"/>
                  </a:lnTo>
                  <a:lnTo>
                    <a:pt x="f567" y="f467"/>
                  </a:lnTo>
                  <a:lnTo>
                    <a:pt x="f568" y="f426"/>
                  </a:lnTo>
                  <a:lnTo>
                    <a:pt x="f569" y="f570"/>
                  </a:lnTo>
                  <a:lnTo>
                    <a:pt x="f571" y="f572"/>
                  </a:lnTo>
                  <a:lnTo>
                    <a:pt x="f573" y="f574"/>
                  </a:lnTo>
                  <a:lnTo>
                    <a:pt x="f575" y="f474"/>
                  </a:lnTo>
                  <a:lnTo>
                    <a:pt x="f576" y="f57"/>
                  </a:lnTo>
                  <a:lnTo>
                    <a:pt x="f577" y="f66"/>
                  </a:lnTo>
                  <a:lnTo>
                    <a:pt x="f578" y="f579"/>
                  </a:lnTo>
                  <a:lnTo>
                    <a:pt x="f580" y="f409"/>
                  </a:lnTo>
                  <a:lnTo>
                    <a:pt x="f581" y="f582"/>
                  </a:lnTo>
                  <a:lnTo>
                    <a:pt x="f583" y="f584"/>
                  </a:lnTo>
                  <a:lnTo>
                    <a:pt x="f583" y="f585"/>
                  </a:lnTo>
                  <a:lnTo>
                    <a:pt x="f586" y="f338"/>
                  </a:lnTo>
                  <a:lnTo>
                    <a:pt x="f587" y="f347"/>
                  </a:lnTo>
                  <a:lnTo>
                    <a:pt x="f588" y="f98"/>
                  </a:lnTo>
                  <a:lnTo>
                    <a:pt x="f589" y="f245"/>
                  </a:lnTo>
                  <a:lnTo>
                    <a:pt x="f576" y="f590"/>
                  </a:lnTo>
                  <a:lnTo>
                    <a:pt x="f591" y="f351"/>
                  </a:lnTo>
                  <a:lnTo>
                    <a:pt x="f592" y="f593"/>
                  </a:lnTo>
                  <a:lnTo>
                    <a:pt x="f594" y="f326"/>
                  </a:lnTo>
                  <a:lnTo>
                    <a:pt x="f595" y="f104"/>
                  </a:lnTo>
                  <a:lnTo>
                    <a:pt x="f596" y="f597"/>
                  </a:lnTo>
                  <a:lnTo>
                    <a:pt x="f598" y="f599"/>
                  </a:lnTo>
                  <a:lnTo>
                    <a:pt x="f600" y="f601"/>
                  </a:lnTo>
                  <a:lnTo>
                    <a:pt x="f602" y="f603"/>
                  </a:lnTo>
                  <a:lnTo>
                    <a:pt x="f604" y="f605"/>
                  </a:lnTo>
                  <a:lnTo>
                    <a:pt x="f606" y="f109"/>
                  </a:lnTo>
                  <a:lnTo>
                    <a:pt x="f607" y="f608"/>
                  </a:lnTo>
                  <a:lnTo>
                    <a:pt x="f609" y="f610"/>
                  </a:lnTo>
                  <a:lnTo>
                    <a:pt x="f611" y="f612"/>
                  </a:lnTo>
                  <a:lnTo>
                    <a:pt x="f613" y="f614"/>
                  </a:lnTo>
                  <a:lnTo>
                    <a:pt x="f615" y="f616"/>
                  </a:lnTo>
                  <a:lnTo>
                    <a:pt x="f617" y="f318"/>
                  </a:lnTo>
                  <a:lnTo>
                    <a:pt x="f618" y="f619"/>
                  </a:lnTo>
                  <a:lnTo>
                    <a:pt x="f620" y="f119"/>
                  </a:lnTo>
                  <a:lnTo>
                    <a:pt x="f621" y="f228"/>
                  </a:lnTo>
                  <a:lnTo>
                    <a:pt x="f622" y="f623"/>
                  </a:lnTo>
                  <a:lnTo>
                    <a:pt x="f624" y="f625"/>
                  </a:lnTo>
                  <a:lnTo>
                    <a:pt x="f626" y="f125"/>
                  </a:lnTo>
                  <a:lnTo>
                    <a:pt x="f627" y="f628"/>
                  </a:lnTo>
                  <a:lnTo>
                    <a:pt x="f627" y="f129"/>
                  </a:lnTo>
                  <a:lnTo>
                    <a:pt x="f627" y="f223"/>
                  </a:lnTo>
                  <a:lnTo>
                    <a:pt x="f626" y="f629"/>
                  </a:lnTo>
                  <a:lnTo>
                    <a:pt x="f624" y="f630"/>
                  </a:lnTo>
                  <a:lnTo>
                    <a:pt x="f631" y="f632"/>
                  </a:lnTo>
                  <a:lnTo>
                    <a:pt x="f633" y="f219"/>
                  </a:lnTo>
                  <a:lnTo>
                    <a:pt x="f634" y="f367"/>
                  </a:lnTo>
                  <a:lnTo>
                    <a:pt x="f635" y="f217"/>
                  </a:lnTo>
                  <a:lnTo>
                    <a:pt x="f636" y="f145"/>
                  </a:lnTo>
                  <a:lnTo>
                    <a:pt x="f637" y="f147"/>
                  </a:lnTo>
                  <a:lnTo>
                    <a:pt x="f638" y="f639"/>
                  </a:lnTo>
                  <a:lnTo>
                    <a:pt x="f640" y="f641"/>
                  </a:lnTo>
                  <a:lnTo>
                    <a:pt x="f642" y="f369"/>
                  </a:lnTo>
                  <a:lnTo>
                    <a:pt x="f643" y="f644"/>
                  </a:lnTo>
                  <a:lnTo>
                    <a:pt x="f645" y="f155"/>
                  </a:lnTo>
                  <a:lnTo>
                    <a:pt x="f607" y="f157"/>
                  </a:lnTo>
                  <a:lnTo>
                    <a:pt x="f646" y="f157"/>
                  </a:lnTo>
                  <a:lnTo>
                    <a:pt x="f554" y="f157"/>
                  </a:lnTo>
                  <a:lnTo>
                    <a:pt x="f647" y="f160"/>
                  </a:lnTo>
                  <a:lnTo>
                    <a:pt x="f648" y="f369"/>
                  </a:lnTo>
                  <a:lnTo>
                    <a:pt x="f559" y="f649"/>
                  </a:lnTo>
                  <a:lnTo>
                    <a:pt x="f650" y="f651"/>
                  </a:lnTo>
                  <a:lnTo>
                    <a:pt x="f652" y="f167"/>
                  </a:lnTo>
                  <a:lnTo>
                    <a:pt x="f653" y="f169"/>
                  </a:lnTo>
                  <a:lnTo>
                    <a:pt x="f654" y="f217"/>
                  </a:lnTo>
                  <a:lnTo>
                    <a:pt x="f655" y="f656"/>
                  </a:lnTo>
                  <a:lnTo>
                    <a:pt x="f657" y="f658"/>
                  </a:lnTo>
                  <a:lnTo>
                    <a:pt x="f659" y="f660"/>
                  </a:lnTo>
                  <a:lnTo>
                    <a:pt x="f661" y="f662"/>
                  </a:lnTo>
                  <a:lnTo>
                    <a:pt x="f650" y="f178"/>
                  </a:lnTo>
                  <a:lnTo>
                    <a:pt x="f600" y="f180"/>
                  </a:lnTo>
                  <a:lnTo>
                    <a:pt x="f663" y="f182"/>
                  </a:lnTo>
                  <a:lnTo>
                    <a:pt x="f664" y="f184"/>
                  </a:lnTo>
                  <a:lnTo>
                    <a:pt x="f665" y="f6"/>
                  </a:lnTo>
                  <a:lnTo>
                    <a:pt x="f666" y="f184"/>
                  </a:lnTo>
                  <a:lnTo>
                    <a:pt x="f667" y="f190"/>
                  </a:lnTo>
                  <a:lnTo>
                    <a:pt x="f668" y="f669"/>
                  </a:lnTo>
                  <a:lnTo>
                    <a:pt x="f634" y="f662"/>
                  </a:lnTo>
                  <a:lnTo>
                    <a:pt x="f548" y="f670"/>
                  </a:lnTo>
                  <a:lnTo>
                    <a:pt x="f671" y="f672"/>
                  </a:lnTo>
                  <a:lnTo>
                    <a:pt x="f673" y="f674"/>
                  </a:lnTo>
                  <a:lnTo>
                    <a:pt x="f675" y="f676"/>
                  </a:lnTo>
                  <a:lnTo>
                    <a:pt x="f677" y="f678"/>
                  </a:lnTo>
                  <a:lnTo>
                    <a:pt x="f679" y="f209"/>
                  </a:lnTo>
                  <a:lnTo>
                    <a:pt x="f680" y="f681"/>
                  </a:lnTo>
                  <a:lnTo>
                    <a:pt x="f682" y="f651"/>
                  </a:lnTo>
                  <a:lnTo>
                    <a:pt x="f683" y="f684"/>
                  </a:lnTo>
                  <a:lnTo>
                    <a:pt x="f541" y="f685"/>
                  </a:lnTo>
                  <a:lnTo>
                    <a:pt x="f686" y="f131"/>
                  </a:lnTo>
                  <a:lnTo>
                    <a:pt x="f687" y="f688"/>
                  </a:lnTo>
                  <a:lnTo>
                    <a:pt x="f686" y="f689"/>
                  </a:lnTo>
                  <a:lnTo>
                    <a:pt x="f690" y="f691"/>
                  </a:lnTo>
                  <a:lnTo>
                    <a:pt x="f692" y="f693"/>
                  </a:lnTo>
                  <a:lnTo>
                    <a:pt x="f694" y="f695"/>
                  </a:lnTo>
                  <a:lnTo>
                    <a:pt x="f696" y="f697"/>
                  </a:lnTo>
                  <a:lnTo>
                    <a:pt x="f698" y="f699"/>
                  </a:lnTo>
                  <a:lnTo>
                    <a:pt x="f700" y="f356"/>
                  </a:lnTo>
                  <a:lnTo>
                    <a:pt x="f701" y="f702"/>
                  </a:lnTo>
                  <a:lnTo>
                    <a:pt x="f703" y="f704"/>
                  </a:lnTo>
                  <a:lnTo>
                    <a:pt x="f705" y="f706"/>
                  </a:lnTo>
                  <a:lnTo>
                    <a:pt x="f707" y="f708"/>
                  </a:lnTo>
                  <a:lnTo>
                    <a:pt x="f709" y="f241"/>
                  </a:lnTo>
                  <a:lnTo>
                    <a:pt x="f710" y="f711"/>
                  </a:lnTo>
                  <a:lnTo>
                    <a:pt x="f712" y="f713"/>
                  </a:lnTo>
                  <a:lnTo>
                    <a:pt x="f668" y="f714"/>
                  </a:lnTo>
                  <a:lnTo>
                    <a:pt x="f715" y="f716"/>
                  </a:lnTo>
                  <a:lnTo>
                    <a:pt x="f666" y="f11"/>
                  </a:lnTo>
                  <a:lnTo>
                    <a:pt x="f717" y="f349"/>
                  </a:lnTo>
                  <a:lnTo>
                    <a:pt x="f718" y="f719"/>
                  </a:lnTo>
                  <a:lnTo>
                    <a:pt x="f720" y="f721"/>
                  </a:lnTo>
                  <a:lnTo>
                    <a:pt x="f722" y="f723"/>
                  </a:lnTo>
                  <a:lnTo>
                    <a:pt x="f724" y="f725"/>
                  </a:lnTo>
                  <a:lnTo>
                    <a:pt x="f647" y="f726"/>
                  </a:lnTo>
                  <a:lnTo>
                    <a:pt x="f727" y="f401"/>
                  </a:lnTo>
                  <a:lnTo>
                    <a:pt x="f728" y="f729"/>
                  </a:lnTo>
                  <a:lnTo>
                    <a:pt x="f602" y="f730"/>
                  </a:lnTo>
                  <a:lnTo>
                    <a:pt x="f731" y="f585"/>
                  </a:lnTo>
                  <a:lnTo>
                    <a:pt x="f648" y="f732"/>
                  </a:lnTo>
                  <a:lnTo>
                    <a:pt x="f733" y="f584"/>
                  </a:lnTo>
                  <a:lnTo>
                    <a:pt x="f733" y="f86"/>
                  </a:lnTo>
                  <a:lnTo>
                    <a:pt x="f733" y="f734"/>
                  </a:lnTo>
                  <a:lnTo>
                    <a:pt x="f735" y="f736"/>
                  </a:lnTo>
                  <a:lnTo>
                    <a:pt x="f737" y="f485"/>
                  </a:lnTo>
                  <a:lnTo>
                    <a:pt x="f738" y="f260"/>
                  </a:lnTo>
                  <a:lnTo>
                    <a:pt x="f663" y="f739"/>
                  </a:lnTo>
                  <a:lnTo>
                    <a:pt x="f740" y="f72"/>
                  </a:lnTo>
                  <a:lnTo>
                    <a:pt x="f741" y="f742"/>
                  </a:lnTo>
                  <a:lnTo>
                    <a:pt x="f743" y="f744"/>
                  </a:lnTo>
                  <a:lnTo>
                    <a:pt x="f745" y="f746"/>
                  </a:lnTo>
                  <a:lnTo>
                    <a:pt x="f747" y="f517"/>
                  </a:lnTo>
                  <a:lnTo>
                    <a:pt x="f748" y="f60"/>
                  </a:lnTo>
                  <a:lnTo>
                    <a:pt x="f749" y="f750"/>
                  </a:lnTo>
                  <a:lnTo>
                    <a:pt x="f751" y="f55"/>
                  </a:lnTo>
                  <a:lnTo>
                    <a:pt x="f752" y="f50"/>
                  </a:lnTo>
                  <a:lnTo>
                    <a:pt x="f753" y="f476"/>
                  </a:lnTo>
                  <a:lnTo>
                    <a:pt x="f754" y="f476"/>
                  </a:lnTo>
                  <a:lnTo>
                    <a:pt x="f755" y="f476"/>
                  </a:lnTo>
                  <a:lnTo>
                    <a:pt x="f756" y="f55"/>
                  </a:lnTo>
                  <a:lnTo>
                    <a:pt x="f757" y="f750"/>
                  </a:lnTo>
                  <a:lnTo>
                    <a:pt x="f758" y="f759"/>
                  </a:lnTo>
                  <a:lnTo>
                    <a:pt x="f760" y="f746"/>
                  </a:lnTo>
                  <a:lnTo>
                    <a:pt x="f677" y="f36"/>
                  </a:lnTo>
                  <a:lnTo>
                    <a:pt x="f761" y="f762"/>
                  </a:lnTo>
                  <a:lnTo>
                    <a:pt x="f682" y="f763"/>
                  </a:lnTo>
                  <a:lnTo>
                    <a:pt x="f539" y="f540"/>
                  </a:lnTo>
                  <a:close/>
                  <a:moveTo>
                    <a:pt x="f764" y="f10"/>
                  </a:moveTo>
                  <a:lnTo>
                    <a:pt x="f764" y="f301"/>
                  </a:lnTo>
                  <a:lnTo>
                    <a:pt x="f764" y="f100"/>
                  </a:lnTo>
                  <a:lnTo>
                    <a:pt x="f765" y="f302"/>
                  </a:lnTo>
                  <a:lnTo>
                    <a:pt x="f765" y="f303"/>
                  </a:lnTo>
                  <a:lnTo>
                    <a:pt x="f766" y="f305"/>
                  </a:lnTo>
                  <a:lnTo>
                    <a:pt x="f766" y="f307"/>
                  </a:lnTo>
                  <a:lnTo>
                    <a:pt x="f767" y="f309"/>
                  </a:lnTo>
                  <a:lnTo>
                    <a:pt x="f768" y="f311"/>
                  </a:lnTo>
                  <a:lnTo>
                    <a:pt x="f769" y="f313"/>
                  </a:lnTo>
                  <a:lnTo>
                    <a:pt x="f767" y="f313"/>
                  </a:lnTo>
                  <a:lnTo>
                    <a:pt x="f770" y="f30"/>
                  </a:lnTo>
                  <a:lnTo>
                    <a:pt x="f771" y="f316"/>
                  </a:lnTo>
                  <a:lnTo>
                    <a:pt x="f772" y="f318"/>
                  </a:lnTo>
                  <a:lnTo>
                    <a:pt x="f773" y="f320"/>
                  </a:lnTo>
                  <a:lnTo>
                    <a:pt x="f774" y="f322"/>
                  </a:lnTo>
                  <a:lnTo>
                    <a:pt x="f775" y="f324"/>
                  </a:lnTo>
                  <a:lnTo>
                    <a:pt x="f776" y="f326"/>
                  </a:lnTo>
                  <a:lnTo>
                    <a:pt x="f777" y="f328"/>
                  </a:lnTo>
                  <a:lnTo>
                    <a:pt x="f778" y="f10"/>
                  </a:lnTo>
                  <a:lnTo>
                    <a:pt x="f779" y="f10"/>
                  </a:lnTo>
                  <a:lnTo>
                    <a:pt x="f779" y="f12"/>
                  </a:lnTo>
                  <a:lnTo>
                    <a:pt x="f780" y="f12"/>
                  </a:lnTo>
                  <a:lnTo>
                    <a:pt x="f780" y="f332"/>
                  </a:lnTo>
                  <a:lnTo>
                    <a:pt x="f780" y="f26"/>
                  </a:lnTo>
                  <a:lnTo>
                    <a:pt x="f780" y="f106"/>
                  </a:lnTo>
                  <a:lnTo>
                    <a:pt x="f781" y="f241"/>
                  </a:lnTo>
                  <a:lnTo>
                    <a:pt x="f782" y="f2"/>
                  </a:lnTo>
                  <a:lnTo>
                    <a:pt x="f783" y="f336"/>
                  </a:lnTo>
                  <a:lnTo>
                    <a:pt x="f784" y="f338"/>
                  </a:lnTo>
                  <a:lnTo>
                    <a:pt x="f785" y="f88"/>
                  </a:lnTo>
                  <a:lnTo>
                    <a:pt x="f786" y="f258"/>
                  </a:lnTo>
                  <a:lnTo>
                    <a:pt x="f785" y="f341"/>
                  </a:lnTo>
                  <a:lnTo>
                    <a:pt x="f787" y="f343"/>
                  </a:lnTo>
                  <a:lnTo>
                    <a:pt x="f788" y="f345"/>
                  </a:lnTo>
                  <a:lnTo>
                    <a:pt x="f789" y="f347"/>
                  </a:lnTo>
                  <a:lnTo>
                    <a:pt x="f790" y="f349"/>
                  </a:lnTo>
                  <a:lnTo>
                    <a:pt x="f791" y="f351"/>
                  </a:lnTo>
                  <a:lnTo>
                    <a:pt x="f792" y="f241"/>
                  </a:lnTo>
                  <a:lnTo>
                    <a:pt x="f793" y="f354"/>
                  </a:lnTo>
                  <a:lnTo>
                    <a:pt x="f794" y="f356"/>
                  </a:lnTo>
                  <a:lnTo>
                    <a:pt x="f795" y="f12"/>
                  </a:lnTo>
                  <a:lnTo>
                    <a:pt x="f796" y="f12"/>
                  </a:lnTo>
                  <a:lnTo>
                    <a:pt x="f796" y="f10"/>
                  </a:lnTo>
                  <a:lnTo>
                    <a:pt x="f764" y="f10"/>
                  </a:lnTo>
                  <a:close/>
                  <a:moveTo>
                    <a:pt x="f797" y="f798"/>
                  </a:moveTo>
                  <a:lnTo>
                    <a:pt x="f799" y="f523"/>
                  </a:lnTo>
                  <a:lnTo>
                    <a:pt x="f800" y="f523"/>
                  </a:lnTo>
                  <a:lnTo>
                    <a:pt x="f801" y="f521"/>
                  </a:lnTo>
                  <a:lnTo>
                    <a:pt x="f802" y="f50"/>
                  </a:lnTo>
                  <a:lnTo>
                    <a:pt x="f803" y="f55"/>
                  </a:lnTo>
                  <a:lnTo>
                    <a:pt x="f804" y="f750"/>
                  </a:lnTo>
                  <a:lnTo>
                    <a:pt x="f805" y="f42"/>
                  </a:lnTo>
                  <a:lnTo>
                    <a:pt x="f806" y="f40"/>
                  </a:lnTo>
                  <a:lnTo>
                    <a:pt x="f807" y="f808"/>
                  </a:lnTo>
                  <a:lnTo>
                    <a:pt x="f809" y="f36"/>
                  </a:lnTo>
                  <a:lnTo>
                    <a:pt x="f810" y="f70"/>
                  </a:lnTo>
                  <a:lnTo>
                    <a:pt x="f811" y="f812"/>
                  </a:lnTo>
                  <a:lnTo>
                    <a:pt x="f813" y="f260"/>
                  </a:lnTo>
                  <a:lnTo>
                    <a:pt x="f814" y="f815"/>
                  </a:lnTo>
                  <a:lnTo>
                    <a:pt x="f816" y="f817"/>
                  </a:lnTo>
                  <a:lnTo>
                    <a:pt x="f818" y="f404"/>
                  </a:lnTo>
                  <a:lnTo>
                    <a:pt x="f819" y="f730"/>
                  </a:lnTo>
                  <a:lnTo>
                    <a:pt x="f820" y="f821"/>
                  </a:lnTo>
                  <a:lnTo>
                    <a:pt x="f288" y="f822"/>
                  </a:lnTo>
                  <a:lnTo>
                    <a:pt x="f285" y="f590"/>
                  </a:lnTo>
                  <a:lnTo>
                    <a:pt x="f547" y="f242"/>
                  </a:lnTo>
                  <a:lnTo>
                    <a:pt x="f547" y="f104"/>
                  </a:lnTo>
                  <a:lnTo>
                    <a:pt x="f547" y="f704"/>
                  </a:lnTo>
                  <a:lnTo>
                    <a:pt x="f823" y="f356"/>
                  </a:lnTo>
                  <a:lnTo>
                    <a:pt x="f288" y="f234"/>
                  </a:lnTo>
                  <a:lnTo>
                    <a:pt x="f820" y="f115"/>
                  </a:lnTo>
                  <a:lnTo>
                    <a:pt x="f819" y="f824"/>
                  </a:lnTo>
                  <a:lnTo>
                    <a:pt x="f825" y="f689"/>
                  </a:lnTo>
                  <a:lnTo>
                    <a:pt x="f816" y="f628"/>
                  </a:lnTo>
                  <a:lnTo>
                    <a:pt x="f826" y="f827"/>
                  </a:lnTo>
                  <a:lnTo>
                    <a:pt x="f828" y="f135"/>
                  </a:lnTo>
                  <a:lnTo>
                    <a:pt x="f829" y="f830"/>
                  </a:lnTo>
                  <a:lnTo>
                    <a:pt x="f831" y="f832"/>
                  </a:lnTo>
                  <a:lnTo>
                    <a:pt x="f833" y="f834"/>
                  </a:lnTo>
                  <a:lnTo>
                    <a:pt x="f835" y="f836"/>
                  </a:lnTo>
                  <a:lnTo>
                    <a:pt x="f837" y="f149"/>
                  </a:lnTo>
                  <a:lnTo>
                    <a:pt x="f838" y="f165"/>
                  </a:lnTo>
                  <a:lnTo>
                    <a:pt x="f839" y="f151"/>
                  </a:lnTo>
                  <a:lnTo>
                    <a:pt x="f803" y="f213"/>
                  </a:lnTo>
                  <a:lnTo>
                    <a:pt x="f802" y="f160"/>
                  </a:lnTo>
                  <a:lnTo>
                    <a:pt x="f801" y="f157"/>
                  </a:lnTo>
                  <a:lnTo>
                    <a:pt x="f840" y="f841"/>
                  </a:lnTo>
                  <a:lnTo>
                    <a:pt x="f799" y="f842"/>
                  </a:lnTo>
                  <a:lnTo>
                    <a:pt x="f843" y="f842"/>
                  </a:lnTo>
                  <a:lnTo>
                    <a:pt x="f844" y="f842"/>
                  </a:lnTo>
                  <a:lnTo>
                    <a:pt x="f845" y="f841"/>
                  </a:lnTo>
                  <a:lnTo>
                    <a:pt x="f846" y="f157"/>
                  </a:lnTo>
                  <a:lnTo>
                    <a:pt x="f847" y="f160"/>
                  </a:lnTo>
                  <a:lnTo>
                    <a:pt x="f848" y="f213"/>
                  </a:lnTo>
                  <a:lnTo>
                    <a:pt x="f849" y="f151"/>
                  </a:lnTo>
                  <a:lnTo>
                    <a:pt x="f850" y="f851"/>
                  </a:lnTo>
                  <a:lnTo>
                    <a:pt x="f852" y="f215"/>
                  </a:lnTo>
                  <a:lnTo>
                    <a:pt x="f853" y="f836"/>
                  </a:lnTo>
                  <a:lnTo>
                    <a:pt x="f854" y="f855"/>
                  </a:lnTo>
                  <a:lnTo>
                    <a:pt x="f856" y="f832"/>
                  </a:lnTo>
                  <a:lnTo>
                    <a:pt x="f857" y="f830"/>
                  </a:lnTo>
                  <a:lnTo>
                    <a:pt x="f858" y="f135"/>
                  </a:lnTo>
                  <a:lnTo>
                    <a:pt x="f859" y="f827"/>
                  </a:lnTo>
                  <a:lnTo>
                    <a:pt x="f860" y="f628"/>
                  </a:lnTo>
                  <a:lnTo>
                    <a:pt x="f861" y="f689"/>
                  </a:lnTo>
                  <a:lnTo>
                    <a:pt x="f862" y="f824"/>
                  </a:lnTo>
                  <a:lnTo>
                    <a:pt x="f863" y="f864"/>
                  </a:lnTo>
                  <a:lnTo>
                    <a:pt x="f865" y="f866"/>
                  </a:lnTo>
                  <a:lnTo>
                    <a:pt x="f867" y="f868"/>
                  </a:lnTo>
                  <a:lnTo>
                    <a:pt x="f869" y="f870"/>
                  </a:lnTo>
                  <a:lnTo>
                    <a:pt x="f871" y="f872"/>
                  </a:lnTo>
                  <a:lnTo>
                    <a:pt x="f869" y="f873"/>
                  </a:lnTo>
                  <a:lnTo>
                    <a:pt x="f867" y="f396"/>
                  </a:lnTo>
                  <a:lnTo>
                    <a:pt x="f865" y="f874"/>
                  </a:lnTo>
                  <a:lnTo>
                    <a:pt x="f875" y="f726"/>
                  </a:lnTo>
                  <a:lnTo>
                    <a:pt x="f876" y="f730"/>
                  </a:lnTo>
                  <a:lnTo>
                    <a:pt x="f877" y="f404"/>
                  </a:lnTo>
                  <a:lnTo>
                    <a:pt x="f878" y="f507"/>
                  </a:lnTo>
                  <a:lnTo>
                    <a:pt x="f879" y="f815"/>
                  </a:lnTo>
                  <a:lnTo>
                    <a:pt x="f880" y="f881"/>
                  </a:lnTo>
                  <a:lnTo>
                    <a:pt x="f882" y="f72"/>
                  </a:lnTo>
                  <a:lnTo>
                    <a:pt x="f883" y="f742"/>
                  </a:lnTo>
                  <a:lnTo>
                    <a:pt x="f884" y="f36"/>
                  </a:lnTo>
                  <a:lnTo>
                    <a:pt x="f885" y="f38"/>
                  </a:lnTo>
                  <a:lnTo>
                    <a:pt x="f886" y="f40"/>
                  </a:lnTo>
                  <a:lnTo>
                    <a:pt x="f887" y="f42"/>
                  </a:lnTo>
                  <a:lnTo>
                    <a:pt x="f888" y="f750"/>
                  </a:lnTo>
                  <a:lnTo>
                    <a:pt x="f889" y="f55"/>
                  </a:lnTo>
                  <a:lnTo>
                    <a:pt x="f890" y="f50"/>
                  </a:lnTo>
                  <a:lnTo>
                    <a:pt x="f891" y="f521"/>
                  </a:lnTo>
                  <a:lnTo>
                    <a:pt x="f892" y="f523"/>
                  </a:lnTo>
                  <a:lnTo>
                    <a:pt x="f893" y="f523"/>
                  </a:lnTo>
                  <a:lnTo>
                    <a:pt x="f894" y="f798"/>
                  </a:lnTo>
                  <a:lnTo>
                    <a:pt x="f797" y="f798"/>
                  </a:lnTo>
                  <a:close/>
                  <a:moveTo>
                    <a:pt x="f895" y="f8"/>
                  </a:moveTo>
                  <a:lnTo>
                    <a:pt x="f896" y="f8"/>
                  </a:lnTo>
                  <a:lnTo>
                    <a:pt x="f897" y="f288"/>
                  </a:lnTo>
                  <a:lnTo>
                    <a:pt x="f898" y="f291"/>
                  </a:lnTo>
                  <a:lnTo>
                    <a:pt x="f899" y="f823"/>
                  </a:lnTo>
                  <a:lnTo>
                    <a:pt x="f886" y="f442"/>
                  </a:lnTo>
                  <a:lnTo>
                    <a:pt x="f900" y="f440"/>
                  </a:lnTo>
                  <a:lnTo>
                    <a:pt x="f901" y="f455"/>
                  </a:lnTo>
                  <a:lnTo>
                    <a:pt x="f902" y="f903"/>
                  </a:lnTo>
                  <a:lnTo>
                    <a:pt x="f879" y="f560"/>
                  </a:lnTo>
                  <a:lnTo>
                    <a:pt x="f904" y="f905"/>
                  </a:lnTo>
                  <a:lnTo>
                    <a:pt x="f906" y="f907"/>
                  </a:lnTo>
                  <a:lnTo>
                    <a:pt x="f908" y="f909"/>
                  </a:lnTo>
                  <a:lnTo>
                    <a:pt x="f910" y="f426"/>
                  </a:lnTo>
                  <a:lnTo>
                    <a:pt x="f911" y="f912"/>
                  </a:lnTo>
                  <a:lnTo>
                    <a:pt x="f913" y="f472"/>
                  </a:lnTo>
                  <a:lnTo>
                    <a:pt x="f914" y="f915"/>
                  </a:lnTo>
                  <a:lnTo>
                    <a:pt x="f916" y="f50"/>
                  </a:lnTo>
                  <a:lnTo>
                    <a:pt x="f917" y="f517"/>
                  </a:lnTo>
                  <a:lnTo>
                    <a:pt x="f918" y="f68"/>
                  </a:lnTo>
                  <a:lnTo>
                    <a:pt x="f919" y="f262"/>
                  </a:lnTo>
                  <a:lnTo>
                    <a:pt x="f920" y="f921"/>
                  </a:lnTo>
                  <a:lnTo>
                    <a:pt x="f922" y="f815"/>
                  </a:lnTo>
                  <a:lnTo>
                    <a:pt x="f923" y="f924"/>
                  </a:lnTo>
                  <a:lnTo>
                    <a:pt x="f925" y="f88"/>
                  </a:lnTo>
                  <a:lnTo>
                    <a:pt x="f926" y="f585"/>
                  </a:lnTo>
                  <a:lnTo>
                    <a:pt x="f927" y="f338"/>
                  </a:lnTo>
                  <a:lnTo>
                    <a:pt x="f928" y="f929"/>
                  </a:lnTo>
                  <a:lnTo>
                    <a:pt x="f930" y="f874"/>
                  </a:lnTo>
                  <a:lnTo>
                    <a:pt x="f931" y="f932"/>
                  </a:lnTo>
                  <a:lnTo>
                    <a:pt x="f933" y="f714"/>
                  </a:lnTo>
                  <a:lnTo>
                    <a:pt x="f934" y="f935"/>
                  </a:lnTo>
                  <a:lnTo>
                    <a:pt x="f934" y="f936"/>
                  </a:lnTo>
                  <a:lnTo>
                    <a:pt x="f934" y="f937"/>
                  </a:lnTo>
                  <a:lnTo>
                    <a:pt x="f933" y="f938"/>
                  </a:lnTo>
                  <a:lnTo>
                    <a:pt x="f939" y="f699"/>
                  </a:lnTo>
                  <a:lnTo>
                    <a:pt x="f940" y="f941"/>
                  </a:lnTo>
                  <a:lnTo>
                    <a:pt x="f942" y="f115"/>
                  </a:lnTo>
                  <a:lnTo>
                    <a:pt x="f943" y="f619"/>
                  </a:lnTo>
                  <a:lnTo>
                    <a:pt x="f944" y="f309"/>
                  </a:lnTo>
                  <a:lnTo>
                    <a:pt x="f945" y="f226"/>
                  </a:lnTo>
                  <a:lnTo>
                    <a:pt x="f946" y="f127"/>
                  </a:lnTo>
                  <a:lnTo>
                    <a:pt x="f947" y="f948"/>
                  </a:lnTo>
                  <a:lnTo>
                    <a:pt x="f949" y="f950"/>
                  </a:lnTo>
                  <a:lnTo>
                    <a:pt x="f951" y="f952"/>
                  </a:lnTo>
                  <a:lnTo>
                    <a:pt x="f953" y="f684"/>
                  </a:lnTo>
                  <a:lnTo>
                    <a:pt x="f954" y="f167"/>
                  </a:lnTo>
                  <a:lnTo>
                    <a:pt x="f955" y="f151"/>
                  </a:lnTo>
                  <a:lnTo>
                    <a:pt x="f956" y="f842"/>
                  </a:lnTo>
                  <a:lnTo>
                    <a:pt x="f957" y="f958"/>
                  </a:lnTo>
                  <a:lnTo>
                    <a:pt x="f959" y="f960"/>
                  </a:lnTo>
                  <a:lnTo>
                    <a:pt x="f961" y="f962"/>
                  </a:lnTo>
                  <a:lnTo>
                    <a:pt x="f963" y="f964"/>
                  </a:lnTo>
                  <a:lnTo>
                    <a:pt x="f965" y="f966"/>
                  </a:lnTo>
                  <a:lnTo>
                    <a:pt x="f967" y="f968"/>
                  </a:lnTo>
                  <a:lnTo>
                    <a:pt x="f860" y="f672"/>
                  </a:lnTo>
                  <a:lnTo>
                    <a:pt x="f969" y="f173"/>
                  </a:lnTo>
                  <a:lnTo>
                    <a:pt x="f970" y="f174"/>
                  </a:lnTo>
                  <a:lnTo>
                    <a:pt x="f971" y="f176"/>
                  </a:lnTo>
                  <a:lnTo>
                    <a:pt x="f972" y="f178"/>
                  </a:lnTo>
                  <a:lnTo>
                    <a:pt x="f973" y="f180"/>
                  </a:lnTo>
                  <a:lnTo>
                    <a:pt x="f974" y="f182"/>
                  </a:lnTo>
                  <a:lnTo>
                    <a:pt x="f975" y="f188"/>
                  </a:lnTo>
                  <a:lnTo>
                    <a:pt x="f845" y="f6"/>
                  </a:lnTo>
                  <a:lnTo>
                    <a:pt x="f976" y="f6"/>
                  </a:lnTo>
                  <a:lnTo>
                    <a:pt x="f977" y="f6"/>
                  </a:lnTo>
                  <a:lnTo>
                    <a:pt x="f978" y="f188"/>
                  </a:lnTo>
                  <a:lnTo>
                    <a:pt x="f979" y="f182"/>
                  </a:lnTo>
                  <a:lnTo>
                    <a:pt x="f980" y="f180"/>
                  </a:lnTo>
                  <a:lnTo>
                    <a:pt x="f806" y="f178"/>
                  </a:lnTo>
                  <a:lnTo>
                    <a:pt x="f981" y="f176"/>
                  </a:lnTo>
                  <a:lnTo>
                    <a:pt x="f982" y="f174"/>
                  </a:lnTo>
                  <a:lnTo>
                    <a:pt x="f813" y="f173"/>
                  </a:lnTo>
                  <a:lnTo>
                    <a:pt x="f826" y="f672"/>
                  </a:lnTo>
                  <a:lnTo>
                    <a:pt x="f983" y="f968"/>
                  </a:lnTo>
                  <a:lnTo>
                    <a:pt x="f984" y="f966"/>
                  </a:lnTo>
                  <a:lnTo>
                    <a:pt x="f288" y="f964"/>
                  </a:lnTo>
                  <a:lnTo>
                    <a:pt x="f440" y="f962"/>
                  </a:lnTo>
                  <a:lnTo>
                    <a:pt x="f298" y="f960"/>
                  </a:lnTo>
                  <a:lnTo>
                    <a:pt x="f905" y="f958"/>
                  </a:lnTo>
                  <a:lnTo>
                    <a:pt x="f566" y="f841"/>
                  </a:lnTo>
                  <a:lnTo>
                    <a:pt x="f985" y="f151"/>
                  </a:lnTo>
                  <a:lnTo>
                    <a:pt x="f570" y="f836"/>
                  </a:lnTo>
                  <a:lnTo>
                    <a:pt x="f986" y="f832"/>
                  </a:lnTo>
                  <a:lnTo>
                    <a:pt x="f987" y="f137"/>
                  </a:lnTo>
                  <a:lnTo>
                    <a:pt x="f266" y="f988"/>
                  </a:lnTo>
                  <a:lnTo>
                    <a:pt x="f523" y="f989"/>
                  </a:lnTo>
                  <a:lnTo>
                    <a:pt x="f46" y="f688"/>
                  </a:lnTo>
                  <a:lnTo>
                    <a:pt x="f42" y="f689"/>
                  </a:lnTo>
                  <a:lnTo>
                    <a:pt x="f990" y="f991"/>
                  </a:lnTo>
                  <a:lnTo>
                    <a:pt x="f808" y="f318"/>
                  </a:lnTo>
                  <a:lnTo>
                    <a:pt x="f744" y="f992"/>
                  </a:lnTo>
                  <a:lnTo>
                    <a:pt x="f993" y="f994"/>
                  </a:lnTo>
                  <a:lnTo>
                    <a:pt x="f995" y="f236"/>
                  </a:lnTo>
                  <a:lnTo>
                    <a:pt x="f742" y="f238"/>
                  </a:lnTo>
                  <a:lnTo>
                    <a:pt x="f70" y="f996"/>
                  </a:lnTo>
                  <a:lnTo>
                    <a:pt x="f413" y="f997"/>
                  </a:lnTo>
                  <a:lnTo>
                    <a:pt x="f70" y="f998"/>
                  </a:lnTo>
                  <a:lnTo>
                    <a:pt x="f742" y="f716"/>
                  </a:lnTo>
                  <a:lnTo>
                    <a:pt x="f995" y="f999"/>
                  </a:lnTo>
                  <a:lnTo>
                    <a:pt x="f1000" y="f336"/>
                  </a:lnTo>
                  <a:lnTo>
                    <a:pt x="f36" y="f1001"/>
                  </a:lnTo>
                  <a:lnTo>
                    <a:pt x="f66" y="f338"/>
                  </a:lnTo>
                  <a:lnTo>
                    <a:pt x="f64" y="f1002"/>
                  </a:lnTo>
                  <a:lnTo>
                    <a:pt x="f759" y="f1003"/>
                  </a:lnTo>
                  <a:lnTo>
                    <a:pt x="f750" y="f1004"/>
                  </a:lnTo>
                  <a:lnTo>
                    <a:pt x="f521" y="f1005"/>
                  </a:lnTo>
                  <a:lnTo>
                    <a:pt x="f1006" y="f78"/>
                  </a:lnTo>
                  <a:lnTo>
                    <a:pt x="f420" y="f74"/>
                  </a:lnTo>
                  <a:lnTo>
                    <a:pt x="f1007" y="f742"/>
                  </a:lnTo>
                  <a:lnTo>
                    <a:pt x="f912" y="f746"/>
                  </a:lnTo>
                  <a:lnTo>
                    <a:pt x="f426" y="f750"/>
                  </a:lnTo>
                  <a:lnTo>
                    <a:pt x="f909" y="f1008"/>
                  </a:lnTo>
                  <a:lnTo>
                    <a:pt x="f1009" y="f987"/>
                  </a:lnTo>
                  <a:lnTo>
                    <a:pt x="f276" y="f572"/>
                  </a:lnTo>
                  <a:lnTo>
                    <a:pt x="f280" y="f1010"/>
                  </a:lnTo>
                  <a:lnTo>
                    <a:pt x="f547" y="f985"/>
                  </a:lnTo>
                  <a:lnTo>
                    <a:pt x="f820" y="f566"/>
                  </a:lnTo>
                  <a:lnTo>
                    <a:pt x="f1011" y="f463"/>
                  </a:lnTo>
                  <a:lnTo>
                    <a:pt x="f1012" y="f432"/>
                  </a:lnTo>
                  <a:lnTo>
                    <a:pt x="f1013" y="f298"/>
                  </a:lnTo>
                  <a:lnTo>
                    <a:pt x="f1014" y="f296"/>
                  </a:lnTo>
                  <a:lnTo>
                    <a:pt x="f810" y="f282"/>
                  </a:lnTo>
                  <a:lnTo>
                    <a:pt x="f807" y="f283"/>
                  </a:lnTo>
                  <a:lnTo>
                    <a:pt x="f1015" y="f284"/>
                  </a:lnTo>
                  <a:lnTo>
                    <a:pt x="f1016" y="f291"/>
                  </a:lnTo>
                  <a:lnTo>
                    <a:pt x="f1017" y="f288"/>
                  </a:lnTo>
                  <a:lnTo>
                    <a:pt x="f800" y="f8"/>
                  </a:lnTo>
                  <a:lnTo>
                    <a:pt x="f1018" y="f8"/>
                  </a:lnTo>
                  <a:lnTo>
                    <a:pt x="f895" y="f8"/>
                  </a:lnTo>
                  <a:close/>
                  <a:moveTo>
                    <a:pt x="f1019" y="f36"/>
                  </a:moveTo>
                  <a:lnTo>
                    <a:pt x="f1020" y="f38"/>
                  </a:lnTo>
                  <a:lnTo>
                    <a:pt x="f92" y="f40"/>
                  </a:lnTo>
                  <a:lnTo>
                    <a:pt x="f1021" y="f42"/>
                  </a:lnTo>
                  <a:lnTo>
                    <a:pt x="f725" y="f44"/>
                  </a:lnTo>
                  <a:lnTo>
                    <a:pt x="f719" y="f46"/>
                  </a:lnTo>
                  <a:lnTo>
                    <a:pt x="f932" y="f48"/>
                  </a:lnTo>
                  <a:lnTo>
                    <a:pt x="f714" y="f50"/>
                  </a:lnTo>
                  <a:lnTo>
                    <a:pt x="f302" y="f50"/>
                  </a:lnTo>
                  <a:lnTo>
                    <a:pt x="f1022" y="f50"/>
                  </a:lnTo>
                  <a:lnTo>
                    <a:pt x="f706" y="f48"/>
                  </a:lnTo>
                  <a:lnTo>
                    <a:pt x="f1023" y="f55"/>
                  </a:lnTo>
                  <a:lnTo>
                    <a:pt x="f1024" y="f57"/>
                  </a:lnTo>
                  <a:lnTo>
                    <a:pt x="f868" y="f44"/>
                  </a:lnTo>
                  <a:lnTo>
                    <a:pt x="f699" y="f60"/>
                  </a:lnTo>
                  <a:lnTo>
                    <a:pt x="f866" y="f62"/>
                  </a:lnTo>
                  <a:lnTo>
                    <a:pt x="f1025" y="f64"/>
                  </a:lnTo>
                  <a:lnTo>
                    <a:pt x="f864" y="f66"/>
                  </a:lnTo>
                  <a:lnTo>
                    <a:pt x="f693" y="f68"/>
                  </a:lnTo>
                  <a:lnTo>
                    <a:pt x="f361" y="f70"/>
                  </a:lnTo>
                  <a:lnTo>
                    <a:pt x="f1026" y="f72"/>
                  </a:lnTo>
                  <a:lnTo>
                    <a:pt x="f316" y="f74"/>
                  </a:lnTo>
                  <a:lnTo>
                    <a:pt x="f1027" y="f76"/>
                  </a:lnTo>
                  <a:lnTo>
                    <a:pt x="f1028" y="f78"/>
                  </a:lnTo>
                  <a:lnTo>
                    <a:pt x="f628" y="f80"/>
                  </a:lnTo>
                  <a:lnTo>
                    <a:pt x="f15" y="f82"/>
                  </a:lnTo>
                  <a:lnTo>
                    <a:pt x="f948" y="f84"/>
                  </a:lnTo>
                  <a:lnTo>
                    <a:pt x="f374" y="f86"/>
                  </a:lnTo>
                  <a:lnTo>
                    <a:pt x="f133" y="f88"/>
                  </a:lnTo>
                  <a:lnTo>
                    <a:pt x="f630" y="f90"/>
                  </a:lnTo>
                  <a:lnTo>
                    <a:pt x="f685" y="f92"/>
                  </a:lnTo>
                  <a:lnTo>
                    <a:pt x="f1029" y="f94"/>
                  </a:lnTo>
                  <a:lnTo>
                    <a:pt x="f1030" y="f96"/>
                  </a:lnTo>
                  <a:lnTo>
                    <a:pt x="f141" y="f98"/>
                  </a:lnTo>
                  <a:lnTo>
                    <a:pt x="f1031" y="f100"/>
                  </a:lnTo>
                  <a:lnTo>
                    <a:pt x="f855" y="f102"/>
                  </a:lnTo>
                  <a:lnTo>
                    <a:pt x="f834" y="f104"/>
                  </a:lnTo>
                  <a:lnTo>
                    <a:pt x="f834" y="f105"/>
                  </a:lnTo>
                  <a:lnTo>
                    <a:pt x="f855" y="f106"/>
                  </a:lnTo>
                  <a:lnTo>
                    <a:pt x="f217" y="f108"/>
                  </a:lnTo>
                  <a:lnTo>
                    <a:pt x="f1031" y="f109"/>
                  </a:lnTo>
                  <a:lnTo>
                    <a:pt x="f1032" y="f111"/>
                  </a:lnTo>
                  <a:lnTo>
                    <a:pt x="f372" y="f113"/>
                  </a:lnTo>
                  <a:lnTo>
                    <a:pt x="f1033" y="f115"/>
                  </a:lnTo>
                  <a:lnTo>
                    <a:pt x="f1034" y="f117"/>
                  </a:lnTo>
                  <a:lnTo>
                    <a:pt x="f1035" y="f119"/>
                  </a:lnTo>
                  <a:lnTo>
                    <a:pt x="f135" y="f121"/>
                  </a:lnTo>
                  <a:lnTo>
                    <a:pt x="f950" y="f123"/>
                  </a:lnTo>
                  <a:lnTo>
                    <a:pt x="f1036" y="f125"/>
                  </a:lnTo>
                  <a:lnTo>
                    <a:pt x="f827" y="f127"/>
                  </a:lnTo>
                  <a:lnTo>
                    <a:pt x="f1037" y="f129"/>
                  </a:lnTo>
                  <a:lnTo>
                    <a:pt x="f1038" y="f131"/>
                  </a:lnTo>
                  <a:lnTo>
                    <a:pt x="f1039" y="f133"/>
                  </a:lnTo>
                  <a:lnTo>
                    <a:pt x="f1040" y="f135"/>
                  </a:lnTo>
                  <a:lnTo>
                    <a:pt x="f1041" y="f137"/>
                  </a:lnTo>
                  <a:lnTo>
                    <a:pt x="f1042" y="f139"/>
                  </a:lnTo>
                  <a:lnTo>
                    <a:pt x="f119" y="f141"/>
                  </a:lnTo>
                  <a:lnTo>
                    <a:pt x="f1043" y="f143"/>
                  </a:lnTo>
                  <a:lnTo>
                    <a:pt x="f616" y="f145"/>
                  </a:lnTo>
                  <a:lnTo>
                    <a:pt x="f232" y="f147"/>
                  </a:lnTo>
                  <a:lnTo>
                    <a:pt x="f941" y="f149"/>
                  </a:lnTo>
                  <a:lnTo>
                    <a:pt x="f109" y="f151"/>
                  </a:lnTo>
                  <a:lnTo>
                    <a:pt x="f1044" y="f153"/>
                  </a:lnTo>
                  <a:lnTo>
                    <a:pt x="f597" y="f155"/>
                  </a:lnTo>
                  <a:lnTo>
                    <a:pt x="f1045" y="f157"/>
                  </a:lnTo>
                  <a:lnTo>
                    <a:pt x="f351" y="f155"/>
                  </a:lnTo>
                  <a:lnTo>
                    <a:pt x="f1046" y="f160"/>
                  </a:lnTo>
                  <a:lnTo>
                    <a:pt x="f822" y="f153"/>
                  </a:lnTo>
                  <a:lnTo>
                    <a:pt x="f929" y="f163"/>
                  </a:lnTo>
                  <a:lnTo>
                    <a:pt x="f1047" y="f165"/>
                  </a:lnTo>
                  <a:lnTo>
                    <a:pt x="f92" y="f149"/>
                  </a:lnTo>
                  <a:lnTo>
                    <a:pt x="f491" y="f167"/>
                  </a:lnTo>
                  <a:lnTo>
                    <a:pt x="f255" y="f169"/>
                  </a:lnTo>
                  <a:lnTo>
                    <a:pt x="f815" y="f171"/>
                  </a:lnTo>
                  <a:lnTo>
                    <a:pt x="f1048" y="f173"/>
                  </a:lnTo>
                  <a:lnTo>
                    <a:pt x="f343" y="f174"/>
                  </a:lnTo>
                  <a:lnTo>
                    <a:pt x="f1049" y="f176"/>
                  </a:lnTo>
                  <a:lnTo>
                    <a:pt x="f1050" y="f178"/>
                  </a:lnTo>
                  <a:lnTo>
                    <a:pt x="f1001" y="f180"/>
                  </a:lnTo>
                  <a:lnTo>
                    <a:pt x="f397" y="f182"/>
                  </a:lnTo>
                  <a:lnTo>
                    <a:pt x="f716" y="f184"/>
                  </a:lnTo>
                  <a:lnTo>
                    <a:pt x="f326" y="f6"/>
                  </a:lnTo>
                  <a:lnTo>
                    <a:pt x="f936" y="f184"/>
                  </a:lnTo>
                  <a:lnTo>
                    <a:pt x="f937" y="f188"/>
                  </a:lnTo>
                  <a:lnTo>
                    <a:pt x="f1051" y="f190"/>
                  </a:lnTo>
                  <a:lnTo>
                    <a:pt x="f1052" y="f180"/>
                  </a:lnTo>
                  <a:lnTo>
                    <a:pt x="f610" y="f178"/>
                  </a:lnTo>
                  <a:lnTo>
                    <a:pt x="f1053" y="f176"/>
                  </a:lnTo>
                  <a:lnTo>
                    <a:pt x="f361" y="f194"/>
                  </a:lnTo>
                  <a:lnTo>
                    <a:pt x="f623" y="f196"/>
                  </a:lnTo>
                  <a:lnTo>
                    <a:pt x="f1054" y="f198"/>
                  </a:lnTo>
                  <a:lnTo>
                    <a:pt x="f1055" y="f200"/>
                  </a:lnTo>
                  <a:lnTo>
                    <a:pt x="f374" y="f201"/>
                  </a:lnTo>
                  <a:lnTo>
                    <a:pt x="f313" y="f203"/>
                  </a:lnTo>
                  <a:lnTo>
                    <a:pt x="f1056" y="f205"/>
                  </a:lnTo>
                  <a:lnTo>
                    <a:pt x="f169" y="f207"/>
                  </a:lnTo>
                  <a:lnTo>
                    <a:pt x="f639" y="f209"/>
                  </a:lnTo>
                  <a:lnTo>
                    <a:pt x="f157" y="f211"/>
                  </a:lnTo>
                  <a:lnTo>
                    <a:pt x="f1057" y="f213"/>
                  </a:lnTo>
                  <a:lnTo>
                    <a:pt x="f1058" y="f215"/>
                  </a:lnTo>
                  <a:lnTo>
                    <a:pt x="f1059" y="f217"/>
                  </a:lnTo>
                  <a:lnTo>
                    <a:pt x="f1060" y="f219"/>
                  </a:lnTo>
                  <a:lnTo>
                    <a:pt x="f1061" y="f221"/>
                  </a:lnTo>
                  <a:lnTo>
                    <a:pt x="f1062" y="f223"/>
                  </a:lnTo>
                  <a:lnTo>
                    <a:pt x="f1063" y="f127"/>
                  </a:lnTo>
                  <a:lnTo>
                    <a:pt x="f1064" y="f226"/>
                  </a:lnTo>
                  <a:lnTo>
                    <a:pt x="f174" y="f228"/>
                  </a:lnTo>
                  <a:lnTo>
                    <a:pt x="f662" y="f230"/>
                  </a:lnTo>
                  <a:lnTo>
                    <a:pt x="f12" y="f232"/>
                  </a:lnTo>
                  <a:lnTo>
                    <a:pt x="f180" y="f234"/>
                  </a:lnTo>
                  <a:lnTo>
                    <a:pt x="f190" y="f236"/>
                  </a:lnTo>
                  <a:lnTo>
                    <a:pt x="f188" y="f238"/>
                  </a:lnTo>
                  <a:lnTo>
                    <a:pt x="f184" y="f105"/>
                  </a:lnTo>
                  <a:lnTo>
                    <a:pt x="f6" y="f241"/>
                  </a:lnTo>
                  <a:lnTo>
                    <a:pt x="f184" y="f242"/>
                  </a:lnTo>
                  <a:lnTo>
                    <a:pt x="f188" y="f243"/>
                  </a:lnTo>
                  <a:lnTo>
                    <a:pt x="f182" y="f245"/>
                  </a:lnTo>
                  <a:lnTo>
                    <a:pt x="f180" y="f247"/>
                  </a:lnTo>
                  <a:lnTo>
                    <a:pt x="f178" y="f249"/>
                  </a:lnTo>
                  <a:lnTo>
                    <a:pt x="f1065" y="f251"/>
                  </a:lnTo>
                  <a:lnTo>
                    <a:pt x="f1066" y="f253"/>
                  </a:lnTo>
                  <a:lnTo>
                    <a:pt x="f670" y="f255"/>
                  </a:lnTo>
                  <a:lnTo>
                    <a:pt x="f171" y="f84"/>
                  </a:lnTo>
                  <a:lnTo>
                    <a:pt x="f1067" y="f258"/>
                  </a:lnTo>
                  <a:lnTo>
                    <a:pt x="f1068" y="f260"/>
                  </a:lnTo>
                  <a:lnTo>
                    <a:pt x="f1069" y="f262"/>
                  </a:lnTo>
                  <a:lnTo>
                    <a:pt x="f1070" y="f68"/>
                  </a:lnTo>
                  <a:lnTo>
                    <a:pt x="f1071" y="f62"/>
                  </a:lnTo>
                  <a:lnTo>
                    <a:pt x="f1072" y="f48"/>
                  </a:lnTo>
                  <a:lnTo>
                    <a:pt x="f1057" y="f266"/>
                  </a:lnTo>
                  <a:lnTo>
                    <a:pt x="f155" y="f267"/>
                  </a:lnTo>
                  <a:lnTo>
                    <a:pt x="f851" y="f269"/>
                  </a:lnTo>
                  <a:lnTo>
                    <a:pt x="f169" y="f270"/>
                  </a:lnTo>
                  <a:lnTo>
                    <a:pt x="f1056" y="f271"/>
                  </a:lnTo>
                  <a:lnTo>
                    <a:pt x="f1073" y="f273"/>
                  </a:lnTo>
                  <a:lnTo>
                    <a:pt x="f1074" y="f275"/>
                  </a:lnTo>
                  <a:lnTo>
                    <a:pt x="f15" y="f276"/>
                  </a:lnTo>
                  <a:lnTo>
                    <a:pt x="f125" y="f278"/>
                  </a:lnTo>
                  <a:lnTo>
                    <a:pt x="f1075" y="f280"/>
                  </a:lnTo>
                  <a:lnTo>
                    <a:pt x="f1076" y="f282"/>
                  </a:lnTo>
                  <a:lnTo>
                    <a:pt x="f616" y="f283"/>
                  </a:lnTo>
                  <a:lnTo>
                    <a:pt x="f610" y="f284"/>
                  </a:lnTo>
                  <a:lnTo>
                    <a:pt x="f1052" y="f285"/>
                  </a:lnTo>
                  <a:lnTo>
                    <a:pt x="f1051" y="f286"/>
                  </a:lnTo>
                  <a:lnTo>
                    <a:pt x="f1023" y="f288"/>
                  </a:lnTo>
                  <a:lnTo>
                    <a:pt x="f1077" y="f8"/>
                  </a:lnTo>
                  <a:lnTo>
                    <a:pt x="f593" y="f288"/>
                  </a:lnTo>
                  <a:lnTo>
                    <a:pt x="f932" y="f291"/>
                  </a:lnTo>
                  <a:lnTo>
                    <a:pt x="f98" y="f284"/>
                  </a:lnTo>
                  <a:lnTo>
                    <a:pt x="f96" y="f283"/>
                  </a:lnTo>
                  <a:lnTo>
                    <a:pt x="f1078" y="f282"/>
                  </a:lnTo>
                  <a:lnTo>
                    <a:pt x="f505" y="f296"/>
                  </a:lnTo>
                  <a:lnTo>
                    <a:pt x="f1004" y="f298"/>
                  </a:lnTo>
                  <a:lnTo>
                    <a:pt x="f1079" y="f276"/>
                  </a:lnTo>
                  <a:lnTo>
                    <a:pt x="f1019" y="f36"/>
                  </a:lnTo>
                  <a:close/>
                </a:path>
              </a:pathLst>
            </a:custGeom>
            <a:solidFill>
              <a:srgbClr val="4473B1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11" name="Freeform 11"/>
            <p:cNvSpPr/>
            <p:nvPr/>
          </p:nvSpPr>
          <p:spPr>
            <a:xfrm>
              <a:off x="425520" y="6427080"/>
              <a:ext cx="366480" cy="918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491"/>
                <a:gd name="f7" fmla="val 621"/>
                <a:gd name="f8" fmla="val 598"/>
                <a:gd name="f9" fmla="val 179"/>
                <a:gd name="f10" fmla="val 524"/>
                <a:gd name="f11" fmla="val 449"/>
                <a:gd name="f12" fmla="val 374"/>
                <a:gd name="f13" fmla="val 299"/>
                <a:gd name="f14" fmla="val 224"/>
                <a:gd name="f15" fmla="val 150"/>
                <a:gd name="f16" fmla="val 75"/>
                <a:gd name="f17" fmla="val 176"/>
                <a:gd name="f18" fmla="val 423"/>
                <a:gd name="f19" fmla="val 907"/>
                <a:gd name="f20" fmla="val 250"/>
                <a:gd name="f21" fmla="val 781"/>
                <a:gd name="f22" fmla="val 539"/>
                <a:gd name="f23" fmla="val 776"/>
                <a:gd name="f24" fmla="val 809"/>
                <a:gd name="f25" fmla="val 842"/>
                <a:gd name="f26" fmla="val 874"/>
                <a:gd name="f27" fmla="val 939"/>
                <a:gd name="f28" fmla="val 972"/>
                <a:gd name="f29" fmla="val 1005"/>
                <a:gd name="f30" fmla="val 1038"/>
                <a:gd name="f31" fmla="val 1275"/>
                <a:gd name="f32" fmla="val 1033"/>
                <a:gd name="f33" fmla="val 1814"/>
                <a:gd name="f34" fmla="val 1740"/>
                <a:gd name="f35" fmla="val 1665"/>
                <a:gd name="f36" fmla="val 1590"/>
                <a:gd name="f37" fmla="val 1515"/>
                <a:gd name="f38" fmla="val 1440"/>
                <a:gd name="f39" fmla="val 1366"/>
                <a:gd name="f40" fmla="val 1291"/>
                <a:gd name="f41" fmla="val 1216"/>
                <a:gd name="f42" fmla="val 1391"/>
                <a:gd name="f43" fmla="val 1639"/>
                <a:gd name="f44" fmla="val 2123"/>
                <a:gd name="f45" fmla="val 1996"/>
                <a:gd name="f46" fmla="val 1754"/>
                <a:gd name="f47" fmla="val 1991"/>
                <a:gd name="f48" fmla="val 2024"/>
                <a:gd name="f49" fmla="val 2057"/>
                <a:gd name="f50" fmla="val 2090"/>
                <a:gd name="f51" fmla="val 2155"/>
                <a:gd name="f52" fmla="val 2188"/>
                <a:gd name="f53" fmla="val 2220"/>
                <a:gd name="f54" fmla="val 2253"/>
                <a:gd name="f55" fmla="val 2248"/>
                <a:gd name="f56" fmla="+- 0 0 0"/>
                <a:gd name="f57" fmla="*/ f3 1 2491"/>
                <a:gd name="f58" fmla="*/ f4 1 621"/>
                <a:gd name="f59" fmla="*/ f56 f0 1"/>
                <a:gd name="f60" fmla="*/ 0 f57 1"/>
                <a:gd name="f61" fmla="*/ 0 f58 1"/>
                <a:gd name="f62" fmla="*/ f59 1 f2"/>
                <a:gd name="f63" fmla="+- f62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</a:cxnLst>
              <a:rect l="l" t="t" r="r" b="b"/>
              <a:pathLst>
                <a:path w="2491" h="621">
                  <a:moveTo>
                    <a:pt x="f8" y="f9"/>
                  </a:moveTo>
                  <a:lnTo>
                    <a:pt x="f8" y="f5"/>
                  </a:lnTo>
                  <a:lnTo>
                    <a:pt x="f10" y="f5"/>
                  </a:lnTo>
                  <a:lnTo>
                    <a:pt x="f11" y="f5"/>
                  </a:lnTo>
                  <a:lnTo>
                    <a:pt x="f12" y="f5"/>
                  </a:lnTo>
                  <a:lnTo>
                    <a:pt x="f13" y="f5"/>
                  </a:lnTo>
                  <a:lnTo>
                    <a:pt x="f14" y="f5"/>
                  </a:lnTo>
                  <a:lnTo>
                    <a:pt x="f15" y="f5"/>
                  </a:lnTo>
                  <a:lnTo>
                    <a:pt x="f16" y="f5"/>
                  </a:lnTo>
                  <a:lnTo>
                    <a:pt x="f5" y="f5"/>
                  </a:lnTo>
                  <a:lnTo>
                    <a:pt x="f5" y="f9"/>
                  </a:lnTo>
                  <a:lnTo>
                    <a:pt x="f17" y="f9"/>
                  </a:lnTo>
                  <a:lnTo>
                    <a:pt x="f17" y="f7"/>
                  </a:lnTo>
                  <a:lnTo>
                    <a:pt x="f18" y="f7"/>
                  </a:lnTo>
                  <a:lnTo>
                    <a:pt x="f18" y="f9"/>
                  </a:lnTo>
                  <a:lnTo>
                    <a:pt x="f8" y="f9"/>
                  </a:lnTo>
                  <a:close/>
                  <a:moveTo>
                    <a:pt x="f19" y="f20"/>
                  </a:moveTo>
                  <a:lnTo>
                    <a:pt x="f21" y="f7"/>
                  </a:lnTo>
                  <a:lnTo>
                    <a:pt x="f22" y="f7"/>
                  </a:lnTo>
                  <a:lnTo>
                    <a:pt x="f23" y="f5"/>
                  </a:lnTo>
                  <a:lnTo>
                    <a:pt x="f24" y="f5"/>
                  </a:lnTo>
                  <a:lnTo>
                    <a:pt x="f25" y="f5"/>
                  </a:lnTo>
                  <a:lnTo>
                    <a:pt x="f26" y="f5"/>
                  </a:lnTo>
                  <a:lnTo>
                    <a:pt x="f19" y="f5"/>
                  </a:lnTo>
                  <a:lnTo>
                    <a:pt x="f27" y="f5"/>
                  </a:lnTo>
                  <a:lnTo>
                    <a:pt x="f28" y="f5"/>
                  </a:lnTo>
                  <a:lnTo>
                    <a:pt x="f29" y="f5"/>
                  </a:lnTo>
                  <a:lnTo>
                    <a:pt x="f30" y="f5"/>
                  </a:lnTo>
                  <a:lnTo>
                    <a:pt x="f31" y="f7"/>
                  </a:lnTo>
                  <a:lnTo>
                    <a:pt x="f32" y="f7"/>
                  </a:lnTo>
                  <a:lnTo>
                    <a:pt x="f19" y="f20"/>
                  </a:lnTo>
                  <a:close/>
                  <a:moveTo>
                    <a:pt x="f33" y="f9"/>
                  </a:moveTo>
                  <a:lnTo>
                    <a:pt x="f33" y="f5"/>
                  </a:lnTo>
                  <a:lnTo>
                    <a:pt x="f34" y="f5"/>
                  </a:lnTo>
                  <a:lnTo>
                    <a:pt x="f35" y="f5"/>
                  </a:lnTo>
                  <a:lnTo>
                    <a:pt x="f36" y="f5"/>
                  </a:lnTo>
                  <a:lnTo>
                    <a:pt x="f37" y="f5"/>
                  </a:lnTo>
                  <a:lnTo>
                    <a:pt x="f38" y="f5"/>
                  </a:lnTo>
                  <a:lnTo>
                    <a:pt x="f39" y="f5"/>
                  </a:lnTo>
                  <a:lnTo>
                    <a:pt x="f40" y="f5"/>
                  </a:lnTo>
                  <a:lnTo>
                    <a:pt x="f41" y="f5"/>
                  </a:lnTo>
                  <a:lnTo>
                    <a:pt x="f41" y="f9"/>
                  </a:lnTo>
                  <a:lnTo>
                    <a:pt x="f42" y="f9"/>
                  </a:lnTo>
                  <a:lnTo>
                    <a:pt x="f42" y="f7"/>
                  </a:lnTo>
                  <a:lnTo>
                    <a:pt x="f43" y="f7"/>
                  </a:lnTo>
                  <a:lnTo>
                    <a:pt x="f43" y="f9"/>
                  </a:lnTo>
                  <a:lnTo>
                    <a:pt x="f33" y="f9"/>
                  </a:lnTo>
                  <a:close/>
                  <a:moveTo>
                    <a:pt x="f44" y="f20"/>
                  </a:moveTo>
                  <a:lnTo>
                    <a:pt x="f45" y="f7"/>
                  </a:lnTo>
                  <a:lnTo>
                    <a:pt x="f46" y="f7"/>
                  </a:lnTo>
                  <a:lnTo>
                    <a:pt x="f47" y="f5"/>
                  </a:lnTo>
                  <a:lnTo>
                    <a:pt x="f48" y="f5"/>
                  </a:lnTo>
                  <a:lnTo>
                    <a:pt x="f49" y="f5"/>
                  </a:lnTo>
                  <a:lnTo>
                    <a:pt x="f50" y="f5"/>
                  </a:lnTo>
                  <a:lnTo>
                    <a:pt x="f44" y="f5"/>
                  </a:lnTo>
                  <a:lnTo>
                    <a:pt x="f51" y="f5"/>
                  </a:lnTo>
                  <a:lnTo>
                    <a:pt x="f52" y="f5"/>
                  </a:lnTo>
                  <a:lnTo>
                    <a:pt x="f53" y="f5"/>
                  </a:lnTo>
                  <a:lnTo>
                    <a:pt x="f54" y="f5"/>
                  </a:lnTo>
                  <a:lnTo>
                    <a:pt x="f6" y="f7"/>
                  </a:lnTo>
                  <a:lnTo>
                    <a:pt x="f55" y="f7"/>
                  </a:lnTo>
                  <a:lnTo>
                    <a:pt x="f44" y="f20"/>
                  </a:lnTo>
                  <a:close/>
                </a:path>
              </a:pathLst>
            </a:custGeom>
            <a:solidFill>
              <a:srgbClr val="4473B1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12" name="Freeform 12"/>
            <p:cNvSpPr/>
            <p:nvPr/>
          </p:nvSpPr>
          <p:spPr>
            <a:xfrm>
              <a:off x="1676160" y="6581879"/>
              <a:ext cx="1171440" cy="123480"/>
            </a:xfrm>
            <a:custGeom>
              <a:avLst/>
              <a:gdLst>
                <a:gd name="f0" fmla="val 10800000"/>
                <a:gd name="f1" fmla="val 5400000"/>
                <a:gd name="f2" fmla="val 360"/>
                <a:gd name="f3" fmla="val 180"/>
                <a:gd name="f4" fmla="val w"/>
                <a:gd name="f5" fmla="val h"/>
                <a:gd name="f6" fmla="val 0"/>
                <a:gd name="f7" fmla="val 7953"/>
                <a:gd name="f8" fmla="val 842"/>
                <a:gd name="f9" fmla="val 324"/>
                <a:gd name="f10" fmla="val 277"/>
                <a:gd name="f11" fmla="val 344"/>
                <a:gd name="f12" fmla="val 81"/>
                <a:gd name="f13" fmla="val 569"/>
                <a:gd name="f14" fmla="val 352"/>
                <a:gd name="f15" fmla="val 637"/>
                <a:gd name="f16" fmla="val 11"/>
                <a:gd name="f17" fmla="val 338"/>
                <a:gd name="f18" fmla="val 79"/>
                <a:gd name="f19" fmla="val 401"/>
                <a:gd name="f20" fmla="val 188"/>
                <a:gd name="f21" fmla="val 492"/>
                <a:gd name="f22" fmla="val 556"/>
                <a:gd name="f23" fmla="val 284"/>
                <a:gd name="f24" fmla="val 566"/>
                <a:gd name="f25" fmla="val 300"/>
                <a:gd name="f26" fmla="val 578"/>
                <a:gd name="f27" fmla="val 317"/>
                <a:gd name="f28" fmla="val 589"/>
                <a:gd name="f29" fmla="val 337"/>
                <a:gd name="f30" fmla="val 601"/>
                <a:gd name="f31" fmla="val 357"/>
                <a:gd name="f32" fmla="val 604"/>
                <a:gd name="f33" fmla="val 614"/>
                <a:gd name="f34" fmla="val 340"/>
                <a:gd name="f35" fmla="val 625"/>
                <a:gd name="f36" fmla="val 321"/>
                <a:gd name="f37" fmla="val 636"/>
                <a:gd name="f38" fmla="val 303"/>
                <a:gd name="f39" fmla="val 649"/>
                <a:gd name="f40" fmla="val 283"/>
                <a:gd name="f41" fmla="val 712"/>
                <a:gd name="f42" fmla="val 800"/>
                <a:gd name="f43" fmla="val 646"/>
                <a:gd name="f44" fmla="val 405"/>
                <a:gd name="f45" fmla="val 805"/>
                <a:gd name="f46" fmla="val 535"/>
                <a:gd name="f47" fmla="val 635"/>
                <a:gd name="f48" fmla="val 520"/>
                <a:gd name="f49" fmla="val 624"/>
                <a:gd name="f50" fmla="val 501"/>
                <a:gd name="f51" fmla="val 612"/>
                <a:gd name="f52" fmla="val 481"/>
                <a:gd name="f53" fmla="val 598"/>
                <a:gd name="f54" fmla="val 457"/>
                <a:gd name="f55" fmla="val 596"/>
                <a:gd name="f56" fmla="val 588"/>
                <a:gd name="f57" fmla="val 472"/>
                <a:gd name="f58" fmla="val 490"/>
                <a:gd name="f59" fmla="val 564"/>
                <a:gd name="f60" fmla="val 511"/>
                <a:gd name="f61" fmla="val 549"/>
                <a:gd name="f62" fmla="val 484"/>
                <a:gd name="f63" fmla="val 394"/>
                <a:gd name="f64" fmla="val 553"/>
                <a:gd name="f65" fmla="val 408"/>
                <a:gd name="f66" fmla="val 883"/>
                <a:gd name="f67" fmla="val 820"/>
                <a:gd name="f68" fmla="val 334"/>
                <a:gd name="f69" fmla="val 298"/>
                <a:gd name="f70" fmla="val 882"/>
                <a:gd name="f71" fmla="val 261"/>
                <a:gd name="f72" fmla="val 881"/>
                <a:gd name="f73" fmla="val 224"/>
                <a:gd name="f74" fmla="val 880"/>
                <a:gd name="f75" fmla="val 953"/>
                <a:gd name="f76" fmla="val 957"/>
                <a:gd name="f77" fmla="val 265"/>
                <a:gd name="f78" fmla="val 958"/>
                <a:gd name="f79" fmla="val 965"/>
                <a:gd name="f80" fmla="val 255"/>
                <a:gd name="f81" fmla="val 972"/>
                <a:gd name="f82" fmla="val 244"/>
                <a:gd name="f83" fmla="val 979"/>
                <a:gd name="f84" fmla="val 235"/>
                <a:gd name="f85" fmla="val 988"/>
                <a:gd name="f86" fmla="val 227"/>
                <a:gd name="f87" fmla="val 996"/>
                <a:gd name="f88" fmla="val 219"/>
                <a:gd name="f89" fmla="val 1005"/>
                <a:gd name="f90" fmla="val 211"/>
                <a:gd name="f91" fmla="val 1014"/>
                <a:gd name="f92" fmla="val 205"/>
                <a:gd name="f93" fmla="val 1024"/>
                <a:gd name="f94" fmla="val 199"/>
                <a:gd name="f95" fmla="val 1034"/>
                <a:gd name="f96" fmla="val 194"/>
                <a:gd name="f97" fmla="val 1045"/>
                <a:gd name="f98" fmla="val 190"/>
                <a:gd name="f99" fmla="val 1055"/>
                <a:gd name="f100" fmla="val 186"/>
                <a:gd name="f101" fmla="val 1068"/>
                <a:gd name="f102" fmla="val 183"/>
                <a:gd name="f103" fmla="val 1079"/>
                <a:gd name="f104" fmla="val 181"/>
                <a:gd name="f105" fmla="val 1091"/>
                <a:gd name="f106" fmla="val 178"/>
                <a:gd name="f107" fmla="val 1105"/>
                <a:gd name="f108" fmla="val 177"/>
                <a:gd name="f109" fmla="val 1118"/>
                <a:gd name="f110" fmla="val 1138"/>
                <a:gd name="f111" fmla="val 1157"/>
                <a:gd name="f112" fmla="val 182"/>
                <a:gd name="f113" fmla="val 1166"/>
                <a:gd name="f114" fmla="val 184"/>
                <a:gd name="f115" fmla="val 1176"/>
                <a:gd name="f116" fmla="val 187"/>
                <a:gd name="f117" fmla="val 1185"/>
                <a:gd name="f118" fmla="val 1193"/>
                <a:gd name="f119" fmla="val 193"/>
                <a:gd name="f120" fmla="val 1201"/>
                <a:gd name="f121" fmla="val 198"/>
                <a:gd name="f122" fmla="val 1210"/>
                <a:gd name="f123" fmla="val 202"/>
                <a:gd name="f124" fmla="val 1218"/>
                <a:gd name="f125" fmla="val 207"/>
                <a:gd name="f126" fmla="val 1225"/>
                <a:gd name="f127" fmla="val 213"/>
                <a:gd name="f128" fmla="val 1240"/>
                <a:gd name="f129" fmla="val 226"/>
                <a:gd name="f130" fmla="val 1254"/>
                <a:gd name="f131" fmla="val 241"/>
                <a:gd name="f132" fmla="val 1266"/>
                <a:gd name="f133" fmla="val 258"/>
                <a:gd name="f134" fmla="val 1277"/>
                <a:gd name="f135" fmla="val 275"/>
                <a:gd name="f136" fmla="val 1287"/>
                <a:gd name="f137" fmla="val 294"/>
                <a:gd name="f138" fmla="val 1294"/>
                <a:gd name="f139" fmla="val 314"/>
                <a:gd name="f140" fmla="val 1300"/>
                <a:gd name="f141" fmla="val 335"/>
                <a:gd name="f142" fmla="val 1304"/>
                <a:gd name="f143" fmla="val 1307"/>
                <a:gd name="f144" fmla="val 381"/>
                <a:gd name="f145" fmla="val 1308"/>
                <a:gd name="f146" fmla="val 406"/>
                <a:gd name="f147" fmla="val 434"/>
                <a:gd name="f148" fmla="val 460"/>
                <a:gd name="f149" fmla="val 1302"/>
                <a:gd name="f150" fmla="val 473"/>
                <a:gd name="f151" fmla="val 1299"/>
                <a:gd name="f152" fmla="val 485"/>
                <a:gd name="f153" fmla="val 1296"/>
                <a:gd name="f154" fmla="val 497"/>
                <a:gd name="f155" fmla="val 1292"/>
                <a:gd name="f156" fmla="val 509"/>
                <a:gd name="f157" fmla="val 1288"/>
                <a:gd name="f158" fmla="val 1283"/>
                <a:gd name="f159" fmla="val 530"/>
                <a:gd name="f160" fmla="val 1278"/>
                <a:gd name="f161" fmla="val 541"/>
                <a:gd name="f162" fmla="val 1272"/>
                <a:gd name="f163" fmla="val 551"/>
                <a:gd name="f164" fmla="val 560"/>
                <a:gd name="f165" fmla="val 1260"/>
                <a:gd name="f166" fmla="val 1253"/>
                <a:gd name="f167" fmla="val 579"/>
                <a:gd name="f168" fmla="val 1245"/>
                <a:gd name="f169" fmla="val 587"/>
                <a:gd name="f170" fmla="val 1231"/>
                <a:gd name="f171" fmla="val 1215"/>
                <a:gd name="f172" fmla="val 1207"/>
                <a:gd name="f173" fmla="val 619"/>
                <a:gd name="f174" fmla="val 1198"/>
                <a:gd name="f175" fmla="val 1190"/>
                <a:gd name="f176" fmla="val 628"/>
                <a:gd name="f177" fmla="val 1181"/>
                <a:gd name="f178" fmla="val 632"/>
                <a:gd name="f179" fmla="val 1163"/>
                <a:gd name="f180" fmla="val 638"/>
                <a:gd name="f181" fmla="val 1144"/>
                <a:gd name="f182" fmla="val 643"/>
                <a:gd name="f183" fmla="val 1123"/>
                <a:gd name="f184" fmla="val 647"/>
                <a:gd name="f185" fmla="val 1103"/>
                <a:gd name="f186" fmla="val 648"/>
                <a:gd name="f187" fmla="val 1069"/>
                <a:gd name="f188" fmla="val 644"/>
                <a:gd name="f189" fmla="val 1058"/>
                <a:gd name="f190" fmla="val 642"/>
                <a:gd name="f191" fmla="val 1048"/>
                <a:gd name="f192" fmla="val 640"/>
                <a:gd name="f193" fmla="val 1038"/>
                <a:gd name="f194" fmla="val 1029"/>
                <a:gd name="f195" fmla="val 633"/>
                <a:gd name="f196" fmla="val 1019"/>
                <a:gd name="f197" fmla="val 629"/>
                <a:gd name="f198" fmla="val 1011"/>
                <a:gd name="f199" fmla="val 1003"/>
                <a:gd name="f200" fmla="val 620"/>
                <a:gd name="f201" fmla="val 989"/>
                <a:gd name="f202" fmla="val 607"/>
                <a:gd name="f203" fmla="val 981"/>
                <a:gd name="f204" fmla="val 600"/>
                <a:gd name="f205" fmla="val 975"/>
                <a:gd name="f206" fmla="val 593"/>
                <a:gd name="f207" fmla="val 969"/>
                <a:gd name="f208" fmla="val 585"/>
                <a:gd name="f209" fmla="val 964"/>
                <a:gd name="f210" fmla="val 577"/>
                <a:gd name="f211" fmla="val 377"/>
                <a:gd name="f212" fmla="val 454"/>
                <a:gd name="f213" fmla="val 468"/>
                <a:gd name="f214" fmla="val 966"/>
                <a:gd name="f215" fmla="val 480"/>
                <a:gd name="f216" fmla="val 504"/>
                <a:gd name="f217" fmla="val 977"/>
                <a:gd name="f218" fmla="val 515"/>
                <a:gd name="f219" fmla="val 983"/>
                <a:gd name="f220" fmla="val 525"/>
                <a:gd name="f221" fmla="val 991"/>
                <a:gd name="f222" fmla="val 1000"/>
                <a:gd name="f223" fmla="val 546"/>
                <a:gd name="f224" fmla="val 1009"/>
                <a:gd name="f225" fmla="val 554"/>
                <a:gd name="f226" fmla="val 1018"/>
                <a:gd name="f227" fmla="val 562"/>
                <a:gd name="f228" fmla="val 568"/>
                <a:gd name="f229" fmla="val 1040"/>
                <a:gd name="f230" fmla="val 573"/>
                <a:gd name="f231" fmla="val 1051"/>
                <a:gd name="f232" fmla="val 1064"/>
                <a:gd name="f233" fmla="val 581"/>
                <a:gd name="f234" fmla="val 1077"/>
                <a:gd name="f235" fmla="val 583"/>
                <a:gd name="f236" fmla="val 1090"/>
                <a:gd name="f237" fmla="val 1106"/>
                <a:gd name="f238" fmla="val 1120"/>
                <a:gd name="f239" fmla="val 580"/>
                <a:gd name="f240" fmla="val 1133"/>
                <a:gd name="f241" fmla="val 1147"/>
                <a:gd name="f242" fmla="val 571"/>
                <a:gd name="f243" fmla="val 1159"/>
                <a:gd name="f244" fmla="val 1170"/>
                <a:gd name="f245" fmla="val 547"/>
                <a:gd name="f246" fmla="val 523"/>
                <a:gd name="f247" fmla="val 1205"/>
                <a:gd name="f248" fmla="val 510"/>
                <a:gd name="f249" fmla="val 1212"/>
                <a:gd name="f250" fmla="val 495"/>
                <a:gd name="f251" fmla="val 1217"/>
                <a:gd name="f252" fmla="val 1221"/>
                <a:gd name="f253" fmla="val 463"/>
                <a:gd name="f254" fmla="val 1224"/>
                <a:gd name="f255" fmla="val 447"/>
                <a:gd name="f256" fmla="val 1226"/>
                <a:gd name="f257" fmla="val 428"/>
                <a:gd name="f258" fmla="val 410"/>
                <a:gd name="f259" fmla="val 392"/>
                <a:gd name="f260" fmla="val 376"/>
                <a:gd name="f261" fmla="val 345"/>
                <a:gd name="f262" fmla="val 1213"/>
                <a:gd name="f263" fmla="val 331"/>
                <a:gd name="f264" fmla="val 1206"/>
                <a:gd name="f265" fmla="val 1200"/>
                <a:gd name="f266" fmla="val 305"/>
                <a:gd name="f267" fmla="val 1192"/>
                <a:gd name="f268" fmla="val 293"/>
                <a:gd name="f269" fmla="val 1182"/>
                <a:gd name="f270" fmla="val 280"/>
                <a:gd name="f271" fmla="val 1172"/>
                <a:gd name="f272" fmla="val 271"/>
                <a:gd name="f273" fmla="val 1160"/>
                <a:gd name="f274" fmla="val 262"/>
                <a:gd name="f275" fmla="val 1149"/>
                <a:gd name="f276" fmla="val 1136"/>
                <a:gd name="f277" fmla="val 249"/>
                <a:gd name="f278" fmla="val 1122"/>
                <a:gd name="f279" fmla="val 245"/>
                <a:gd name="f280" fmla="val 1108"/>
                <a:gd name="f281" fmla="val 243"/>
                <a:gd name="f282" fmla="val 1092"/>
                <a:gd name="f283" fmla="val 242"/>
                <a:gd name="f284" fmla="val 1082"/>
                <a:gd name="f285" fmla="val 1072"/>
                <a:gd name="f286" fmla="val 1062"/>
                <a:gd name="f287" fmla="val 246"/>
                <a:gd name="f288" fmla="val 1052"/>
                <a:gd name="f289" fmla="val 1042"/>
                <a:gd name="f290" fmla="val 254"/>
                <a:gd name="f291" fmla="val 1033"/>
                <a:gd name="f292" fmla="val 264"/>
                <a:gd name="f293" fmla="val 1015"/>
                <a:gd name="f294" fmla="val 270"/>
                <a:gd name="f295" fmla="val 1007"/>
                <a:gd name="f296" fmla="val 999"/>
                <a:gd name="f297" fmla="val 285"/>
                <a:gd name="f298" fmla="val 993"/>
                <a:gd name="f299" fmla="val 987"/>
                <a:gd name="f300" fmla="val 312"/>
                <a:gd name="f301" fmla="val 976"/>
                <a:gd name="f302" fmla="val 333"/>
                <a:gd name="f303" fmla="val 967"/>
                <a:gd name="f304" fmla="val 353"/>
                <a:gd name="f305" fmla="val 363"/>
                <a:gd name="f306" fmla="val 370"/>
                <a:gd name="f307" fmla="val 1771"/>
                <a:gd name="f308" fmla="val 427"/>
                <a:gd name="f309" fmla="val 1457"/>
                <a:gd name="f310" fmla="val 426"/>
                <a:gd name="f311" fmla="val 1458"/>
                <a:gd name="f312" fmla="val 445"/>
                <a:gd name="f313" fmla="val 1460"/>
                <a:gd name="f314" fmla="val 1464"/>
                <a:gd name="f315" fmla="val 1469"/>
                <a:gd name="f316" fmla="val 1477"/>
                <a:gd name="f317" fmla="val 1484"/>
                <a:gd name="f318" fmla="val 1493"/>
                <a:gd name="f319" fmla="val 1504"/>
                <a:gd name="f320" fmla="val 1515"/>
                <a:gd name="f321" fmla="val 1526"/>
                <a:gd name="f322" fmla="val 1537"/>
                <a:gd name="f323" fmla="val 1551"/>
                <a:gd name="f324" fmla="val 1564"/>
                <a:gd name="f325" fmla="val 1578"/>
                <a:gd name="f326" fmla="val 1594"/>
                <a:gd name="f327" fmla="val 582"/>
                <a:gd name="f328" fmla="val 1610"/>
                <a:gd name="f329" fmla="val 1628"/>
                <a:gd name="f330" fmla="val 1644"/>
                <a:gd name="f331" fmla="val 1660"/>
                <a:gd name="f332" fmla="val 1676"/>
                <a:gd name="f333" fmla="val 1690"/>
                <a:gd name="f334" fmla="val 1706"/>
                <a:gd name="f335" fmla="val 1720"/>
                <a:gd name="f336" fmla="val 1735"/>
                <a:gd name="f337" fmla="val 559"/>
                <a:gd name="f338" fmla="val 1748"/>
                <a:gd name="f339" fmla="val 618"/>
                <a:gd name="f340" fmla="val 1733"/>
                <a:gd name="f341" fmla="val 1715"/>
                <a:gd name="f342" fmla="val 630"/>
                <a:gd name="f343" fmla="val 1698"/>
                <a:gd name="f344" fmla="val 1680"/>
                <a:gd name="f345" fmla="val 639"/>
                <a:gd name="f346" fmla="val 1661"/>
                <a:gd name="f347" fmla="val 1641"/>
                <a:gd name="f348" fmla="val 1621"/>
                <a:gd name="f349" fmla="val 1599"/>
                <a:gd name="f350" fmla="val 1574"/>
                <a:gd name="f351" fmla="val 1539"/>
                <a:gd name="f352" fmla="val 1528"/>
                <a:gd name="f353" fmla="val 1518"/>
                <a:gd name="f354" fmla="val 634"/>
                <a:gd name="f355" fmla="val 1507"/>
                <a:gd name="f356" fmla="val 631"/>
                <a:gd name="f357" fmla="val 1497"/>
                <a:gd name="f358" fmla="val 627"/>
                <a:gd name="f359" fmla="val 1488"/>
                <a:gd name="f360" fmla="val 622"/>
                <a:gd name="f361" fmla="val 1479"/>
                <a:gd name="f362" fmla="val 617"/>
                <a:gd name="f363" fmla="val 1461"/>
                <a:gd name="f364" fmla="val 605"/>
                <a:gd name="f365" fmla="val 1453"/>
                <a:gd name="f366" fmla="val 1445"/>
                <a:gd name="f367" fmla="val 592"/>
                <a:gd name="f368" fmla="val 1438"/>
                <a:gd name="f369" fmla="val 584"/>
                <a:gd name="f370" fmla="val 1430"/>
                <a:gd name="f371" fmla="val 576"/>
                <a:gd name="f372" fmla="val 1423"/>
                <a:gd name="f373" fmla="val 567"/>
                <a:gd name="f374" fmla="val 1417"/>
                <a:gd name="f375" fmla="val 1412"/>
                <a:gd name="f376" fmla="val 1406"/>
                <a:gd name="f377" fmla="val 542"/>
                <a:gd name="f378" fmla="val 1402"/>
                <a:gd name="f379" fmla="val 531"/>
                <a:gd name="f380" fmla="val 1397"/>
                <a:gd name="f381" fmla="val 522"/>
                <a:gd name="f382" fmla="val 1393"/>
                <a:gd name="f383" fmla="val 512"/>
                <a:gd name="f384" fmla="val 1389"/>
                <a:gd name="f385" fmla="val 1386"/>
                <a:gd name="f386" fmla="val 1384"/>
                <a:gd name="f387" fmla="val 1382"/>
                <a:gd name="f388" fmla="val 469"/>
                <a:gd name="f389" fmla="val 1379"/>
                <a:gd name="f390" fmla="val 1378"/>
                <a:gd name="f391" fmla="val 419"/>
                <a:gd name="f392" fmla="val 346"/>
                <a:gd name="f393" fmla="val 1392"/>
                <a:gd name="f394" fmla="val 313"/>
                <a:gd name="f395" fmla="val 1401"/>
                <a:gd name="f396" fmla="val 1411"/>
                <a:gd name="f397" fmla="val 282"/>
                <a:gd name="f398" fmla="val 1416"/>
                <a:gd name="f399" fmla="val 273"/>
                <a:gd name="f400" fmla="val 1422"/>
                <a:gd name="f401" fmla="val 1428"/>
                <a:gd name="f402" fmla="val 1436"/>
                <a:gd name="f403" fmla="val 1443"/>
                <a:gd name="f404" fmla="val 238"/>
                <a:gd name="f405" fmla="val 1451"/>
                <a:gd name="f406" fmla="val 230"/>
                <a:gd name="f407" fmla="val 223"/>
                <a:gd name="f408" fmla="val 1466"/>
                <a:gd name="f409" fmla="val 217"/>
                <a:gd name="f410" fmla="val 1476"/>
                <a:gd name="f411" fmla="val 210"/>
                <a:gd name="f412" fmla="val 204"/>
                <a:gd name="f413" fmla="val 1502"/>
                <a:gd name="f414" fmla="val 195"/>
                <a:gd name="f415" fmla="val 1513"/>
                <a:gd name="f416" fmla="val 191"/>
                <a:gd name="f417" fmla="val 1522"/>
                <a:gd name="f418" fmla="val 1532"/>
                <a:gd name="f419" fmla="val 185"/>
                <a:gd name="f420" fmla="val 1543"/>
                <a:gd name="f421" fmla="val 1554"/>
                <a:gd name="f422" fmla="val 179"/>
                <a:gd name="f423" fmla="val 1565"/>
                <a:gd name="f424" fmla="val 1576"/>
                <a:gd name="f425" fmla="val 1589"/>
                <a:gd name="f426" fmla="val 1601"/>
                <a:gd name="f427" fmla="val 1612"/>
                <a:gd name="f428" fmla="val 1624"/>
                <a:gd name="f429" fmla="val 1635"/>
                <a:gd name="f430" fmla="val 1645"/>
                <a:gd name="f431" fmla="val 1655"/>
                <a:gd name="f432" fmla="val 1665"/>
                <a:gd name="f433" fmla="val 192"/>
                <a:gd name="f434" fmla="val 1675"/>
                <a:gd name="f435" fmla="val 196"/>
                <a:gd name="f436" fmla="val 1683"/>
                <a:gd name="f437" fmla="val 201"/>
                <a:gd name="f438" fmla="val 1692"/>
                <a:gd name="f439" fmla="val 206"/>
                <a:gd name="f440" fmla="val 1701"/>
                <a:gd name="f441" fmla="val 212"/>
                <a:gd name="f442" fmla="val 1708"/>
                <a:gd name="f443" fmla="val 220"/>
                <a:gd name="f444" fmla="val 1716"/>
                <a:gd name="f445" fmla="val 1723"/>
                <a:gd name="f446" fmla="val 234"/>
                <a:gd name="f447" fmla="val 1729"/>
                <a:gd name="f448" fmla="val 1736"/>
                <a:gd name="f449" fmla="val 251"/>
                <a:gd name="f450" fmla="val 1745"/>
                <a:gd name="f451" fmla="val 266"/>
                <a:gd name="f452" fmla="val 1753"/>
                <a:gd name="f453" fmla="val 281"/>
                <a:gd name="f454" fmla="val 1759"/>
                <a:gd name="f455" fmla="val 1764"/>
                <a:gd name="f456" fmla="val 1768"/>
                <a:gd name="f457" fmla="val 332"/>
                <a:gd name="f458" fmla="val 1772"/>
                <a:gd name="f459" fmla="val 349"/>
                <a:gd name="f460" fmla="val 1774"/>
                <a:gd name="f461" fmla="val 369"/>
                <a:gd name="f462" fmla="val 388"/>
                <a:gd name="f463" fmla="val 400"/>
                <a:gd name="f464" fmla="val 1773"/>
                <a:gd name="f465" fmla="val 368"/>
                <a:gd name="f466" fmla="val 1696"/>
                <a:gd name="f467" fmla="val 355"/>
                <a:gd name="f468" fmla="val 1694"/>
                <a:gd name="f469" fmla="val 1687"/>
                <a:gd name="f470" fmla="val 311"/>
                <a:gd name="f471" fmla="val 301"/>
                <a:gd name="f472" fmla="val 1678"/>
                <a:gd name="f473" fmla="val 292"/>
                <a:gd name="f474" fmla="val 1673"/>
                <a:gd name="f475" fmla="val 1666"/>
                <a:gd name="f476" fmla="val 1656"/>
                <a:gd name="f477" fmla="val 1646"/>
                <a:gd name="f478" fmla="val 1636"/>
                <a:gd name="f479" fmla="val 247"/>
                <a:gd name="f480" fmla="val 1611"/>
                <a:gd name="f481" fmla="val 239"/>
                <a:gd name="f482" fmla="val 1597"/>
                <a:gd name="f483" fmla="val 237"/>
                <a:gd name="f484" fmla="val 1583"/>
                <a:gd name="f485" fmla="val 236"/>
                <a:gd name="f486" fmla="val 1568"/>
                <a:gd name="f487" fmla="val 1555"/>
                <a:gd name="f488" fmla="val 1542"/>
                <a:gd name="f489" fmla="val 1531"/>
                <a:gd name="f490" fmla="val 1520"/>
                <a:gd name="f491" fmla="val 1510"/>
                <a:gd name="f492" fmla="val 1500"/>
                <a:gd name="f493" fmla="val 1491"/>
                <a:gd name="f494" fmla="val 1485"/>
                <a:gd name="f495" fmla="val 290"/>
                <a:gd name="f496" fmla="val 1474"/>
                <a:gd name="f497" fmla="val 310"/>
                <a:gd name="f498" fmla="val 1468"/>
                <a:gd name="f499" fmla="val 320"/>
                <a:gd name="f500" fmla="val 343"/>
                <a:gd name="f501" fmla="val 1459"/>
                <a:gd name="f502" fmla="val 1875"/>
                <a:gd name="f503" fmla="val 328"/>
                <a:gd name="f504" fmla="val 291"/>
                <a:gd name="f505" fmla="val 1874"/>
                <a:gd name="f506" fmla="val 256"/>
                <a:gd name="f507" fmla="val 1873"/>
                <a:gd name="f508" fmla="val 221"/>
                <a:gd name="f509" fmla="val 1872"/>
                <a:gd name="f510" fmla="val 1944"/>
                <a:gd name="f511" fmla="val 1946"/>
                <a:gd name="f512" fmla="val 276"/>
                <a:gd name="f513" fmla="val 1950"/>
                <a:gd name="f514" fmla="val 1954"/>
                <a:gd name="f515" fmla="val 1959"/>
                <a:gd name="f516" fmla="val 1964"/>
                <a:gd name="f517" fmla="val 1970"/>
                <a:gd name="f518" fmla="val 1976"/>
                <a:gd name="f519" fmla="val 1983"/>
                <a:gd name="f520" fmla="val 1991"/>
                <a:gd name="f521" fmla="val 2000"/>
                <a:gd name="f522" fmla="val 2008"/>
                <a:gd name="f523" fmla="val 2017"/>
                <a:gd name="f524" fmla="val 2026"/>
                <a:gd name="f525" fmla="val 2036"/>
                <a:gd name="f526" fmla="val 2045"/>
                <a:gd name="f527" fmla="val 2054"/>
                <a:gd name="f528" fmla="val 2064"/>
                <a:gd name="f529" fmla="val 2075"/>
                <a:gd name="f530" fmla="val 2087"/>
                <a:gd name="f531" fmla="val 2097"/>
                <a:gd name="f532" fmla="val 2084"/>
                <a:gd name="f533" fmla="val 2069"/>
                <a:gd name="f534" fmla="val 2055"/>
                <a:gd name="f535" fmla="val 2043"/>
                <a:gd name="f536" fmla="val 2032"/>
                <a:gd name="f537" fmla="val 2020"/>
                <a:gd name="f538" fmla="val 2010"/>
                <a:gd name="f539" fmla="val 272"/>
                <a:gd name="f540" fmla="val 1990"/>
                <a:gd name="f541" fmla="val 1982"/>
                <a:gd name="f542" fmla="val 1971"/>
                <a:gd name="f543" fmla="val 1966"/>
                <a:gd name="f544" fmla="val 1963"/>
                <a:gd name="f545" fmla="val 1960"/>
                <a:gd name="f546" fmla="val 356"/>
                <a:gd name="f547" fmla="val 1958"/>
                <a:gd name="f548" fmla="val 1957"/>
                <a:gd name="f549" fmla="val 383"/>
                <a:gd name="f550" fmla="val 1955"/>
                <a:gd name="f551" fmla="val 398"/>
                <a:gd name="f552" fmla="val 2260"/>
                <a:gd name="f553" fmla="val 2178"/>
                <a:gd name="f554" fmla="val 2219"/>
                <a:gd name="f555" fmla="val 105"/>
                <a:gd name="f556" fmla="val 2217"/>
                <a:gd name="f557" fmla="val 2206"/>
                <a:gd name="f558" fmla="val 104"/>
                <a:gd name="f559" fmla="val 2197"/>
                <a:gd name="f560" fmla="val 101"/>
                <a:gd name="f561" fmla="val 2193"/>
                <a:gd name="f562" fmla="val 99"/>
                <a:gd name="f563" fmla="val 2189"/>
                <a:gd name="f564" fmla="val 96"/>
                <a:gd name="f565" fmla="val 2185"/>
                <a:gd name="f566" fmla="val 93"/>
                <a:gd name="f567" fmla="val 2181"/>
                <a:gd name="f568" fmla="val 90"/>
                <a:gd name="f569" fmla="val 2174"/>
                <a:gd name="f570" fmla="val 82"/>
                <a:gd name="f571" fmla="val 2170"/>
                <a:gd name="f572" fmla="val 72"/>
                <a:gd name="f573" fmla="val 2167"/>
                <a:gd name="f574" fmla="val 63"/>
                <a:gd name="f575" fmla="val 2166"/>
                <a:gd name="f576" fmla="val 52"/>
                <a:gd name="f577" fmla="val 42"/>
                <a:gd name="f578" fmla="val 32"/>
                <a:gd name="f579" fmla="val 23"/>
                <a:gd name="f580" fmla="val 2182"/>
                <a:gd name="f581" fmla="val 16"/>
                <a:gd name="f582" fmla="val 12"/>
                <a:gd name="f583" fmla="val 9"/>
                <a:gd name="f584" fmla="val 2194"/>
                <a:gd name="f585" fmla="val 6"/>
                <a:gd name="f586" fmla="val 2198"/>
                <a:gd name="f587" fmla="val 4"/>
                <a:gd name="f588" fmla="val 2208"/>
                <a:gd name="f589" fmla="val 2"/>
                <a:gd name="f590" fmla="val 2220"/>
                <a:gd name="f591" fmla="val 2230"/>
                <a:gd name="f592" fmla="val 2240"/>
                <a:gd name="f593" fmla="val 2244"/>
                <a:gd name="f594" fmla="val 2249"/>
                <a:gd name="f595" fmla="val 2253"/>
                <a:gd name="f596" fmla="val 2257"/>
                <a:gd name="f597" fmla="val 15"/>
                <a:gd name="f598" fmla="val 2263"/>
                <a:gd name="f599" fmla="val 2268"/>
                <a:gd name="f600" fmla="val 31"/>
                <a:gd name="f601" fmla="val 2270"/>
                <a:gd name="f602" fmla="val 2271"/>
                <a:gd name="f603" fmla="val 2235"/>
                <a:gd name="f604" fmla="val 103"/>
                <a:gd name="f605" fmla="val 2224"/>
                <a:gd name="f606" fmla="val 2755"/>
                <a:gd name="f607" fmla="val 2441"/>
                <a:gd name="f608" fmla="val 2443"/>
                <a:gd name="f609" fmla="val 2446"/>
                <a:gd name="f610" fmla="val 2449"/>
                <a:gd name="f611" fmla="val 2454"/>
                <a:gd name="f612" fmla="val 2461"/>
                <a:gd name="f613" fmla="val 2469"/>
                <a:gd name="f614" fmla="val 2478"/>
                <a:gd name="f615" fmla="val 2489"/>
                <a:gd name="f616" fmla="val 2499"/>
                <a:gd name="f617" fmla="val 2510"/>
                <a:gd name="f618" fmla="val 2523"/>
                <a:gd name="f619" fmla="val 2535"/>
                <a:gd name="f620" fmla="val 2548"/>
                <a:gd name="f621" fmla="val 2564"/>
                <a:gd name="f622" fmla="val 2579"/>
                <a:gd name="f623" fmla="val 2595"/>
                <a:gd name="f624" fmla="val 2612"/>
                <a:gd name="f625" fmla="val 2628"/>
                <a:gd name="f626" fmla="val 2644"/>
                <a:gd name="f627" fmla="val 2660"/>
                <a:gd name="f628" fmla="val 2676"/>
                <a:gd name="f629" fmla="val 2690"/>
                <a:gd name="f630" fmla="val 2705"/>
                <a:gd name="f631" fmla="val 2719"/>
                <a:gd name="f632" fmla="val 2732"/>
                <a:gd name="f633" fmla="val 2717"/>
                <a:gd name="f634" fmla="val 2700"/>
                <a:gd name="f635" fmla="val 2683"/>
                <a:gd name="f636" fmla="val 2664"/>
                <a:gd name="f637" fmla="val 2645"/>
                <a:gd name="f638" fmla="val 2625"/>
                <a:gd name="f639" fmla="val 2605"/>
                <a:gd name="f640" fmla="val 2583"/>
                <a:gd name="f641" fmla="val 2559"/>
                <a:gd name="f642" fmla="val 2524"/>
                <a:gd name="f643" fmla="val 2512"/>
                <a:gd name="f644" fmla="val 2502"/>
                <a:gd name="f645" fmla="val 2492"/>
                <a:gd name="f646" fmla="val 2483"/>
                <a:gd name="f647" fmla="val 2472"/>
                <a:gd name="f648" fmla="val 2463"/>
                <a:gd name="f649" fmla="val 2455"/>
                <a:gd name="f650" fmla="val 2437"/>
                <a:gd name="f651" fmla="val 2429"/>
                <a:gd name="f652" fmla="val 2422"/>
                <a:gd name="f653" fmla="val 2415"/>
                <a:gd name="f654" fmla="val 2409"/>
                <a:gd name="f655" fmla="val 2401"/>
                <a:gd name="f656" fmla="val 2396"/>
                <a:gd name="f657" fmla="val 2391"/>
                <a:gd name="f658" fmla="val 2386"/>
                <a:gd name="f659" fmla="val 2382"/>
                <a:gd name="f660" fmla="val 2378"/>
                <a:gd name="f661" fmla="val 2374"/>
                <a:gd name="f662" fmla="val 2371"/>
                <a:gd name="f663" fmla="val 2369"/>
                <a:gd name="f664" fmla="val 2366"/>
                <a:gd name="f665" fmla="val 2363"/>
                <a:gd name="f666" fmla="val 2362"/>
                <a:gd name="f667" fmla="val 2377"/>
                <a:gd name="f668" fmla="val 2381"/>
                <a:gd name="f669" fmla="val 2385"/>
                <a:gd name="f670" fmla="val 2390"/>
                <a:gd name="f671" fmla="val 2395"/>
                <a:gd name="f672" fmla="val 2400"/>
                <a:gd name="f673" fmla="val 2407"/>
                <a:gd name="f674" fmla="val 2414"/>
                <a:gd name="f675" fmla="val 2420"/>
                <a:gd name="f676" fmla="val 2427"/>
                <a:gd name="f677" fmla="val 2435"/>
                <a:gd name="f678" fmla="val 2444"/>
                <a:gd name="f679" fmla="val 2452"/>
                <a:gd name="f680" fmla="val 2460"/>
                <a:gd name="f681" fmla="val 2468"/>
                <a:gd name="f682" fmla="val 2477"/>
                <a:gd name="f683" fmla="val 2487"/>
                <a:gd name="f684" fmla="val 2497"/>
                <a:gd name="f685" fmla="val 2507"/>
                <a:gd name="f686" fmla="val 2518"/>
                <a:gd name="f687" fmla="val 2528"/>
                <a:gd name="f688" fmla="val 2539"/>
                <a:gd name="f689" fmla="val 2549"/>
                <a:gd name="f690" fmla="val 2562"/>
                <a:gd name="f691" fmla="val 2573"/>
                <a:gd name="f692" fmla="val 2585"/>
                <a:gd name="f693" fmla="val 2597"/>
                <a:gd name="f694" fmla="val 2608"/>
                <a:gd name="f695" fmla="val 2619"/>
                <a:gd name="f696" fmla="val 2630"/>
                <a:gd name="f697" fmla="val 2640"/>
                <a:gd name="f698" fmla="val 2650"/>
                <a:gd name="f699" fmla="val 2659"/>
                <a:gd name="f700" fmla="val 2669"/>
                <a:gd name="f701" fmla="val 2677"/>
                <a:gd name="f702" fmla="val 2685"/>
                <a:gd name="f703" fmla="val 2693"/>
                <a:gd name="f704" fmla="val 2708"/>
                <a:gd name="f705" fmla="val 2714"/>
                <a:gd name="f706" fmla="val 2721"/>
                <a:gd name="f707" fmla="val 2729"/>
                <a:gd name="f708" fmla="val 2737"/>
                <a:gd name="f709" fmla="val 2744"/>
                <a:gd name="f710" fmla="val 2749"/>
                <a:gd name="f711" fmla="val 2753"/>
                <a:gd name="f712" fmla="val 2756"/>
                <a:gd name="f713" fmla="val 2758"/>
                <a:gd name="f714" fmla="val 2759"/>
                <a:gd name="f715" fmla="val 2757"/>
                <a:gd name="f716" fmla="val 2680"/>
                <a:gd name="f717" fmla="val 2679"/>
                <a:gd name="f718" fmla="val 2675"/>
                <a:gd name="f719" fmla="val 2672"/>
                <a:gd name="f720" fmla="val 2668"/>
                <a:gd name="f721" fmla="val 2663"/>
                <a:gd name="f722" fmla="val 2657"/>
                <a:gd name="f723" fmla="val 2641"/>
                <a:gd name="f724" fmla="val 2632"/>
                <a:gd name="f725" fmla="val 2620"/>
                <a:gd name="f726" fmla="val 2609"/>
                <a:gd name="f727" fmla="val 2596"/>
                <a:gd name="f728" fmla="val 2581"/>
                <a:gd name="f729" fmla="val 2567"/>
                <a:gd name="f730" fmla="val 2552"/>
                <a:gd name="f731" fmla="val 2540"/>
                <a:gd name="f732" fmla="val 2515"/>
                <a:gd name="f733" fmla="val 2504"/>
                <a:gd name="f734" fmla="val 2494"/>
                <a:gd name="f735" fmla="val 2485"/>
                <a:gd name="f736" fmla="val 2475"/>
                <a:gd name="f737" fmla="val 2458"/>
                <a:gd name="f738" fmla="val 2450"/>
                <a:gd name="f739" fmla="val 2860"/>
                <a:gd name="f740" fmla="val 309"/>
                <a:gd name="f741" fmla="val 2859"/>
                <a:gd name="f742" fmla="val 250"/>
                <a:gd name="f743" fmla="val 2858"/>
                <a:gd name="f744" fmla="val 2856"/>
                <a:gd name="f745" fmla="val 2929"/>
                <a:gd name="f746" fmla="val 2933"/>
                <a:gd name="f747" fmla="val 2935"/>
                <a:gd name="f748" fmla="val 2940"/>
                <a:gd name="f749" fmla="val 2945"/>
                <a:gd name="f750" fmla="val 2951"/>
                <a:gd name="f751" fmla="val 2958"/>
                <a:gd name="f752" fmla="val 2964"/>
                <a:gd name="f753" fmla="val 2973"/>
                <a:gd name="f754" fmla="val 2981"/>
                <a:gd name="f755" fmla="val 2989"/>
                <a:gd name="f756" fmla="val 3000"/>
                <a:gd name="f757" fmla="val 3011"/>
                <a:gd name="f758" fmla="val 3022"/>
                <a:gd name="f759" fmla="val 3033"/>
                <a:gd name="f760" fmla="val 3046"/>
                <a:gd name="f761" fmla="val 3058"/>
                <a:gd name="f762" fmla="val 3070"/>
                <a:gd name="f763" fmla="val 3084"/>
                <a:gd name="f764" fmla="val 3098"/>
                <a:gd name="f765" fmla="val 3112"/>
                <a:gd name="f766" fmla="val 3126"/>
                <a:gd name="f767" fmla="val 3139"/>
                <a:gd name="f768" fmla="val 3151"/>
                <a:gd name="f769" fmla="val 3163"/>
                <a:gd name="f770" fmla="val 3174"/>
                <a:gd name="f771" fmla="val 3185"/>
                <a:gd name="f772" fmla="val 215"/>
                <a:gd name="f773" fmla="val 3192"/>
                <a:gd name="f774" fmla="val 222"/>
                <a:gd name="f775" fmla="val 3199"/>
                <a:gd name="f776" fmla="val 229"/>
                <a:gd name="f777" fmla="val 3205"/>
                <a:gd name="f778" fmla="val 3210"/>
                <a:gd name="f779" fmla="val 3215"/>
                <a:gd name="f780" fmla="val 3219"/>
                <a:gd name="f781" fmla="val 3223"/>
                <a:gd name="f782" fmla="val 269"/>
                <a:gd name="f783" fmla="val 3228"/>
                <a:gd name="f784" fmla="val 279"/>
                <a:gd name="f785" fmla="val 3231"/>
                <a:gd name="f786" fmla="val 289"/>
                <a:gd name="f787" fmla="val 3234"/>
                <a:gd name="f788" fmla="val 299"/>
                <a:gd name="f789" fmla="val 3236"/>
                <a:gd name="f790" fmla="val 3238"/>
                <a:gd name="f791" fmla="val 3241"/>
                <a:gd name="f792" fmla="val 3242"/>
                <a:gd name="f793" fmla="val 3160"/>
                <a:gd name="f794" fmla="val 378"/>
                <a:gd name="f795" fmla="val 362"/>
                <a:gd name="f796" fmla="val 3159"/>
                <a:gd name="f797" fmla="val 3157"/>
                <a:gd name="f798" fmla="val 3154"/>
                <a:gd name="f799" fmla="val 319"/>
                <a:gd name="f800" fmla="val 3150"/>
                <a:gd name="f801" fmla="val 307"/>
                <a:gd name="f802" fmla="val 3145"/>
                <a:gd name="f803" fmla="val 297"/>
                <a:gd name="f804" fmla="val 3140"/>
                <a:gd name="f805" fmla="val 286"/>
                <a:gd name="f806" fmla="val 3134"/>
                <a:gd name="f807" fmla="val 3127"/>
                <a:gd name="f808" fmla="val 3120"/>
                <a:gd name="f809" fmla="val 263"/>
                <a:gd name="f810" fmla="val 3111"/>
                <a:gd name="f811" fmla="val 3102"/>
                <a:gd name="f812" fmla="val 253"/>
                <a:gd name="f813" fmla="val 3092"/>
                <a:gd name="f814" fmla="val 3081"/>
                <a:gd name="f815" fmla="val 3069"/>
                <a:gd name="f816" fmla="val 3056"/>
                <a:gd name="f817" fmla="val 3047"/>
                <a:gd name="f818" fmla="val 3037"/>
                <a:gd name="f819" fmla="val 3028"/>
                <a:gd name="f820" fmla="val 3020"/>
                <a:gd name="f821" fmla="val 3012"/>
                <a:gd name="f822" fmla="val 3004"/>
                <a:gd name="f823" fmla="val 2995"/>
                <a:gd name="f824" fmla="val 2988"/>
                <a:gd name="f825" fmla="val 268"/>
                <a:gd name="f826" fmla="val 274"/>
                <a:gd name="f827" fmla="val 2974"/>
                <a:gd name="f828" fmla="val 2968"/>
                <a:gd name="f829" fmla="val 2962"/>
                <a:gd name="f830" fmla="val 296"/>
                <a:gd name="f831" fmla="val 2953"/>
                <a:gd name="f832" fmla="val 2950"/>
                <a:gd name="f833" fmla="val 2947"/>
                <a:gd name="f834" fmla="val 329"/>
                <a:gd name="f835" fmla="val 2943"/>
                <a:gd name="f836" fmla="val 2942"/>
                <a:gd name="f837" fmla="val 367"/>
                <a:gd name="f838" fmla="val 3680"/>
                <a:gd name="f839" fmla="val 3694"/>
                <a:gd name="f840" fmla="val 3681"/>
                <a:gd name="f841" fmla="val 3666"/>
                <a:gd name="f842" fmla="val 3651"/>
                <a:gd name="f843" fmla="val 3635"/>
                <a:gd name="f844" fmla="val 3619"/>
                <a:gd name="f845" fmla="val 3602"/>
                <a:gd name="f846" fmla="val 3584"/>
                <a:gd name="f847" fmla="val 3566"/>
                <a:gd name="f848" fmla="val 3541"/>
                <a:gd name="f849" fmla="val 3517"/>
                <a:gd name="f850" fmla="val 3506"/>
                <a:gd name="f851" fmla="val 641"/>
                <a:gd name="f852" fmla="val 3495"/>
                <a:gd name="f853" fmla="val 3484"/>
                <a:gd name="f854" fmla="val 3474"/>
                <a:gd name="f855" fmla="val 3464"/>
                <a:gd name="f856" fmla="val 3455"/>
                <a:gd name="f857" fmla="val 623"/>
                <a:gd name="f858" fmla="val 3445"/>
                <a:gd name="f859" fmla="val 3436"/>
                <a:gd name="f860" fmla="val 3427"/>
                <a:gd name="f861" fmla="val 3419"/>
                <a:gd name="f862" fmla="val 599"/>
                <a:gd name="f863" fmla="val 3410"/>
                <a:gd name="f864" fmla="val 3403"/>
                <a:gd name="f865" fmla="val 3395"/>
                <a:gd name="f866" fmla="val 3389"/>
                <a:gd name="f867" fmla="val 3382"/>
                <a:gd name="f868" fmla="val 3377"/>
                <a:gd name="f869" fmla="val 550"/>
                <a:gd name="f870" fmla="val 3370"/>
                <a:gd name="f871" fmla="val 3365"/>
                <a:gd name="f872" fmla="val 3361"/>
                <a:gd name="f873" fmla="val 521"/>
                <a:gd name="f874" fmla="val 3357"/>
                <a:gd name="f875" fmla="val 3354"/>
                <a:gd name="f876" fmla="val 500"/>
                <a:gd name="f877" fmla="val 3351"/>
                <a:gd name="f878" fmla="val 489"/>
                <a:gd name="f879" fmla="val 3348"/>
                <a:gd name="f880" fmla="val 478"/>
                <a:gd name="f881" fmla="val 3346"/>
                <a:gd name="f882" fmla="val 467"/>
                <a:gd name="f883" fmla="val 3343"/>
                <a:gd name="f884" fmla="val 442"/>
                <a:gd name="f885" fmla="val 3342"/>
                <a:gd name="f886" fmla="val 417"/>
                <a:gd name="f887" fmla="val 404"/>
                <a:gd name="f888" fmla="val 391"/>
                <a:gd name="f889" fmla="val 3344"/>
                <a:gd name="f890" fmla="val 379"/>
                <a:gd name="f891" fmla="val 3358"/>
                <a:gd name="f892" fmla="val 3363"/>
                <a:gd name="f893" fmla="val 3367"/>
                <a:gd name="f894" fmla="val 3373"/>
                <a:gd name="f895" fmla="val 3379"/>
                <a:gd name="f896" fmla="val 3386"/>
                <a:gd name="f897" fmla="val 3393"/>
                <a:gd name="f898" fmla="val 3400"/>
                <a:gd name="f899" fmla="val 3408"/>
                <a:gd name="f900" fmla="val 3417"/>
                <a:gd name="f901" fmla="val 3425"/>
                <a:gd name="f902" fmla="val 3434"/>
                <a:gd name="f903" fmla="val 3443"/>
                <a:gd name="f904" fmla="val 3454"/>
                <a:gd name="f905" fmla="val 3496"/>
                <a:gd name="f906" fmla="val 3507"/>
                <a:gd name="f907" fmla="val 3519"/>
                <a:gd name="f908" fmla="val 3532"/>
                <a:gd name="f909" fmla="val 3544"/>
                <a:gd name="f910" fmla="val 3556"/>
                <a:gd name="f911" fmla="val 3570"/>
                <a:gd name="f912" fmla="val 3583"/>
                <a:gd name="f913" fmla="val 3599"/>
                <a:gd name="f914" fmla="val 3616"/>
                <a:gd name="f915" fmla="val 3631"/>
                <a:gd name="f916" fmla="val 3646"/>
                <a:gd name="f917" fmla="val 3659"/>
                <a:gd name="f918" fmla="val 3672"/>
                <a:gd name="f919" fmla="val 3685"/>
                <a:gd name="f920" fmla="val 3696"/>
                <a:gd name="f921" fmla="val 3678"/>
                <a:gd name="f922" fmla="val 3667"/>
                <a:gd name="f923" fmla="val 260"/>
                <a:gd name="f924" fmla="val 3656"/>
                <a:gd name="f925" fmla="val 3633"/>
                <a:gd name="f926" fmla="val 248"/>
                <a:gd name="f927" fmla="val 3622"/>
                <a:gd name="f928" fmla="val 3609"/>
                <a:gd name="f929" fmla="val 3596"/>
                <a:gd name="f930" fmla="val 3565"/>
                <a:gd name="f931" fmla="val 3548"/>
                <a:gd name="f932" fmla="val 3516"/>
                <a:gd name="f933" fmla="val 3502"/>
                <a:gd name="f934" fmla="val 3489"/>
                <a:gd name="f935" fmla="val 3476"/>
                <a:gd name="f936" fmla="val 3465"/>
                <a:gd name="f937" fmla="val 3456"/>
                <a:gd name="f938" fmla="val 3447"/>
                <a:gd name="f939" fmla="val 318"/>
                <a:gd name="f940" fmla="val 3440"/>
                <a:gd name="f941" fmla="val 3430"/>
                <a:gd name="f942" fmla="val 396"/>
                <a:gd name="f943" fmla="val 3424"/>
                <a:gd name="f944" fmla="val 413"/>
                <a:gd name="f945" fmla="val 432"/>
                <a:gd name="f946" fmla="val 449"/>
                <a:gd name="f947" fmla="val 3435"/>
                <a:gd name="f948" fmla="val 482"/>
                <a:gd name="f949" fmla="val 3441"/>
                <a:gd name="f950" fmla="val 496"/>
                <a:gd name="f951" fmla="val 3449"/>
                <a:gd name="f952" fmla="val 3458"/>
                <a:gd name="f953" fmla="val 3468"/>
                <a:gd name="f954" fmla="val 3479"/>
                <a:gd name="f955" fmla="val 3492"/>
                <a:gd name="f956" fmla="val 555"/>
                <a:gd name="f957" fmla="val 3505"/>
                <a:gd name="f958" fmla="val 563"/>
                <a:gd name="f959" fmla="val 3518"/>
                <a:gd name="f960" fmla="val 3533"/>
                <a:gd name="f961" fmla="val 575"/>
                <a:gd name="f962" fmla="val 3564"/>
                <a:gd name="f963" fmla="val 3580"/>
                <a:gd name="f964" fmla="val 3592"/>
                <a:gd name="f965" fmla="val 3605"/>
                <a:gd name="f966" fmla="val 3618"/>
                <a:gd name="f967" fmla="val 3630"/>
                <a:gd name="f968" fmla="val 3643"/>
                <a:gd name="f969" fmla="val 572"/>
                <a:gd name="f970" fmla="val 3655"/>
                <a:gd name="f971" fmla="val 4149"/>
                <a:gd name="f972" fmla="val 3836"/>
                <a:gd name="f973" fmla="val 3837"/>
                <a:gd name="f974" fmla="val 3840"/>
                <a:gd name="f975" fmla="val 3843"/>
                <a:gd name="f976" fmla="val 3848"/>
                <a:gd name="f977" fmla="val 3855"/>
                <a:gd name="f978" fmla="val 3864"/>
                <a:gd name="f979" fmla="val 3873"/>
                <a:gd name="f980" fmla="val 3883"/>
                <a:gd name="f981" fmla="val 3893"/>
                <a:gd name="f982" fmla="val 3905"/>
                <a:gd name="f983" fmla="val 3917"/>
                <a:gd name="f984" fmla="val 3929"/>
                <a:gd name="f985" fmla="val 3943"/>
                <a:gd name="f986" fmla="val 3958"/>
                <a:gd name="f987" fmla="val 3973"/>
                <a:gd name="f988" fmla="val 3989"/>
                <a:gd name="f989" fmla="val 4006"/>
                <a:gd name="f990" fmla="val 4023"/>
                <a:gd name="f991" fmla="val 4038"/>
                <a:gd name="f992" fmla="val 4055"/>
                <a:gd name="f993" fmla="val 4070"/>
                <a:gd name="f994" fmla="val 4084"/>
                <a:gd name="f995" fmla="val 4099"/>
                <a:gd name="f996" fmla="val 4113"/>
                <a:gd name="f997" fmla="val 4127"/>
                <a:gd name="f998" fmla="val 4111"/>
                <a:gd name="f999" fmla="val 4095"/>
                <a:gd name="f1000" fmla="val 4077"/>
                <a:gd name="f1001" fmla="val 4059"/>
                <a:gd name="f1002" fmla="val 4039"/>
                <a:gd name="f1003" fmla="val 4020"/>
                <a:gd name="f1004" fmla="val 3999"/>
                <a:gd name="f1005" fmla="val 3978"/>
                <a:gd name="f1006" fmla="val 3953"/>
                <a:gd name="f1007" fmla="val 3918"/>
                <a:gd name="f1008" fmla="val 3907"/>
                <a:gd name="f1009" fmla="val 3896"/>
                <a:gd name="f1010" fmla="val 3886"/>
                <a:gd name="f1011" fmla="val 3877"/>
                <a:gd name="f1012" fmla="val 3867"/>
                <a:gd name="f1013" fmla="val 3857"/>
                <a:gd name="f1014" fmla="val 3849"/>
                <a:gd name="f1015" fmla="val 3832"/>
                <a:gd name="f1016" fmla="val 3823"/>
                <a:gd name="f1017" fmla="val 3816"/>
                <a:gd name="f1018" fmla="val 3809"/>
                <a:gd name="f1019" fmla="val 3803"/>
                <a:gd name="f1020" fmla="val 3796"/>
                <a:gd name="f1021" fmla="val 3791"/>
                <a:gd name="f1022" fmla="val 3785"/>
                <a:gd name="f1023" fmla="val 3780"/>
                <a:gd name="f1024" fmla="val 3776"/>
                <a:gd name="f1025" fmla="val 3772"/>
                <a:gd name="f1026" fmla="val 3768"/>
                <a:gd name="f1027" fmla="val 3765"/>
                <a:gd name="f1028" fmla="val 3763"/>
                <a:gd name="f1029" fmla="val 3761"/>
                <a:gd name="f1030" fmla="val 3758"/>
                <a:gd name="f1031" fmla="val 3757"/>
                <a:gd name="f1032" fmla="val 3771"/>
                <a:gd name="f1033" fmla="val 3775"/>
                <a:gd name="f1034" fmla="val 3779"/>
                <a:gd name="f1035" fmla="val 3784"/>
                <a:gd name="f1036" fmla="val 3790"/>
                <a:gd name="f1037" fmla="val 3795"/>
                <a:gd name="f1038" fmla="val 3801"/>
                <a:gd name="f1039" fmla="val 3808"/>
                <a:gd name="f1040" fmla="val 3814"/>
                <a:gd name="f1041" fmla="val 3821"/>
                <a:gd name="f1042" fmla="val 3830"/>
                <a:gd name="f1043" fmla="val 3838"/>
                <a:gd name="f1044" fmla="val 3846"/>
                <a:gd name="f1045" fmla="val 3854"/>
                <a:gd name="f1046" fmla="val 3863"/>
                <a:gd name="f1047" fmla="val 3872"/>
                <a:gd name="f1048" fmla="val 3881"/>
                <a:gd name="f1049" fmla="val 3891"/>
                <a:gd name="f1050" fmla="val 3902"/>
                <a:gd name="f1051" fmla="val 3912"/>
                <a:gd name="f1052" fmla="val 3922"/>
                <a:gd name="f1053" fmla="val 3933"/>
                <a:gd name="f1054" fmla="val 3944"/>
                <a:gd name="f1055" fmla="val 3956"/>
                <a:gd name="f1056" fmla="val 3967"/>
                <a:gd name="f1057" fmla="val 3980"/>
                <a:gd name="f1058" fmla="val 3991"/>
                <a:gd name="f1059" fmla="val 4002"/>
                <a:gd name="f1060" fmla="val 4014"/>
                <a:gd name="f1061" fmla="val 4024"/>
                <a:gd name="f1062" fmla="val 4034"/>
                <a:gd name="f1063" fmla="val 4044"/>
                <a:gd name="f1064" fmla="val 4054"/>
                <a:gd name="f1065" fmla="val 4063"/>
                <a:gd name="f1066" fmla="val 4071"/>
                <a:gd name="f1067" fmla="val 4079"/>
                <a:gd name="f1068" fmla="val 4088"/>
                <a:gd name="f1069" fmla="val 4102"/>
                <a:gd name="f1070" fmla="val 4108"/>
                <a:gd name="f1071" fmla="val 4115"/>
                <a:gd name="f1072" fmla="val 4124"/>
                <a:gd name="f1073" fmla="val 4132"/>
                <a:gd name="f1074" fmla="val 4138"/>
                <a:gd name="f1075" fmla="val 4143"/>
                <a:gd name="f1076" fmla="val 4147"/>
                <a:gd name="f1077" fmla="val 4150"/>
                <a:gd name="f1078" fmla="val 4152"/>
                <a:gd name="f1079" fmla="val 4153"/>
                <a:gd name="f1080" fmla="val 4151"/>
                <a:gd name="f1081" fmla="val 4074"/>
                <a:gd name="f1082" fmla="val 4073"/>
                <a:gd name="f1083" fmla="val 4069"/>
                <a:gd name="f1084" fmla="val 4066"/>
                <a:gd name="f1085" fmla="val 4062"/>
                <a:gd name="f1086" fmla="val 4058"/>
                <a:gd name="f1087" fmla="val 4052"/>
                <a:gd name="f1088" fmla="val 4035"/>
                <a:gd name="f1089" fmla="val 4026"/>
                <a:gd name="f1090" fmla="val 4015"/>
                <a:gd name="f1091" fmla="val 4003"/>
                <a:gd name="f1092" fmla="val 3990"/>
                <a:gd name="f1093" fmla="val 3976"/>
                <a:gd name="f1094" fmla="val 3961"/>
                <a:gd name="f1095" fmla="val 3947"/>
                <a:gd name="f1096" fmla="val 3934"/>
                <a:gd name="f1097" fmla="val 3910"/>
                <a:gd name="f1098" fmla="val 3900"/>
                <a:gd name="f1099" fmla="val 3888"/>
                <a:gd name="f1100" fmla="val 3879"/>
                <a:gd name="f1101" fmla="val 3870"/>
                <a:gd name="f1102" fmla="val 3852"/>
                <a:gd name="f1103" fmla="val 3844"/>
                <a:gd name="f1104" fmla="val 4756"/>
                <a:gd name="f1105" fmla="val 4771"/>
                <a:gd name="f1106" fmla="val 4742"/>
                <a:gd name="f1107" fmla="val 4728"/>
                <a:gd name="f1108" fmla="val 4711"/>
                <a:gd name="f1109" fmla="val 4695"/>
                <a:gd name="f1110" fmla="val 4678"/>
                <a:gd name="f1111" fmla="val 4660"/>
                <a:gd name="f1112" fmla="val 4641"/>
                <a:gd name="f1113" fmla="val 4617"/>
                <a:gd name="f1114" fmla="val 4593"/>
                <a:gd name="f1115" fmla="val 4582"/>
                <a:gd name="f1116" fmla="val 4571"/>
                <a:gd name="f1117" fmla="val 4560"/>
                <a:gd name="f1118" fmla="val 4550"/>
                <a:gd name="f1119" fmla="val 4541"/>
                <a:gd name="f1120" fmla="val 4530"/>
                <a:gd name="f1121" fmla="val 4521"/>
                <a:gd name="f1122" fmla="val 4512"/>
                <a:gd name="f1123" fmla="val 4504"/>
                <a:gd name="f1124" fmla="val 4495"/>
                <a:gd name="f1125" fmla="val 4487"/>
                <a:gd name="f1126" fmla="val 4479"/>
                <a:gd name="f1127" fmla="val 4472"/>
                <a:gd name="f1128" fmla="val 4465"/>
                <a:gd name="f1129" fmla="val 4458"/>
                <a:gd name="f1130" fmla="val 4452"/>
                <a:gd name="f1131" fmla="val 4447"/>
                <a:gd name="f1132" fmla="val 4442"/>
                <a:gd name="f1133" fmla="val 4437"/>
                <a:gd name="f1134" fmla="val 4434"/>
                <a:gd name="f1135" fmla="val 4430"/>
                <a:gd name="f1136" fmla="val 4427"/>
                <a:gd name="f1137" fmla="val 4424"/>
                <a:gd name="f1138" fmla="val 4421"/>
                <a:gd name="f1139" fmla="val 4419"/>
                <a:gd name="f1140" fmla="val 4418"/>
                <a:gd name="f1141" fmla="val 4420"/>
                <a:gd name="f1142" fmla="val 4423"/>
                <a:gd name="f1143" fmla="val 4425"/>
                <a:gd name="f1144" fmla="val 4428"/>
                <a:gd name="f1145" fmla="val 4431"/>
                <a:gd name="f1146" fmla="val 4435"/>
                <a:gd name="f1147" fmla="val 4439"/>
                <a:gd name="f1148" fmla="val 4444"/>
                <a:gd name="f1149" fmla="val 4449"/>
                <a:gd name="f1150" fmla="val 4455"/>
                <a:gd name="f1151" fmla="val 4462"/>
                <a:gd name="f1152" fmla="val 4469"/>
                <a:gd name="f1153" fmla="val 4476"/>
                <a:gd name="f1154" fmla="val 4484"/>
                <a:gd name="f1155" fmla="val 4492"/>
                <a:gd name="f1156" fmla="val 4502"/>
                <a:gd name="f1157" fmla="val 4511"/>
                <a:gd name="f1158" fmla="val 4520"/>
                <a:gd name="f1159" fmla="val 4529"/>
                <a:gd name="f1160" fmla="val 4540"/>
                <a:gd name="f1161" fmla="val 4561"/>
                <a:gd name="f1162" fmla="val 4573"/>
                <a:gd name="f1163" fmla="val 4584"/>
                <a:gd name="f1164" fmla="val 4595"/>
                <a:gd name="f1165" fmla="val 4607"/>
                <a:gd name="f1166" fmla="val 4620"/>
                <a:gd name="f1167" fmla="val 4632"/>
                <a:gd name="f1168" fmla="val 4645"/>
                <a:gd name="f1169" fmla="val 4659"/>
                <a:gd name="f1170" fmla="val 4676"/>
                <a:gd name="f1171" fmla="val 4692"/>
                <a:gd name="f1172" fmla="val 4707"/>
                <a:gd name="f1173" fmla="val 4722"/>
                <a:gd name="f1174" fmla="val 4736"/>
                <a:gd name="f1175" fmla="val 4748"/>
                <a:gd name="f1176" fmla="val 4761"/>
                <a:gd name="f1177" fmla="val 4772"/>
                <a:gd name="f1178" fmla="val 4753"/>
                <a:gd name="f1179" fmla="val 4743"/>
                <a:gd name="f1180" fmla="val 4733"/>
                <a:gd name="f1181" fmla="val 4710"/>
                <a:gd name="f1182" fmla="val 4698"/>
                <a:gd name="f1183" fmla="val 4686"/>
                <a:gd name="f1184" fmla="val 4672"/>
                <a:gd name="f1185" fmla="val 4624"/>
                <a:gd name="f1186" fmla="val 4579"/>
                <a:gd name="f1187" fmla="val 4565"/>
                <a:gd name="f1188" fmla="val 4553"/>
                <a:gd name="f1189" fmla="val 4542"/>
                <a:gd name="f1190" fmla="val 4531"/>
                <a:gd name="f1191" fmla="val 4523"/>
                <a:gd name="f1192" fmla="val 4516"/>
                <a:gd name="f1193" fmla="val 4507"/>
                <a:gd name="f1194" fmla="val 4503"/>
                <a:gd name="f1195" fmla="val 4501"/>
                <a:gd name="f1196" fmla="val 4518"/>
                <a:gd name="f1197" fmla="val 4525"/>
                <a:gd name="f1198" fmla="val 4535"/>
                <a:gd name="f1199" fmla="val 4545"/>
                <a:gd name="f1200" fmla="val 4556"/>
                <a:gd name="f1201" fmla="val 4568"/>
                <a:gd name="f1202" fmla="val 4581"/>
                <a:gd name="f1203" fmla="val 4594"/>
                <a:gd name="f1204" fmla="val 4608"/>
                <a:gd name="f1205" fmla="val 4639"/>
                <a:gd name="f1206" fmla="val 4657"/>
                <a:gd name="f1207" fmla="val 4669"/>
                <a:gd name="f1208" fmla="val 4681"/>
                <a:gd name="f1209" fmla="val 4694"/>
                <a:gd name="f1210" fmla="val 4706"/>
                <a:gd name="f1211" fmla="val 4718"/>
                <a:gd name="f1212" fmla="val 4732"/>
                <a:gd name="f1213" fmla="val 4744"/>
                <a:gd name="f1214" fmla="val 5225"/>
                <a:gd name="f1215" fmla="val 4913"/>
                <a:gd name="f1216" fmla="val 4914"/>
                <a:gd name="f1217" fmla="val 4916"/>
                <a:gd name="f1218" fmla="val 4920"/>
                <a:gd name="f1219" fmla="val 4925"/>
                <a:gd name="f1220" fmla="val 4931"/>
                <a:gd name="f1221" fmla="val 4939"/>
                <a:gd name="f1222" fmla="val 4949"/>
                <a:gd name="f1223" fmla="val 4959"/>
                <a:gd name="f1224" fmla="val 4969"/>
                <a:gd name="f1225" fmla="val 4980"/>
                <a:gd name="f1226" fmla="val 4993"/>
                <a:gd name="f1227" fmla="val 5006"/>
                <a:gd name="f1228" fmla="val 5019"/>
                <a:gd name="f1229" fmla="val 5034"/>
                <a:gd name="f1230" fmla="val 5049"/>
                <a:gd name="f1231" fmla="val 5066"/>
                <a:gd name="f1232" fmla="val 5082"/>
                <a:gd name="f1233" fmla="val 5099"/>
                <a:gd name="f1234" fmla="val 5115"/>
                <a:gd name="f1235" fmla="val 5130"/>
                <a:gd name="f1236" fmla="val 5146"/>
                <a:gd name="f1237" fmla="val 5161"/>
                <a:gd name="f1238" fmla="val 5176"/>
                <a:gd name="f1239" fmla="val 5189"/>
                <a:gd name="f1240" fmla="val 5203"/>
                <a:gd name="f1241" fmla="val 5187"/>
                <a:gd name="f1242" fmla="val 5171"/>
                <a:gd name="f1243" fmla="val 5153"/>
                <a:gd name="f1244" fmla="val 5135"/>
                <a:gd name="f1245" fmla="val 5116"/>
                <a:gd name="f1246" fmla="val 5096"/>
                <a:gd name="f1247" fmla="val 5075"/>
                <a:gd name="f1248" fmla="val 5054"/>
                <a:gd name="f1249" fmla="val 5029"/>
                <a:gd name="f1250" fmla="val 4995"/>
                <a:gd name="f1251" fmla="val 4984"/>
                <a:gd name="f1252" fmla="val 4973"/>
                <a:gd name="f1253" fmla="val 4963"/>
                <a:gd name="f1254" fmla="val 4953"/>
                <a:gd name="f1255" fmla="val 4943"/>
                <a:gd name="f1256" fmla="val 4934"/>
                <a:gd name="f1257" fmla="val 4917"/>
                <a:gd name="f1258" fmla="val 4909"/>
                <a:gd name="f1259" fmla="val 4900"/>
                <a:gd name="f1260" fmla="val 4893"/>
                <a:gd name="f1261" fmla="val 4886"/>
                <a:gd name="f1262" fmla="val 4879"/>
                <a:gd name="f1263" fmla="val 4873"/>
                <a:gd name="f1264" fmla="val 4866"/>
                <a:gd name="f1265" fmla="val 4861"/>
                <a:gd name="f1266" fmla="val 4856"/>
                <a:gd name="f1267" fmla="val 4852"/>
                <a:gd name="f1268" fmla="val 4848"/>
                <a:gd name="f1269" fmla="val 4845"/>
                <a:gd name="f1270" fmla="val 4842"/>
                <a:gd name="f1271" fmla="val 4840"/>
                <a:gd name="f1272" fmla="val 4837"/>
                <a:gd name="f1273" fmla="val 4835"/>
                <a:gd name="f1274" fmla="val 4834"/>
                <a:gd name="f1275" fmla="val 4860"/>
                <a:gd name="f1276" fmla="val 4865"/>
                <a:gd name="f1277" fmla="val 4872"/>
                <a:gd name="f1278" fmla="val 4878"/>
                <a:gd name="f1279" fmla="val 4884"/>
                <a:gd name="f1280" fmla="val 4891"/>
                <a:gd name="f1281" fmla="val 4898"/>
                <a:gd name="f1282" fmla="val 4905"/>
                <a:gd name="f1283" fmla="val 4922"/>
                <a:gd name="f1284" fmla="val 4930"/>
                <a:gd name="f1285" fmla="val 4958"/>
                <a:gd name="f1286" fmla="val 4967"/>
                <a:gd name="f1287" fmla="val 4977"/>
                <a:gd name="f1288" fmla="val 4988"/>
                <a:gd name="f1289" fmla="val 4999"/>
                <a:gd name="f1290" fmla="val 5009"/>
                <a:gd name="f1291" fmla="val 5021"/>
                <a:gd name="f1292" fmla="val 5032"/>
                <a:gd name="f1293" fmla="val 5044"/>
                <a:gd name="f1294" fmla="val 5055"/>
                <a:gd name="f1295" fmla="val 5068"/>
                <a:gd name="f1296" fmla="val 5079"/>
                <a:gd name="f1297" fmla="val 5090"/>
                <a:gd name="f1298" fmla="val 5101"/>
                <a:gd name="f1299" fmla="val 5111"/>
                <a:gd name="f1300" fmla="val 5120"/>
                <a:gd name="f1301" fmla="val 5129"/>
                <a:gd name="f1302" fmla="val 5139"/>
                <a:gd name="f1303" fmla="val 5148"/>
                <a:gd name="f1304" fmla="val 5156"/>
                <a:gd name="f1305" fmla="val 5163"/>
                <a:gd name="f1306" fmla="val 5172"/>
                <a:gd name="f1307" fmla="val 5178"/>
                <a:gd name="f1308" fmla="val 5185"/>
                <a:gd name="f1309" fmla="val 5191"/>
                <a:gd name="f1310" fmla="val 5200"/>
                <a:gd name="f1311" fmla="val 5208"/>
                <a:gd name="f1312" fmla="val 5215"/>
                <a:gd name="f1313" fmla="val 5220"/>
                <a:gd name="f1314" fmla="val 5224"/>
                <a:gd name="f1315" fmla="val 5227"/>
                <a:gd name="f1316" fmla="val 5229"/>
                <a:gd name="f1317" fmla="val 5228"/>
                <a:gd name="f1318" fmla="val 5150"/>
                <a:gd name="f1319" fmla="val 5149"/>
                <a:gd name="f1320" fmla="val 5145"/>
                <a:gd name="f1321" fmla="val 5142"/>
                <a:gd name="f1322" fmla="val 5134"/>
                <a:gd name="f1323" fmla="val 5128"/>
                <a:gd name="f1324" fmla="val 5112"/>
                <a:gd name="f1325" fmla="val 5102"/>
                <a:gd name="f1326" fmla="val 5091"/>
                <a:gd name="f1327" fmla="val 5067"/>
                <a:gd name="f1328" fmla="val 5052"/>
                <a:gd name="f1329" fmla="val 5037"/>
                <a:gd name="f1330" fmla="val 5024"/>
                <a:gd name="f1331" fmla="val 5010"/>
                <a:gd name="f1332" fmla="val 4998"/>
                <a:gd name="f1333" fmla="val 4987"/>
                <a:gd name="f1334" fmla="val 4975"/>
                <a:gd name="f1335" fmla="val 4965"/>
                <a:gd name="f1336" fmla="val 4956"/>
                <a:gd name="f1337" fmla="val 4947"/>
                <a:gd name="f1338" fmla="val 4940"/>
                <a:gd name="f1339" fmla="val 4929"/>
                <a:gd name="f1340" fmla="val 4924"/>
                <a:gd name="f1341" fmla="val 5330"/>
                <a:gd name="f1342" fmla="val 5329"/>
                <a:gd name="f1343" fmla="val 5328"/>
                <a:gd name="f1344" fmla="val 5399"/>
                <a:gd name="f1345" fmla="val 5402"/>
                <a:gd name="f1346" fmla="val 5406"/>
                <a:gd name="f1347" fmla="val 5409"/>
                <a:gd name="f1348" fmla="val 5414"/>
                <a:gd name="f1349" fmla="val 5419"/>
                <a:gd name="f1350" fmla="val 5425"/>
                <a:gd name="f1351" fmla="val 5432"/>
                <a:gd name="f1352" fmla="val 5439"/>
                <a:gd name="f1353" fmla="val 5446"/>
                <a:gd name="f1354" fmla="val 5454"/>
                <a:gd name="f1355" fmla="val 5463"/>
                <a:gd name="f1356" fmla="val 5472"/>
                <a:gd name="f1357" fmla="val 5481"/>
                <a:gd name="f1358" fmla="val 5490"/>
                <a:gd name="f1359" fmla="val 5500"/>
                <a:gd name="f1360" fmla="val 5510"/>
                <a:gd name="f1361" fmla="val 5520"/>
                <a:gd name="f1362" fmla="val 5529"/>
                <a:gd name="f1363" fmla="val 5541"/>
                <a:gd name="f1364" fmla="val 5553"/>
                <a:gd name="f1365" fmla="val 5539"/>
                <a:gd name="f1366" fmla="val 5524"/>
                <a:gd name="f1367" fmla="val 5511"/>
                <a:gd name="f1368" fmla="val 5498"/>
                <a:gd name="f1369" fmla="val 5486"/>
                <a:gd name="f1370" fmla="val 5475"/>
                <a:gd name="f1371" fmla="val 5464"/>
                <a:gd name="f1372" fmla="val 5455"/>
                <a:gd name="f1373" fmla="val 5438"/>
                <a:gd name="f1374" fmla="val 5426"/>
                <a:gd name="f1375" fmla="val 5421"/>
                <a:gd name="f1376" fmla="val 5418"/>
                <a:gd name="f1377" fmla="val 5415"/>
                <a:gd name="f1378" fmla="val 5413"/>
                <a:gd name="f1379" fmla="val 5411"/>
                <a:gd name="f1380" fmla="val 5652"/>
                <a:gd name="f1381" fmla="val 5732"/>
                <a:gd name="f1382" fmla="val 80"/>
                <a:gd name="f1383" fmla="val 5849"/>
                <a:gd name="f1384" fmla="val 5733"/>
                <a:gd name="f1385" fmla="val 503"/>
                <a:gd name="f1386" fmla="val 513"/>
                <a:gd name="f1387" fmla="val 5734"/>
                <a:gd name="f1388" fmla="val 5736"/>
                <a:gd name="f1389" fmla="val 5738"/>
                <a:gd name="f1390" fmla="val 539"/>
                <a:gd name="f1391" fmla="val 5741"/>
                <a:gd name="f1392" fmla="val 5744"/>
                <a:gd name="f1393" fmla="val 552"/>
                <a:gd name="f1394" fmla="val 5747"/>
                <a:gd name="f1395" fmla="val 557"/>
                <a:gd name="f1396" fmla="val 5751"/>
                <a:gd name="f1397" fmla="val 5756"/>
                <a:gd name="f1398" fmla="val 5760"/>
                <a:gd name="f1399" fmla="val 570"/>
                <a:gd name="f1400" fmla="val 5766"/>
                <a:gd name="f1401" fmla="val 5773"/>
                <a:gd name="f1402" fmla="val 5779"/>
                <a:gd name="f1403" fmla="val 5786"/>
                <a:gd name="f1404" fmla="val 5793"/>
                <a:gd name="f1405" fmla="val 5807"/>
                <a:gd name="f1406" fmla="val 5819"/>
                <a:gd name="f1407" fmla="val 5830"/>
                <a:gd name="f1408" fmla="val 5840"/>
                <a:gd name="f1409" fmla="val 5844"/>
                <a:gd name="f1410" fmla="val 5829"/>
                <a:gd name="f1411" fmla="val 5812"/>
                <a:gd name="f1412" fmla="val 5792"/>
                <a:gd name="f1413" fmla="val 5772"/>
                <a:gd name="f1414" fmla="val 5758"/>
                <a:gd name="f1415" fmla="val 5745"/>
                <a:gd name="f1416" fmla="val 5721"/>
                <a:gd name="f1417" fmla="val 5710"/>
                <a:gd name="f1418" fmla="val 5701"/>
                <a:gd name="f1419" fmla="val 5691"/>
                <a:gd name="f1420" fmla="val 5683"/>
                <a:gd name="f1421" fmla="val 5676"/>
                <a:gd name="f1422" fmla="val 602"/>
                <a:gd name="f1423" fmla="val 5670"/>
                <a:gd name="f1424" fmla="val 591"/>
                <a:gd name="f1425" fmla="val 5665"/>
                <a:gd name="f1426" fmla="val 5660"/>
                <a:gd name="f1427" fmla="val 565"/>
                <a:gd name="f1428" fmla="val 5657"/>
                <a:gd name="f1429" fmla="val 5654"/>
                <a:gd name="f1430" fmla="val 532"/>
                <a:gd name="f1431" fmla="val 5583"/>
                <a:gd name="f1432" fmla="val 6256"/>
                <a:gd name="f1433" fmla="val 529"/>
                <a:gd name="f1434" fmla="val 6257"/>
                <a:gd name="f1435" fmla="val 561"/>
                <a:gd name="f1436" fmla="val 6258"/>
                <a:gd name="f1437" fmla="val 6260"/>
                <a:gd name="f1438" fmla="val 615"/>
                <a:gd name="f1439" fmla="val 6263"/>
                <a:gd name="f1440" fmla="val 6189"/>
                <a:gd name="f1441" fmla="val 6183"/>
                <a:gd name="f1442" fmla="val 6180"/>
                <a:gd name="f1443" fmla="val 6173"/>
                <a:gd name="f1444" fmla="val 6167"/>
                <a:gd name="f1445" fmla="val 6160"/>
                <a:gd name="f1446" fmla="val 603"/>
                <a:gd name="f1447" fmla="val 6154"/>
                <a:gd name="f1448" fmla="val 610"/>
                <a:gd name="f1449" fmla="val 6146"/>
                <a:gd name="f1450" fmla="val 616"/>
                <a:gd name="f1451" fmla="val 6138"/>
                <a:gd name="f1452" fmla="val 621"/>
                <a:gd name="f1453" fmla="val 6130"/>
                <a:gd name="f1454" fmla="val 626"/>
                <a:gd name="f1455" fmla="val 6122"/>
                <a:gd name="f1456" fmla="val 6113"/>
                <a:gd name="f1457" fmla="val 6104"/>
                <a:gd name="f1458" fmla="val 6094"/>
                <a:gd name="f1459" fmla="val 6085"/>
                <a:gd name="f1460" fmla="val 6075"/>
                <a:gd name="f1461" fmla="val 6064"/>
                <a:gd name="f1462" fmla="val 6053"/>
                <a:gd name="f1463" fmla="val 6043"/>
                <a:gd name="f1464" fmla="val 6026"/>
                <a:gd name="f1465" fmla="val 6012"/>
                <a:gd name="f1466" fmla="val 5998"/>
                <a:gd name="f1467" fmla="val 5984"/>
                <a:gd name="f1468" fmla="val 5972"/>
                <a:gd name="f1469" fmla="val 5961"/>
                <a:gd name="f1470" fmla="val 5949"/>
                <a:gd name="f1471" fmla="val 5939"/>
                <a:gd name="f1472" fmla="val 5932"/>
                <a:gd name="f1473" fmla="val 5925"/>
                <a:gd name="f1474" fmla="val 5919"/>
                <a:gd name="f1475" fmla="val 5913"/>
                <a:gd name="f1476" fmla="val 5910"/>
                <a:gd name="f1477" fmla="val 5907"/>
                <a:gd name="f1478" fmla="val 543"/>
                <a:gd name="f1479" fmla="val 5906"/>
                <a:gd name="f1480" fmla="val 5905"/>
                <a:gd name="f1481" fmla="val 518"/>
                <a:gd name="f1482" fmla="val 508"/>
                <a:gd name="f1483" fmla="val 498"/>
                <a:gd name="f1484" fmla="val 5909"/>
                <a:gd name="f1485" fmla="val 5912"/>
                <a:gd name="f1486" fmla="val 471"/>
                <a:gd name="f1487" fmla="val 5915"/>
                <a:gd name="f1488" fmla="val 462"/>
                <a:gd name="f1489" fmla="val 5923"/>
                <a:gd name="f1490" fmla="val 446"/>
                <a:gd name="f1491" fmla="val 5928"/>
                <a:gd name="f1492" fmla="val 439"/>
                <a:gd name="f1493" fmla="val 5933"/>
                <a:gd name="f1494" fmla="val 5938"/>
                <a:gd name="f1495" fmla="val 424"/>
                <a:gd name="f1496" fmla="val 5944"/>
                <a:gd name="f1497" fmla="val 5951"/>
                <a:gd name="f1498" fmla="val 411"/>
                <a:gd name="f1499" fmla="val 5959"/>
                <a:gd name="f1500" fmla="val 5967"/>
                <a:gd name="f1501" fmla="val 399"/>
                <a:gd name="f1502" fmla="val 5975"/>
                <a:gd name="f1503" fmla="val 393"/>
                <a:gd name="f1504" fmla="val 5994"/>
                <a:gd name="f1505" fmla="val 6014"/>
                <a:gd name="f1506" fmla="val 374"/>
                <a:gd name="f1507" fmla="val 6036"/>
                <a:gd name="f1508" fmla="val 6060"/>
                <a:gd name="f1509" fmla="val 6086"/>
                <a:gd name="f1510" fmla="val 6114"/>
                <a:gd name="f1511" fmla="val 6144"/>
                <a:gd name="f1512" fmla="val 351"/>
                <a:gd name="f1513" fmla="val 6175"/>
                <a:gd name="f1514" fmla="val 342"/>
                <a:gd name="f1515" fmla="val 6174"/>
                <a:gd name="f1516" fmla="val 6171"/>
                <a:gd name="f1517" fmla="val 306"/>
                <a:gd name="f1518" fmla="val 6168"/>
                <a:gd name="f1519" fmla="val 6165"/>
                <a:gd name="f1520" fmla="val 6161"/>
                <a:gd name="f1521" fmla="val 278"/>
                <a:gd name="f1522" fmla="val 6156"/>
                <a:gd name="f1523" fmla="val 6150"/>
                <a:gd name="f1524" fmla="val 6143"/>
                <a:gd name="f1525" fmla="val 6135"/>
                <a:gd name="f1526" fmla="val 6127"/>
                <a:gd name="f1527" fmla="val 6118"/>
                <a:gd name="f1528" fmla="val 6108"/>
                <a:gd name="f1529" fmla="val 6097"/>
                <a:gd name="f1530" fmla="val 6073"/>
                <a:gd name="f1531" fmla="val 6056"/>
                <a:gd name="f1532" fmla="val 6041"/>
                <a:gd name="f1533" fmla="val 240"/>
                <a:gd name="f1534" fmla="val 6025"/>
                <a:gd name="f1535" fmla="val 6010"/>
                <a:gd name="f1536" fmla="val 5996"/>
                <a:gd name="f1537" fmla="val 5982"/>
                <a:gd name="f1538" fmla="val 257"/>
                <a:gd name="f1539" fmla="val 5969"/>
                <a:gd name="f1540" fmla="val 5957"/>
                <a:gd name="f1541" fmla="val 218"/>
                <a:gd name="f1542" fmla="val 5953"/>
                <a:gd name="f1543" fmla="val 208"/>
                <a:gd name="f1544" fmla="val 5970"/>
                <a:gd name="f1545" fmla="val 200"/>
                <a:gd name="f1546" fmla="val 5987"/>
                <a:gd name="f1547" fmla="val 6005"/>
                <a:gd name="f1548" fmla="val 6024"/>
                <a:gd name="f1549" fmla="val 6044"/>
                <a:gd name="f1550" fmla="val 6063"/>
                <a:gd name="f1551" fmla="val 6106"/>
                <a:gd name="f1552" fmla="val 6125"/>
                <a:gd name="f1553" fmla="val 189"/>
                <a:gd name="f1554" fmla="val 203"/>
                <a:gd name="f1555" fmla="val 6202"/>
                <a:gd name="f1556" fmla="val 6213"/>
                <a:gd name="f1557" fmla="val 6223"/>
                <a:gd name="f1558" fmla="val 6232"/>
                <a:gd name="f1559" fmla="val 6239"/>
                <a:gd name="f1560" fmla="val 6245"/>
                <a:gd name="f1561" fmla="val 6249"/>
                <a:gd name="f1562" fmla="val 6254"/>
                <a:gd name="f1563" fmla="val 6255"/>
                <a:gd name="f1564" fmla="val 339"/>
                <a:gd name="f1565" fmla="val 486"/>
                <a:gd name="f1566" fmla="val 6152"/>
                <a:gd name="f1567" fmla="val 6131"/>
                <a:gd name="f1568" fmla="val 409"/>
                <a:gd name="f1569" fmla="val 6111"/>
                <a:gd name="f1570" fmla="val 6092"/>
                <a:gd name="f1571" fmla="val 6076"/>
                <a:gd name="f1572" fmla="val 416"/>
                <a:gd name="f1573" fmla="val 420"/>
                <a:gd name="f1574" fmla="val 6046"/>
                <a:gd name="f1575" fmla="val 425"/>
                <a:gd name="f1576" fmla="val 6034"/>
                <a:gd name="f1577" fmla="val 6022"/>
                <a:gd name="f1578" fmla="val 438"/>
                <a:gd name="f1579" fmla="val 6013"/>
                <a:gd name="f1580" fmla="val 5999"/>
                <a:gd name="f1581" fmla="val 474"/>
                <a:gd name="f1582" fmla="val 5989"/>
                <a:gd name="f1583" fmla="val 5986"/>
                <a:gd name="f1584" fmla="val 5988"/>
                <a:gd name="f1585" fmla="val 527"/>
                <a:gd name="f1586" fmla="val 5990"/>
                <a:gd name="f1587" fmla="val 534"/>
                <a:gd name="f1588" fmla="val 5993"/>
                <a:gd name="f1589" fmla="val 6000"/>
                <a:gd name="f1590" fmla="val 6015"/>
                <a:gd name="f1591" fmla="val 6020"/>
                <a:gd name="f1592" fmla="val 6040"/>
                <a:gd name="f1593" fmla="val 6047"/>
                <a:gd name="f1594" fmla="val 586"/>
                <a:gd name="f1595" fmla="val 6055"/>
                <a:gd name="f1596" fmla="val 6083"/>
                <a:gd name="f1597" fmla="val 6100"/>
                <a:gd name="f1598" fmla="val 6110"/>
                <a:gd name="f1599" fmla="val 6126"/>
                <a:gd name="f1600" fmla="val 6133"/>
                <a:gd name="f1601" fmla="val 6140"/>
                <a:gd name="f1602" fmla="val 558"/>
                <a:gd name="f1603" fmla="val 533"/>
                <a:gd name="f1604" fmla="val 6164"/>
                <a:gd name="f1605" fmla="val 526"/>
                <a:gd name="f1606" fmla="val 519"/>
                <a:gd name="f1607" fmla="val 6170"/>
                <a:gd name="f1608" fmla="val 6172"/>
                <a:gd name="f1609" fmla="val 506"/>
                <a:gd name="f1610" fmla="val 499"/>
                <a:gd name="f1611" fmla="val 493"/>
                <a:gd name="f1612" fmla="val 6469"/>
                <a:gd name="f1613" fmla="val 6387"/>
                <a:gd name="f1614" fmla="val 6427"/>
                <a:gd name="f1615" fmla="val 6426"/>
                <a:gd name="f1616" fmla="val 6416"/>
                <a:gd name="f1617" fmla="val 6406"/>
                <a:gd name="f1618" fmla="val 6401"/>
                <a:gd name="f1619" fmla="val 6397"/>
                <a:gd name="f1620" fmla="val 6393"/>
                <a:gd name="f1621" fmla="val 6389"/>
                <a:gd name="f1622" fmla="val 6383"/>
                <a:gd name="f1623" fmla="val 6379"/>
                <a:gd name="f1624" fmla="val 6376"/>
                <a:gd name="f1625" fmla="val 6375"/>
                <a:gd name="f1626" fmla="val 6384"/>
                <a:gd name="f1627" fmla="val 6390"/>
                <a:gd name="f1628" fmla="val 6394"/>
                <a:gd name="f1629" fmla="val 6398"/>
                <a:gd name="f1630" fmla="val 6403"/>
                <a:gd name="f1631" fmla="val 6407"/>
                <a:gd name="f1632" fmla="val 6417"/>
                <a:gd name="f1633" fmla="val 6428"/>
                <a:gd name="f1634" fmla="val 6439"/>
                <a:gd name="f1635" fmla="val 6449"/>
                <a:gd name="f1636" fmla="val 6454"/>
                <a:gd name="f1637" fmla="val 6458"/>
                <a:gd name="f1638" fmla="val 6462"/>
                <a:gd name="f1639" fmla="val 6465"/>
                <a:gd name="f1640" fmla="val 6472"/>
                <a:gd name="f1641" fmla="val 6476"/>
                <a:gd name="f1642" fmla="val 6480"/>
                <a:gd name="f1643" fmla="val 6444"/>
                <a:gd name="f1644" fmla="val 6438"/>
                <a:gd name="f1645" fmla="val 6433"/>
                <a:gd name="f1646" fmla="val 6604"/>
                <a:gd name="f1647" fmla="val 6603"/>
                <a:gd name="f1648" fmla="val 6602"/>
                <a:gd name="f1649" fmla="val 6601"/>
                <a:gd name="f1650" fmla="val 6673"/>
                <a:gd name="f1651" fmla="val 6678"/>
                <a:gd name="f1652" fmla="val 6679"/>
                <a:gd name="f1653" fmla="val 6684"/>
                <a:gd name="f1654" fmla="val 6690"/>
                <a:gd name="f1655" fmla="val 6695"/>
                <a:gd name="f1656" fmla="val 6703"/>
                <a:gd name="f1657" fmla="val 6710"/>
                <a:gd name="f1658" fmla="val 6717"/>
                <a:gd name="f1659" fmla="val 6725"/>
                <a:gd name="f1660" fmla="val 6734"/>
                <a:gd name="f1661" fmla="val 6745"/>
                <a:gd name="f1662" fmla="val 6756"/>
                <a:gd name="f1663" fmla="val 6767"/>
                <a:gd name="f1664" fmla="val 6779"/>
                <a:gd name="f1665" fmla="val 6790"/>
                <a:gd name="f1666" fmla="val 6802"/>
                <a:gd name="f1667" fmla="val 6815"/>
                <a:gd name="f1668" fmla="val 6828"/>
                <a:gd name="f1669" fmla="val 6842"/>
                <a:gd name="f1670" fmla="val 6857"/>
                <a:gd name="f1671" fmla="val 6870"/>
                <a:gd name="f1672" fmla="val 6883"/>
                <a:gd name="f1673" fmla="val 6896"/>
                <a:gd name="f1674" fmla="val 6908"/>
                <a:gd name="f1675" fmla="val 6919"/>
                <a:gd name="f1676" fmla="val 6930"/>
                <a:gd name="f1677" fmla="val 6937"/>
                <a:gd name="f1678" fmla="val 6943"/>
                <a:gd name="f1679" fmla="val 6949"/>
                <a:gd name="f1680" fmla="val 6954"/>
                <a:gd name="f1681" fmla="val 6959"/>
                <a:gd name="f1682" fmla="val 6965"/>
                <a:gd name="f1683" fmla="val 6969"/>
                <a:gd name="f1684" fmla="val 6972"/>
                <a:gd name="f1685" fmla="val 6976"/>
                <a:gd name="f1686" fmla="val 6978"/>
                <a:gd name="f1687" fmla="val 6981"/>
                <a:gd name="f1688" fmla="val 6983"/>
                <a:gd name="f1689" fmla="val 6985"/>
                <a:gd name="f1690" fmla="val 6986"/>
                <a:gd name="f1691" fmla="val 6905"/>
                <a:gd name="f1692" fmla="val 6904"/>
                <a:gd name="f1693" fmla="val 6903"/>
                <a:gd name="f1694" fmla="val 6901"/>
                <a:gd name="f1695" fmla="val 6898"/>
                <a:gd name="f1696" fmla="val 6895"/>
                <a:gd name="f1697" fmla="val 6890"/>
                <a:gd name="f1698" fmla="val 6884"/>
                <a:gd name="f1699" fmla="val 6878"/>
                <a:gd name="f1700" fmla="val 6872"/>
                <a:gd name="f1701" fmla="val 6864"/>
                <a:gd name="f1702" fmla="val 6856"/>
                <a:gd name="f1703" fmla="val 6846"/>
                <a:gd name="f1704" fmla="val 6836"/>
                <a:gd name="f1705" fmla="val 6825"/>
                <a:gd name="f1706" fmla="val 6814"/>
                <a:gd name="f1707" fmla="val 6801"/>
                <a:gd name="f1708" fmla="val 6791"/>
                <a:gd name="f1709" fmla="val 6782"/>
                <a:gd name="f1710" fmla="val 6772"/>
                <a:gd name="f1711" fmla="val 6764"/>
                <a:gd name="f1712" fmla="val 6748"/>
                <a:gd name="f1713" fmla="val 6740"/>
                <a:gd name="f1714" fmla="val 6732"/>
                <a:gd name="f1715" fmla="val 6719"/>
                <a:gd name="f1716" fmla="val 6713"/>
                <a:gd name="f1717" fmla="val 6707"/>
                <a:gd name="f1718" fmla="val 6698"/>
                <a:gd name="f1719" fmla="val 6694"/>
                <a:gd name="f1720" fmla="val 6691"/>
                <a:gd name="f1721" fmla="val 6689"/>
                <a:gd name="f1722" fmla="val 6687"/>
                <a:gd name="f1723" fmla="val 6686"/>
                <a:gd name="f1724" fmla="val 7137"/>
                <a:gd name="f1725" fmla="val 7217"/>
                <a:gd name="f1726" fmla="val 7333"/>
                <a:gd name="f1727" fmla="val 7218"/>
                <a:gd name="f1728" fmla="val 7219"/>
                <a:gd name="f1729" fmla="val 7220"/>
                <a:gd name="f1730" fmla="val 7223"/>
                <a:gd name="f1731" fmla="val 7226"/>
                <a:gd name="f1732" fmla="val 7229"/>
                <a:gd name="f1733" fmla="val 7233"/>
                <a:gd name="f1734" fmla="val 7237"/>
                <a:gd name="f1735" fmla="val 7241"/>
                <a:gd name="f1736" fmla="val 7246"/>
                <a:gd name="f1737" fmla="val 7251"/>
                <a:gd name="f1738" fmla="val 7257"/>
                <a:gd name="f1739" fmla="val 7264"/>
                <a:gd name="f1740" fmla="val 7271"/>
                <a:gd name="f1741" fmla="val 7278"/>
                <a:gd name="f1742" fmla="val 7291"/>
                <a:gd name="f1743" fmla="val 7304"/>
                <a:gd name="f1744" fmla="val 7315"/>
                <a:gd name="f1745" fmla="val 7325"/>
                <a:gd name="f1746" fmla="val 7329"/>
                <a:gd name="f1747" fmla="val 7314"/>
                <a:gd name="f1748" fmla="val 7296"/>
                <a:gd name="f1749" fmla="val 7243"/>
                <a:gd name="f1750" fmla="val 7230"/>
                <a:gd name="f1751" fmla="val 7206"/>
                <a:gd name="f1752" fmla="val 7196"/>
                <a:gd name="f1753" fmla="val 7185"/>
                <a:gd name="f1754" fmla="val 7176"/>
                <a:gd name="f1755" fmla="val 7168"/>
                <a:gd name="f1756" fmla="val 7161"/>
                <a:gd name="f1757" fmla="val 7155"/>
                <a:gd name="f1758" fmla="val 7149"/>
                <a:gd name="f1759" fmla="val 7145"/>
                <a:gd name="f1760" fmla="val 7141"/>
                <a:gd name="f1761" fmla="val 7139"/>
                <a:gd name="f1762" fmla="val 7138"/>
                <a:gd name="f1763" fmla="val 7068"/>
                <a:gd name="f1764" fmla="val 7366"/>
                <a:gd name="f1765" fmla="val 7455"/>
                <a:gd name="f1766" fmla="val 7553"/>
                <a:gd name="f1767" fmla="val 453"/>
                <a:gd name="f1768" fmla="val 7560"/>
                <a:gd name="f1769" fmla="val 7568"/>
                <a:gd name="f1770" fmla="val 7575"/>
                <a:gd name="f1771" fmla="val 7582"/>
                <a:gd name="f1772" fmla="val 545"/>
                <a:gd name="f1773" fmla="val 7584"/>
                <a:gd name="f1774" fmla="val 7589"/>
                <a:gd name="f1775" fmla="val 7595"/>
                <a:gd name="f1776" fmla="val 507"/>
                <a:gd name="f1777" fmla="val 7604"/>
                <a:gd name="f1778" fmla="val 7613"/>
                <a:gd name="f1779" fmla="val 451"/>
                <a:gd name="f1780" fmla="val 7701"/>
                <a:gd name="f1781" fmla="val 7788"/>
                <a:gd name="f1782" fmla="val 7665"/>
                <a:gd name="f1783" fmla="val 7654"/>
                <a:gd name="f1784" fmla="val 537"/>
                <a:gd name="f1785" fmla="val 7644"/>
                <a:gd name="f1786" fmla="val 7632"/>
                <a:gd name="f1787" fmla="val 590"/>
                <a:gd name="f1788" fmla="val 7623"/>
                <a:gd name="f1789" fmla="val 655"/>
                <a:gd name="f1790" fmla="val 672"/>
                <a:gd name="f1791" fmla="val 7587"/>
                <a:gd name="f1792" fmla="val 688"/>
                <a:gd name="f1793" fmla="val 7578"/>
                <a:gd name="f1794" fmla="val 704"/>
                <a:gd name="f1795" fmla="val 7569"/>
                <a:gd name="f1796" fmla="val 719"/>
                <a:gd name="f1797" fmla="val 7559"/>
                <a:gd name="f1798" fmla="val 733"/>
                <a:gd name="f1799" fmla="val 7550"/>
                <a:gd name="f1800" fmla="val 746"/>
                <a:gd name="f1801" fmla="val 7541"/>
                <a:gd name="f1802" fmla="val 759"/>
                <a:gd name="f1803" fmla="val 7532"/>
                <a:gd name="f1804" fmla="val 770"/>
                <a:gd name="f1805" fmla="val 7521"/>
                <a:gd name="f1806" fmla="val 780"/>
                <a:gd name="f1807" fmla="val 7512"/>
                <a:gd name="f1808" fmla="val 790"/>
                <a:gd name="f1809" fmla="val 7500"/>
                <a:gd name="f1810" fmla="val 7487"/>
                <a:gd name="f1811" fmla="val 809"/>
                <a:gd name="f1812" fmla="val 7474"/>
                <a:gd name="f1813" fmla="val 817"/>
                <a:gd name="f1814" fmla="val 7462"/>
                <a:gd name="f1815" fmla="val 825"/>
                <a:gd name="f1816" fmla="val 7450"/>
                <a:gd name="f1817" fmla="val 831"/>
                <a:gd name="f1818" fmla="val 7437"/>
                <a:gd name="f1819" fmla="val 835"/>
                <a:gd name="f1820" fmla="val 7424"/>
                <a:gd name="f1821" fmla="val 839"/>
                <a:gd name="f1822" fmla="val 7412"/>
                <a:gd name="f1823" fmla="val 7391"/>
                <a:gd name="f1824" fmla="val 773"/>
                <a:gd name="f1825" fmla="val 7409"/>
                <a:gd name="f1826" fmla="val 766"/>
                <a:gd name="f1827" fmla="val 7428"/>
                <a:gd name="f1828" fmla="val 758"/>
                <a:gd name="f1829" fmla="val 7445"/>
                <a:gd name="f1830" fmla="val 7463"/>
                <a:gd name="f1831" fmla="val 7473"/>
                <a:gd name="f1832" fmla="val 725"/>
                <a:gd name="f1833" fmla="val 7482"/>
                <a:gd name="f1834" fmla="val 714"/>
                <a:gd name="f1835" fmla="val 7493"/>
                <a:gd name="f1836" fmla="val 7501"/>
                <a:gd name="f1837" fmla="val 693"/>
                <a:gd name="f1838" fmla="val 7509"/>
                <a:gd name="f1839" fmla="val 682"/>
                <a:gd name="f1840" fmla="val 7517"/>
                <a:gd name="f1841" fmla="val 669"/>
                <a:gd name="f1842" fmla="val 7525"/>
                <a:gd name="f1843" fmla="val 656"/>
                <a:gd name="f1844" fmla="val 7531"/>
                <a:gd name="f1845" fmla="val 7536"/>
                <a:gd name="f1846" fmla="val 7538"/>
                <a:gd name="f1847" fmla="val 7898"/>
                <a:gd name="f1848" fmla="val 7896"/>
                <a:gd name="f1849" fmla="val 7890"/>
                <a:gd name="f1850" fmla="val 7885"/>
                <a:gd name="f1851" fmla="val 7880"/>
                <a:gd name="f1852" fmla="val 7875"/>
                <a:gd name="f1853" fmla="val 7871"/>
                <a:gd name="f1854" fmla="val 7866"/>
                <a:gd name="f1855" fmla="val 7862"/>
                <a:gd name="f1856" fmla="val 7857"/>
                <a:gd name="f1857" fmla="val 7854"/>
                <a:gd name="f1858" fmla="val 7851"/>
                <a:gd name="f1859" fmla="val 7848"/>
                <a:gd name="f1860" fmla="val 7846"/>
                <a:gd name="f1861" fmla="val 7844"/>
                <a:gd name="f1862" fmla="val 7843"/>
                <a:gd name="f1863" fmla="val 7845"/>
                <a:gd name="f1864" fmla="val 7849"/>
                <a:gd name="f1865" fmla="val 7858"/>
                <a:gd name="f1866" fmla="val 7863"/>
                <a:gd name="f1867" fmla="val 7867"/>
                <a:gd name="f1868" fmla="val 540"/>
                <a:gd name="f1869" fmla="val 7872"/>
                <a:gd name="f1870" fmla="val 536"/>
                <a:gd name="f1871" fmla="val 7876"/>
                <a:gd name="f1872" fmla="val 7881"/>
                <a:gd name="f1873" fmla="val 7887"/>
                <a:gd name="f1874" fmla="val 7892"/>
                <a:gd name="f1875" fmla="val 7899"/>
                <a:gd name="f1876" fmla="val 7905"/>
                <a:gd name="f1877" fmla="val 7910"/>
                <a:gd name="f1878" fmla="val 7915"/>
                <a:gd name="f1879" fmla="val 7920"/>
                <a:gd name="f1880" fmla="val 7925"/>
                <a:gd name="f1881" fmla="val 7929"/>
                <a:gd name="f1882" fmla="val 7933"/>
                <a:gd name="f1883" fmla="val 7938"/>
                <a:gd name="f1884" fmla="val 7942"/>
                <a:gd name="f1885" fmla="val 7945"/>
                <a:gd name="f1886" fmla="val 7947"/>
                <a:gd name="f1887" fmla="val 7949"/>
                <a:gd name="f1888" fmla="val 7951"/>
                <a:gd name="f1889" fmla="val 7952"/>
                <a:gd name="f1890" fmla="val 7909"/>
                <a:gd name="f1891" fmla="val 7904"/>
                <a:gd name="f1892" fmla="+- 0 0 0"/>
                <a:gd name="f1893" fmla="*/ f4 1 7953"/>
                <a:gd name="f1894" fmla="*/ f5 1 842"/>
                <a:gd name="f1895" fmla="*/ f1892 f0 1"/>
                <a:gd name="f1896" fmla="*/ 0 f1893 1"/>
                <a:gd name="f1897" fmla="*/ 0 f1894 1"/>
                <a:gd name="f1898" fmla="*/ f1895 1 f3"/>
                <a:gd name="f1899" fmla="+- f1898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</a:cxnLst>
              <a:rect l="l" t="t" r="r" b="b"/>
              <a:pathLst>
                <a:path w="7953" h="842">
                  <a:moveTo>
                    <a:pt x="f9" y="f10"/>
                  </a:moveTo>
                  <a:lnTo>
                    <a:pt x="f9" y="f11"/>
                  </a:lnTo>
                  <a:lnTo>
                    <a:pt x="f12" y="f11"/>
                  </a:lnTo>
                  <a:lnTo>
                    <a:pt x="f12" y="f13"/>
                  </a:lnTo>
                  <a:lnTo>
                    <a:pt x="f14" y="f13"/>
                  </a:lnTo>
                  <a:lnTo>
                    <a:pt x="f14" y="f15"/>
                  </a:lnTo>
                  <a:lnTo>
                    <a:pt x="f6" y="f15"/>
                  </a:lnTo>
                  <a:lnTo>
                    <a:pt x="f6" y="f16"/>
                  </a:lnTo>
                  <a:lnTo>
                    <a:pt x="f17" y="f16"/>
                  </a:lnTo>
                  <a:lnTo>
                    <a:pt x="f17" y="f18"/>
                  </a:lnTo>
                  <a:lnTo>
                    <a:pt x="f12" y="f18"/>
                  </a:lnTo>
                  <a:lnTo>
                    <a:pt x="f12" y="f10"/>
                  </a:lnTo>
                  <a:lnTo>
                    <a:pt x="f9" y="f10"/>
                  </a:lnTo>
                  <a:close/>
                  <a:moveTo>
                    <a:pt x="f19" y="f20"/>
                  </a:moveTo>
                  <a:lnTo>
                    <a:pt x="f21" y="f20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26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1"/>
                  </a:lnTo>
                  <a:lnTo>
                    <a:pt x="f33" y="f34"/>
                  </a:lnTo>
                  <a:lnTo>
                    <a:pt x="f35" y="f36"/>
                  </a:lnTo>
                  <a:lnTo>
                    <a:pt x="f37" y="f38"/>
                  </a:lnTo>
                  <a:lnTo>
                    <a:pt x="f39" y="f40"/>
                  </a:lnTo>
                  <a:lnTo>
                    <a:pt x="f41" y="f20"/>
                  </a:lnTo>
                  <a:lnTo>
                    <a:pt x="f42" y="f20"/>
                  </a:lnTo>
                  <a:lnTo>
                    <a:pt x="f43" y="f44"/>
                  </a:lnTo>
                  <a:lnTo>
                    <a:pt x="f45" y="f15"/>
                  </a:lnTo>
                  <a:lnTo>
                    <a:pt x="f41" y="f15"/>
                  </a:lnTo>
                  <a:lnTo>
                    <a:pt x="f43" y="f46"/>
                  </a:lnTo>
                  <a:lnTo>
                    <a:pt x="f47" y="f48"/>
                  </a:lnTo>
                  <a:lnTo>
                    <a:pt x="f49" y="f50"/>
                  </a:lnTo>
                  <a:lnTo>
                    <a:pt x="f51" y="f52"/>
                  </a:lnTo>
                  <a:lnTo>
                    <a:pt x="f53" y="f54"/>
                  </a:lnTo>
                  <a:lnTo>
                    <a:pt x="f55" y="f54"/>
                  </a:lnTo>
                  <a:lnTo>
                    <a:pt x="f56" y="f57"/>
                  </a:lnTo>
                  <a:lnTo>
                    <a:pt x="f26" y="f58"/>
                  </a:lnTo>
                  <a:lnTo>
                    <a:pt x="f59" y="f60"/>
                  </a:lnTo>
                  <a:lnTo>
                    <a:pt x="f61" y="f46"/>
                  </a:lnTo>
                  <a:lnTo>
                    <a:pt x="f62" y="f15"/>
                  </a:lnTo>
                  <a:lnTo>
                    <a:pt x="f63" y="f15"/>
                  </a:lnTo>
                  <a:lnTo>
                    <a:pt x="f64" y="f65"/>
                  </a:lnTo>
                  <a:lnTo>
                    <a:pt x="f19" y="f20"/>
                  </a:lnTo>
                  <a:close/>
                  <a:moveTo>
                    <a:pt x="f66" y="f67"/>
                  </a:moveTo>
                  <a:lnTo>
                    <a:pt x="f66" y="f68"/>
                  </a:lnTo>
                  <a:lnTo>
                    <a:pt x="f66" y="f69"/>
                  </a:lnTo>
                  <a:lnTo>
                    <a:pt x="f70" y="f71"/>
                  </a:lnTo>
                  <a:lnTo>
                    <a:pt x="f72" y="f73"/>
                  </a:lnTo>
                  <a:lnTo>
                    <a:pt x="f74" y="f20"/>
                  </a:lnTo>
                  <a:lnTo>
                    <a:pt x="f75" y="f20"/>
                  </a:lnTo>
                  <a:lnTo>
                    <a:pt x="f76" y="f77"/>
                  </a:lnTo>
                  <a:lnTo>
                    <a:pt x="f78" y="f77"/>
                  </a:lnTo>
                  <a:lnTo>
                    <a:pt x="f79" y="f80"/>
                  </a:lnTo>
                  <a:lnTo>
                    <a:pt x="f81" y="f82"/>
                  </a:lnTo>
                  <a:lnTo>
                    <a:pt x="f83" y="f84"/>
                  </a:lnTo>
                  <a:lnTo>
                    <a:pt x="f85" y="f86"/>
                  </a:lnTo>
                  <a:lnTo>
                    <a:pt x="f87" y="f88"/>
                  </a:lnTo>
                  <a:lnTo>
                    <a:pt x="f89" y="f90"/>
                  </a:lnTo>
                  <a:lnTo>
                    <a:pt x="f91" y="f92"/>
                  </a:lnTo>
                  <a:lnTo>
                    <a:pt x="f93" y="f94"/>
                  </a:lnTo>
                  <a:lnTo>
                    <a:pt x="f95" y="f96"/>
                  </a:lnTo>
                  <a:lnTo>
                    <a:pt x="f97" y="f98"/>
                  </a:lnTo>
                  <a:lnTo>
                    <a:pt x="f99" y="f100"/>
                  </a:lnTo>
                  <a:lnTo>
                    <a:pt x="f101" y="f102"/>
                  </a:lnTo>
                  <a:lnTo>
                    <a:pt x="f103" y="f104"/>
                  </a:lnTo>
                  <a:lnTo>
                    <a:pt x="f105" y="f106"/>
                  </a:lnTo>
                  <a:lnTo>
                    <a:pt x="f107" y="f108"/>
                  </a:lnTo>
                  <a:lnTo>
                    <a:pt x="f109" y="f108"/>
                  </a:lnTo>
                  <a:lnTo>
                    <a:pt x="f110" y="f106"/>
                  </a:lnTo>
                  <a:lnTo>
                    <a:pt x="f111" y="f112"/>
                  </a:lnTo>
                  <a:lnTo>
                    <a:pt x="f113" y="f114"/>
                  </a:lnTo>
                  <a:lnTo>
                    <a:pt x="f115" y="f116"/>
                  </a:lnTo>
                  <a:lnTo>
                    <a:pt x="f117" y="f98"/>
                  </a:lnTo>
                  <a:lnTo>
                    <a:pt x="f118" y="f119"/>
                  </a:lnTo>
                  <a:lnTo>
                    <a:pt x="f120" y="f121"/>
                  </a:lnTo>
                  <a:lnTo>
                    <a:pt x="f122" y="f123"/>
                  </a:lnTo>
                  <a:lnTo>
                    <a:pt x="f124" y="f125"/>
                  </a:lnTo>
                  <a:lnTo>
                    <a:pt x="f126" y="f127"/>
                  </a:lnTo>
                  <a:lnTo>
                    <a:pt x="f128" y="f129"/>
                  </a:lnTo>
                  <a:lnTo>
                    <a:pt x="f130" y="f131"/>
                  </a:lnTo>
                  <a:lnTo>
                    <a:pt x="f132" y="f133"/>
                  </a:lnTo>
                  <a:lnTo>
                    <a:pt x="f134" y="f135"/>
                  </a:lnTo>
                  <a:lnTo>
                    <a:pt x="f136" y="f137"/>
                  </a:lnTo>
                  <a:lnTo>
                    <a:pt x="f138" y="f139"/>
                  </a:lnTo>
                  <a:lnTo>
                    <a:pt x="f140" y="f141"/>
                  </a:lnTo>
                  <a:lnTo>
                    <a:pt x="f142" y="f31"/>
                  </a:lnTo>
                  <a:lnTo>
                    <a:pt x="f143" y="f144"/>
                  </a:lnTo>
                  <a:lnTo>
                    <a:pt x="f145" y="f146"/>
                  </a:lnTo>
                  <a:lnTo>
                    <a:pt x="f143" y="f147"/>
                  </a:lnTo>
                  <a:lnTo>
                    <a:pt x="f142" y="f148"/>
                  </a:lnTo>
                  <a:lnTo>
                    <a:pt x="f149" y="f150"/>
                  </a:lnTo>
                  <a:lnTo>
                    <a:pt x="f151" y="f152"/>
                  </a:lnTo>
                  <a:lnTo>
                    <a:pt x="f153" y="f154"/>
                  </a:lnTo>
                  <a:lnTo>
                    <a:pt x="f155" y="f156"/>
                  </a:lnTo>
                  <a:lnTo>
                    <a:pt x="f157" y="f48"/>
                  </a:lnTo>
                  <a:lnTo>
                    <a:pt x="f158" y="f159"/>
                  </a:lnTo>
                  <a:lnTo>
                    <a:pt x="f160" y="f161"/>
                  </a:lnTo>
                  <a:lnTo>
                    <a:pt x="f162" y="f163"/>
                  </a:lnTo>
                  <a:lnTo>
                    <a:pt x="f132" y="f164"/>
                  </a:lnTo>
                  <a:lnTo>
                    <a:pt x="f165" y="f13"/>
                  </a:lnTo>
                  <a:lnTo>
                    <a:pt x="f166" y="f167"/>
                  </a:lnTo>
                  <a:lnTo>
                    <a:pt x="f168" y="f169"/>
                  </a:lnTo>
                  <a:lnTo>
                    <a:pt x="f170" y="f30"/>
                  </a:lnTo>
                  <a:lnTo>
                    <a:pt x="f171" y="f33"/>
                  </a:lnTo>
                  <a:lnTo>
                    <a:pt x="f172" y="f173"/>
                  </a:lnTo>
                  <a:lnTo>
                    <a:pt x="f174" y="f49"/>
                  </a:lnTo>
                  <a:lnTo>
                    <a:pt x="f175" y="f176"/>
                  </a:lnTo>
                  <a:lnTo>
                    <a:pt x="f177" y="f178"/>
                  </a:lnTo>
                  <a:lnTo>
                    <a:pt x="f179" y="f180"/>
                  </a:lnTo>
                  <a:lnTo>
                    <a:pt x="f181" y="f182"/>
                  </a:lnTo>
                  <a:lnTo>
                    <a:pt x="f183" y="f184"/>
                  </a:lnTo>
                  <a:lnTo>
                    <a:pt x="f185" y="f186"/>
                  </a:lnTo>
                  <a:lnTo>
                    <a:pt x="f105" y="f184"/>
                  </a:lnTo>
                  <a:lnTo>
                    <a:pt x="f103" y="f43"/>
                  </a:lnTo>
                  <a:lnTo>
                    <a:pt x="f187" y="f188"/>
                  </a:lnTo>
                  <a:lnTo>
                    <a:pt x="f189" y="f190"/>
                  </a:lnTo>
                  <a:lnTo>
                    <a:pt x="f191" y="f192"/>
                  </a:lnTo>
                  <a:lnTo>
                    <a:pt x="f193" y="f15"/>
                  </a:lnTo>
                  <a:lnTo>
                    <a:pt x="f194" y="f195"/>
                  </a:lnTo>
                  <a:lnTo>
                    <a:pt x="f196" y="f197"/>
                  </a:lnTo>
                  <a:lnTo>
                    <a:pt x="f198" y="f35"/>
                  </a:lnTo>
                  <a:lnTo>
                    <a:pt x="f199" y="f200"/>
                  </a:lnTo>
                  <a:lnTo>
                    <a:pt x="f87" y="f33"/>
                  </a:lnTo>
                  <a:lnTo>
                    <a:pt x="f201" y="f202"/>
                  </a:lnTo>
                  <a:lnTo>
                    <a:pt x="f203" y="f204"/>
                  </a:lnTo>
                  <a:lnTo>
                    <a:pt x="f205" y="f206"/>
                  </a:lnTo>
                  <a:lnTo>
                    <a:pt x="f207" y="f208"/>
                  </a:lnTo>
                  <a:lnTo>
                    <a:pt x="f209" y="f210"/>
                  </a:lnTo>
                  <a:lnTo>
                    <a:pt x="f209" y="f67"/>
                  </a:lnTo>
                  <a:lnTo>
                    <a:pt x="f66" y="f67"/>
                  </a:lnTo>
                  <a:close/>
                  <a:moveTo>
                    <a:pt x="f209" y="f211"/>
                  </a:moveTo>
                  <a:lnTo>
                    <a:pt x="f209" y="f212"/>
                  </a:lnTo>
                  <a:lnTo>
                    <a:pt x="f209" y="f213"/>
                  </a:lnTo>
                  <a:lnTo>
                    <a:pt x="f214" y="f215"/>
                  </a:lnTo>
                  <a:lnTo>
                    <a:pt x="f207" y="f21"/>
                  </a:lnTo>
                  <a:lnTo>
                    <a:pt x="f81" y="f216"/>
                  </a:lnTo>
                  <a:lnTo>
                    <a:pt x="f217" y="f218"/>
                  </a:lnTo>
                  <a:lnTo>
                    <a:pt x="f219" y="f220"/>
                  </a:lnTo>
                  <a:lnTo>
                    <a:pt x="f221" y="f46"/>
                  </a:lnTo>
                  <a:lnTo>
                    <a:pt x="f222" y="f223"/>
                  </a:lnTo>
                  <a:lnTo>
                    <a:pt x="f224" y="f225"/>
                  </a:lnTo>
                  <a:lnTo>
                    <a:pt x="f226" y="f227"/>
                  </a:lnTo>
                  <a:lnTo>
                    <a:pt x="f194" y="f228"/>
                  </a:lnTo>
                  <a:lnTo>
                    <a:pt x="f229" y="f230"/>
                  </a:lnTo>
                  <a:lnTo>
                    <a:pt x="f231" y="f26"/>
                  </a:lnTo>
                  <a:lnTo>
                    <a:pt x="f232" y="f233"/>
                  </a:lnTo>
                  <a:lnTo>
                    <a:pt x="f234" y="f235"/>
                  </a:lnTo>
                  <a:lnTo>
                    <a:pt x="f236" y="f235"/>
                  </a:lnTo>
                  <a:lnTo>
                    <a:pt x="f237" y="f235"/>
                  </a:lnTo>
                  <a:lnTo>
                    <a:pt x="f238" y="f239"/>
                  </a:lnTo>
                  <a:lnTo>
                    <a:pt x="f240" y="f210"/>
                  </a:lnTo>
                  <a:lnTo>
                    <a:pt x="f241" y="f242"/>
                  </a:lnTo>
                  <a:lnTo>
                    <a:pt x="f243" y="f59"/>
                  </a:lnTo>
                  <a:lnTo>
                    <a:pt x="f244" y="f22"/>
                  </a:lnTo>
                  <a:lnTo>
                    <a:pt x="f177" y="f245"/>
                  </a:lnTo>
                  <a:lnTo>
                    <a:pt x="f175" y="f46"/>
                  </a:lnTo>
                  <a:lnTo>
                    <a:pt x="f174" y="f246"/>
                  </a:lnTo>
                  <a:lnTo>
                    <a:pt x="f247" y="f248"/>
                  </a:lnTo>
                  <a:lnTo>
                    <a:pt x="f249" y="f250"/>
                  </a:lnTo>
                  <a:lnTo>
                    <a:pt x="f251" y="f215"/>
                  </a:lnTo>
                  <a:lnTo>
                    <a:pt x="f252" y="f253"/>
                  </a:lnTo>
                  <a:lnTo>
                    <a:pt x="f254" y="f255"/>
                  </a:lnTo>
                  <a:lnTo>
                    <a:pt x="f256" y="f257"/>
                  </a:lnTo>
                  <a:lnTo>
                    <a:pt x="f256" y="f258"/>
                  </a:lnTo>
                  <a:lnTo>
                    <a:pt x="f256" y="f259"/>
                  </a:lnTo>
                  <a:lnTo>
                    <a:pt x="f254" y="f260"/>
                  </a:lnTo>
                  <a:lnTo>
                    <a:pt x="f252" y="f2"/>
                  </a:lnTo>
                  <a:lnTo>
                    <a:pt x="f124" y="f261"/>
                  </a:lnTo>
                  <a:lnTo>
                    <a:pt x="f262" y="f263"/>
                  </a:lnTo>
                  <a:lnTo>
                    <a:pt x="f264" y="f27"/>
                  </a:lnTo>
                  <a:lnTo>
                    <a:pt x="f265" y="f266"/>
                  </a:lnTo>
                  <a:lnTo>
                    <a:pt x="f267" y="f268"/>
                  </a:lnTo>
                  <a:lnTo>
                    <a:pt x="f269" y="f270"/>
                  </a:lnTo>
                  <a:lnTo>
                    <a:pt x="f271" y="f272"/>
                  </a:lnTo>
                  <a:lnTo>
                    <a:pt x="f273" y="f274"/>
                  </a:lnTo>
                  <a:lnTo>
                    <a:pt x="f275" y="f80"/>
                  </a:lnTo>
                  <a:lnTo>
                    <a:pt x="f276" y="f277"/>
                  </a:lnTo>
                  <a:lnTo>
                    <a:pt x="f278" y="f279"/>
                  </a:lnTo>
                  <a:lnTo>
                    <a:pt x="f280" y="f281"/>
                  </a:lnTo>
                  <a:lnTo>
                    <a:pt x="f282" y="f283"/>
                  </a:lnTo>
                  <a:lnTo>
                    <a:pt x="f284" y="f281"/>
                  </a:lnTo>
                  <a:lnTo>
                    <a:pt x="f285" y="f82"/>
                  </a:lnTo>
                  <a:lnTo>
                    <a:pt x="f286" y="f287"/>
                  </a:lnTo>
                  <a:lnTo>
                    <a:pt x="f288" y="f277"/>
                  </a:lnTo>
                  <a:lnTo>
                    <a:pt x="f289" y="f290"/>
                  </a:lnTo>
                  <a:lnTo>
                    <a:pt x="f291" y="f133"/>
                  </a:lnTo>
                  <a:lnTo>
                    <a:pt x="f93" y="f292"/>
                  </a:lnTo>
                  <a:lnTo>
                    <a:pt x="f293" y="f294"/>
                  </a:lnTo>
                  <a:lnTo>
                    <a:pt x="f295" y="f10"/>
                  </a:lnTo>
                  <a:lnTo>
                    <a:pt x="f296" y="f297"/>
                  </a:lnTo>
                  <a:lnTo>
                    <a:pt x="f298" y="f137"/>
                  </a:lnTo>
                  <a:lnTo>
                    <a:pt x="f299" y="f38"/>
                  </a:lnTo>
                  <a:lnTo>
                    <a:pt x="f203" y="f300"/>
                  </a:lnTo>
                  <a:lnTo>
                    <a:pt x="f301" y="f36"/>
                  </a:lnTo>
                  <a:lnTo>
                    <a:pt x="f81" y="f302"/>
                  </a:lnTo>
                  <a:lnTo>
                    <a:pt x="f207" y="f11"/>
                  </a:lnTo>
                  <a:lnTo>
                    <a:pt x="f303" y="f304"/>
                  </a:lnTo>
                  <a:lnTo>
                    <a:pt x="f79" y="f305"/>
                  </a:lnTo>
                  <a:lnTo>
                    <a:pt x="f209" y="f306"/>
                  </a:lnTo>
                  <a:lnTo>
                    <a:pt x="f209" y="f211"/>
                  </a:lnTo>
                  <a:close/>
                  <a:moveTo>
                    <a:pt x="f307" y="f308"/>
                  </a:moveTo>
                  <a:lnTo>
                    <a:pt x="f309" y="f310"/>
                  </a:lnTo>
                  <a:lnTo>
                    <a:pt x="f311" y="f312"/>
                  </a:lnTo>
                  <a:lnTo>
                    <a:pt x="f313" y="f253"/>
                  </a:lnTo>
                  <a:lnTo>
                    <a:pt x="f314" y="f215"/>
                  </a:lnTo>
                  <a:lnTo>
                    <a:pt x="f315" y="f250"/>
                  </a:lnTo>
                  <a:lnTo>
                    <a:pt x="f316" y="f248"/>
                  </a:lnTo>
                  <a:lnTo>
                    <a:pt x="f317" y="f246"/>
                  </a:lnTo>
                  <a:lnTo>
                    <a:pt x="f318" y="f46"/>
                  </a:lnTo>
                  <a:lnTo>
                    <a:pt x="f319" y="f223"/>
                  </a:lnTo>
                  <a:lnTo>
                    <a:pt x="f320" y="f225"/>
                  </a:lnTo>
                  <a:lnTo>
                    <a:pt x="f321" y="f227"/>
                  </a:lnTo>
                  <a:lnTo>
                    <a:pt x="f322" y="f228"/>
                  </a:lnTo>
                  <a:lnTo>
                    <a:pt x="f323" y="f230"/>
                  </a:lnTo>
                  <a:lnTo>
                    <a:pt x="f324" y="f210"/>
                  </a:lnTo>
                  <a:lnTo>
                    <a:pt x="f325" y="f239"/>
                  </a:lnTo>
                  <a:lnTo>
                    <a:pt x="f326" y="f327"/>
                  </a:lnTo>
                  <a:lnTo>
                    <a:pt x="f328" y="f327"/>
                  </a:lnTo>
                  <a:lnTo>
                    <a:pt x="f329" y="f327"/>
                  </a:lnTo>
                  <a:lnTo>
                    <a:pt x="f330" y="f233"/>
                  </a:lnTo>
                  <a:lnTo>
                    <a:pt x="f331" y="f167"/>
                  </a:lnTo>
                  <a:lnTo>
                    <a:pt x="f332" y="f210"/>
                  </a:lnTo>
                  <a:lnTo>
                    <a:pt x="f333" y="f230"/>
                  </a:lnTo>
                  <a:lnTo>
                    <a:pt x="f334" y="f13"/>
                  </a:lnTo>
                  <a:lnTo>
                    <a:pt x="f335" y="f59"/>
                  </a:lnTo>
                  <a:lnTo>
                    <a:pt x="f336" y="f337"/>
                  </a:lnTo>
                  <a:lnTo>
                    <a:pt x="f338" y="f339"/>
                  </a:lnTo>
                  <a:lnTo>
                    <a:pt x="f340" y="f49"/>
                  </a:lnTo>
                  <a:lnTo>
                    <a:pt x="f341" y="f342"/>
                  </a:lnTo>
                  <a:lnTo>
                    <a:pt x="f343" y="f47"/>
                  </a:lnTo>
                  <a:lnTo>
                    <a:pt x="f344" y="f345"/>
                  </a:lnTo>
                  <a:lnTo>
                    <a:pt x="f346" y="f190"/>
                  </a:lnTo>
                  <a:lnTo>
                    <a:pt x="f347" y="f188"/>
                  </a:lnTo>
                  <a:lnTo>
                    <a:pt x="f348" y="f43"/>
                  </a:lnTo>
                  <a:lnTo>
                    <a:pt x="f349" y="f184"/>
                  </a:lnTo>
                  <a:lnTo>
                    <a:pt x="f350" y="f43"/>
                  </a:lnTo>
                  <a:lnTo>
                    <a:pt x="f323" y="f190"/>
                  </a:lnTo>
                  <a:lnTo>
                    <a:pt x="f351" y="f192"/>
                  </a:lnTo>
                  <a:lnTo>
                    <a:pt x="f352" y="f15"/>
                  </a:lnTo>
                  <a:lnTo>
                    <a:pt x="f353" y="f354"/>
                  </a:lnTo>
                  <a:lnTo>
                    <a:pt x="f355" y="f356"/>
                  </a:lnTo>
                  <a:lnTo>
                    <a:pt x="f357" y="f358"/>
                  </a:lnTo>
                  <a:lnTo>
                    <a:pt x="f359" y="f360"/>
                  </a:lnTo>
                  <a:lnTo>
                    <a:pt x="f361" y="f362"/>
                  </a:lnTo>
                  <a:lnTo>
                    <a:pt x="f315" y="f51"/>
                  </a:lnTo>
                  <a:lnTo>
                    <a:pt x="f363" y="f364"/>
                  </a:lnTo>
                  <a:lnTo>
                    <a:pt x="f365" y="f53"/>
                  </a:lnTo>
                  <a:lnTo>
                    <a:pt x="f366" y="f367"/>
                  </a:lnTo>
                  <a:lnTo>
                    <a:pt x="f368" y="f369"/>
                  </a:lnTo>
                  <a:lnTo>
                    <a:pt x="f370" y="f371"/>
                  </a:lnTo>
                  <a:lnTo>
                    <a:pt x="f372" y="f373"/>
                  </a:lnTo>
                  <a:lnTo>
                    <a:pt x="f374" y="f337"/>
                  </a:lnTo>
                  <a:lnTo>
                    <a:pt x="f375" y="f163"/>
                  </a:lnTo>
                  <a:lnTo>
                    <a:pt x="f376" y="f377"/>
                  </a:lnTo>
                  <a:lnTo>
                    <a:pt x="f378" y="f379"/>
                  </a:lnTo>
                  <a:lnTo>
                    <a:pt x="f380" y="f381"/>
                  </a:lnTo>
                  <a:lnTo>
                    <a:pt x="f382" y="f383"/>
                  </a:lnTo>
                  <a:lnTo>
                    <a:pt x="f384" y="f50"/>
                  </a:lnTo>
                  <a:lnTo>
                    <a:pt x="f385" y="f58"/>
                  </a:lnTo>
                  <a:lnTo>
                    <a:pt x="f386" y="f215"/>
                  </a:lnTo>
                  <a:lnTo>
                    <a:pt x="f387" y="f388"/>
                  </a:lnTo>
                  <a:lnTo>
                    <a:pt x="f389" y="f312"/>
                  </a:lnTo>
                  <a:lnTo>
                    <a:pt x="f390" y="f391"/>
                  </a:lnTo>
                  <a:lnTo>
                    <a:pt x="f389" y="f63"/>
                  </a:lnTo>
                  <a:lnTo>
                    <a:pt x="f387" y="f306"/>
                  </a:lnTo>
                  <a:lnTo>
                    <a:pt x="f385" y="f392"/>
                  </a:lnTo>
                  <a:lnTo>
                    <a:pt x="f393" y="f9"/>
                  </a:lnTo>
                  <a:lnTo>
                    <a:pt x="f380" y="f394"/>
                  </a:lnTo>
                  <a:lnTo>
                    <a:pt x="f395" y="f38"/>
                  </a:lnTo>
                  <a:lnTo>
                    <a:pt x="f376" y="f268"/>
                  </a:lnTo>
                  <a:lnTo>
                    <a:pt x="f396" y="f397"/>
                  </a:lnTo>
                  <a:lnTo>
                    <a:pt x="f398" y="f399"/>
                  </a:lnTo>
                  <a:lnTo>
                    <a:pt x="f400" y="f292"/>
                  </a:lnTo>
                  <a:lnTo>
                    <a:pt x="f401" y="f80"/>
                  </a:lnTo>
                  <a:lnTo>
                    <a:pt x="f402" y="f287"/>
                  </a:lnTo>
                  <a:lnTo>
                    <a:pt x="f403" y="f404"/>
                  </a:lnTo>
                  <a:lnTo>
                    <a:pt x="f405" y="f406"/>
                  </a:lnTo>
                  <a:lnTo>
                    <a:pt x="f311" y="f407"/>
                  </a:lnTo>
                  <a:lnTo>
                    <a:pt x="f408" y="f409"/>
                  </a:lnTo>
                  <a:lnTo>
                    <a:pt x="f410" y="f411"/>
                  </a:lnTo>
                  <a:lnTo>
                    <a:pt x="f317" y="f412"/>
                  </a:lnTo>
                  <a:lnTo>
                    <a:pt x="f318" y="f94"/>
                  </a:lnTo>
                  <a:lnTo>
                    <a:pt x="f413" y="f414"/>
                  </a:lnTo>
                  <a:lnTo>
                    <a:pt x="f415" y="f416"/>
                  </a:lnTo>
                  <a:lnTo>
                    <a:pt x="f417" y="f116"/>
                  </a:lnTo>
                  <a:lnTo>
                    <a:pt x="f418" y="f419"/>
                  </a:lnTo>
                  <a:lnTo>
                    <a:pt x="f420" y="f112"/>
                  </a:lnTo>
                  <a:lnTo>
                    <a:pt x="f421" y="f422"/>
                  </a:lnTo>
                  <a:lnTo>
                    <a:pt x="f423" y="f106"/>
                  </a:lnTo>
                  <a:lnTo>
                    <a:pt x="f424" y="f108"/>
                  </a:lnTo>
                  <a:lnTo>
                    <a:pt x="f425" y="f108"/>
                  </a:lnTo>
                  <a:lnTo>
                    <a:pt x="f426" y="f108"/>
                  </a:lnTo>
                  <a:lnTo>
                    <a:pt x="f427" y="f106"/>
                  </a:lnTo>
                  <a:lnTo>
                    <a:pt x="f428" y="f104"/>
                  </a:lnTo>
                  <a:lnTo>
                    <a:pt x="f429" y="f102"/>
                  </a:lnTo>
                  <a:lnTo>
                    <a:pt x="f430" y="f419"/>
                  </a:lnTo>
                  <a:lnTo>
                    <a:pt x="f431" y="f20"/>
                  </a:lnTo>
                  <a:lnTo>
                    <a:pt x="f432" y="f433"/>
                  </a:lnTo>
                  <a:lnTo>
                    <a:pt x="f434" y="f435"/>
                  </a:lnTo>
                  <a:lnTo>
                    <a:pt x="f436" y="f437"/>
                  </a:lnTo>
                  <a:lnTo>
                    <a:pt x="f438" y="f439"/>
                  </a:lnTo>
                  <a:lnTo>
                    <a:pt x="f440" y="f441"/>
                  </a:lnTo>
                  <a:lnTo>
                    <a:pt x="f442" y="f443"/>
                  </a:lnTo>
                  <a:lnTo>
                    <a:pt x="f444" y="f86"/>
                  </a:lnTo>
                  <a:lnTo>
                    <a:pt x="f445" y="f446"/>
                  </a:lnTo>
                  <a:lnTo>
                    <a:pt x="f447" y="f283"/>
                  </a:lnTo>
                  <a:lnTo>
                    <a:pt x="f448" y="f449"/>
                  </a:lnTo>
                  <a:lnTo>
                    <a:pt x="f450" y="f451"/>
                  </a:lnTo>
                  <a:lnTo>
                    <a:pt x="f452" y="f453"/>
                  </a:lnTo>
                  <a:lnTo>
                    <a:pt x="f454" y="f69"/>
                  </a:lnTo>
                  <a:lnTo>
                    <a:pt x="f455" y="f139"/>
                  </a:lnTo>
                  <a:lnTo>
                    <a:pt x="f456" y="f457"/>
                  </a:lnTo>
                  <a:lnTo>
                    <a:pt x="f458" y="f459"/>
                  </a:lnTo>
                  <a:lnTo>
                    <a:pt x="f460" y="f461"/>
                  </a:lnTo>
                  <a:lnTo>
                    <a:pt x="f460" y="f462"/>
                  </a:lnTo>
                  <a:lnTo>
                    <a:pt x="f460" y="f463"/>
                  </a:lnTo>
                  <a:lnTo>
                    <a:pt x="f464" y="f258"/>
                  </a:lnTo>
                  <a:lnTo>
                    <a:pt x="f458" y="f391"/>
                  </a:lnTo>
                  <a:lnTo>
                    <a:pt x="f307" y="f308"/>
                  </a:lnTo>
                  <a:close/>
                  <a:moveTo>
                    <a:pt x="f309" y="f465"/>
                  </a:moveTo>
                  <a:lnTo>
                    <a:pt x="f466" y="f465"/>
                  </a:lnTo>
                  <a:lnTo>
                    <a:pt x="f466" y="f467"/>
                  </a:lnTo>
                  <a:lnTo>
                    <a:pt x="f468" y="f11"/>
                  </a:lnTo>
                  <a:lnTo>
                    <a:pt x="f438" y="f457"/>
                  </a:lnTo>
                  <a:lnTo>
                    <a:pt x="f333" y="f36"/>
                  </a:lnTo>
                  <a:lnTo>
                    <a:pt x="f469" y="f470"/>
                  </a:lnTo>
                  <a:lnTo>
                    <a:pt x="f436" y="f471"/>
                  </a:lnTo>
                  <a:lnTo>
                    <a:pt x="f472" y="f473"/>
                  </a:lnTo>
                  <a:lnTo>
                    <a:pt x="f474" y="f397"/>
                  </a:lnTo>
                  <a:lnTo>
                    <a:pt x="f475" y="f272"/>
                  </a:lnTo>
                  <a:lnTo>
                    <a:pt x="f476" y="f274"/>
                  </a:lnTo>
                  <a:lnTo>
                    <a:pt x="f477" y="f290"/>
                  </a:lnTo>
                  <a:lnTo>
                    <a:pt x="f478" y="f479"/>
                  </a:lnTo>
                  <a:lnTo>
                    <a:pt x="f428" y="f283"/>
                  </a:lnTo>
                  <a:lnTo>
                    <a:pt x="f480" y="f481"/>
                  </a:lnTo>
                  <a:lnTo>
                    <a:pt x="f482" y="f483"/>
                  </a:lnTo>
                  <a:lnTo>
                    <a:pt x="f484" y="f485"/>
                  </a:lnTo>
                  <a:lnTo>
                    <a:pt x="f486" y="f483"/>
                  </a:lnTo>
                  <a:lnTo>
                    <a:pt x="f487" y="f481"/>
                  </a:lnTo>
                  <a:lnTo>
                    <a:pt x="f488" y="f283"/>
                  </a:lnTo>
                  <a:lnTo>
                    <a:pt x="f489" y="f479"/>
                  </a:lnTo>
                  <a:lnTo>
                    <a:pt x="f490" y="f290"/>
                  </a:lnTo>
                  <a:lnTo>
                    <a:pt x="f491" y="f71"/>
                  </a:lnTo>
                  <a:lnTo>
                    <a:pt x="f492" y="f294"/>
                  </a:lnTo>
                  <a:lnTo>
                    <a:pt x="f493" y="f270"/>
                  </a:lnTo>
                  <a:lnTo>
                    <a:pt x="f494" y="f495"/>
                  </a:lnTo>
                  <a:lnTo>
                    <a:pt x="f361" y="f25"/>
                  </a:lnTo>
                  <a:lnTo>
                    <a:pt x="f496" y="f497"/>
                  </a:lnTo>
                  <a:lnTo>
                    <a:pt x="f498" y="f499"/>
                  </a:lnTo>
                  <a:lnTo>
                    <a:pt x="f314" y="f457"/>
                  </a:lnTo>
                  <a:lnTo>
                    <a:pt x="f363" y="f500"/>
                  </a:lnTo>
                  <a:lnTo>
                    <a:pt x="f501" y="f467"/>
                  </a:lnTo>
                  <a:lnTo>
                    <a:pt x="f309" y="f465"/>
                  </a:lnTo>
                  <a:close/>
                  <a:moveTo>
                    <a:pt x="f502" y="f15"/>
                  </a:moveTo>
                  <a:lnTo>
                    <a:pt x="f502" y="f503"/>
                  </a:lnTo>
                  <a:lnTo>
                    <a:pt x="f502" y="f504"/>
                  </a:lnTo>
                  <a:lnTo>
                    <a:pt x="f505" y="f506"/>
                  </a:lnTo>
                  <a:lnTo>
                    <a:pt x="f507" y="f508"/>
                  </a:lnTo>
                  <a:lnTo>
                    <a:pt x="f509" y="f20"/>
                  </a:lnTo>
                  <a:lnTo>
                    <a:pt x="f510" y="f20"/>
                  </a:lnTo>
                  <a:lnTo>
                    <a:pt x="f511" y="f512"/>
                  </a:lnTo>
                  <a:lnTo>
                    <a:pt x="f513" y="f512"/>
                  </a:lnTo>
                  <a:lnTo>
                    <a:pt x="f514" y="f77"/>
                  </a:lnTo>
                  <a:lnTo>
                    <a:pt x="f515" y="f80"/>
                  </a:lnTo>
                  <a:lnTo>
                    <a:pt x="f516" y="f279"/>
                  </a:lnTo>
                  <a:lnTo>
                    <a:pt x="f517" y="f485"/>
                  </a:lnTo>
                  <a:lnTo>
                    <a:pt x="f518" y="f86"/>
                  </a:lnTo>
                  <a:lnTo>
                    <a:pt x="f519" y="f88"/>
                  </a:lnTo>
                  <a:lnTo>
                    <a:pt x="f520" y="f90"/>
                  </a:lnTo>
                  <a:lnTo>
                    <a:pt x="f521" y="f412"/>
                  </a:lnTo>
                  <a:lnTo>
                    <a:pt x="f522" y="f121"/>
                  </a:lnTo>
                  <a:lnTo>
                    <a:pt x="f523" y="f119"/>
                  </a:lnTo>
                  <a:lnTo>
                    <a:pt x="f524" y="f20"/>
                  </a:lnTo>
                  <a:lnTo>
                    <a:pt x="f525" y="f419"/>
                  </a:lnTo>
                  <a:lnTo>
                    <a:pt x="f526" y="f112"/>
                  </a:lnTo>
                  <a:lnTo>
                    <a:pt x="f527" y="f422"/>
                  </a:lnTo>
                  <a:lnTo>
                    <a:pt x="f528" y="f108"/>
                  </a:lnTo>
                  <a:lnTo>
                    <a:pt x="f529" y="f108"/>
                  </a:lnTo>
                  <a:lnTo>
                    <a:pt x="f530" y="f106"/>
                  </a:lnTo>
                  <a:lnTo>
                    <a:pt x="f531" y="f104"/>
                  </a:lnTo>
                  <a:lnTo>
                    <a:pt x="f531" y="f133"/>
                  </a:lnTo>
                  <a:lnTo>
                    <a:pt x="f532" y="f506"/>
                  </a:lnTo>
                  <a:lnTo>
                    <a:pt x="f533" y="f80"/>
                  </a:lnTo>
                  <a:lnTo>
                    <a:pt x="f534" y="f506"/>
                  </a:lnTo>
                  <a:lnTo>
                    <a:pt x="f535" y="f133"/>
                  </a:lnTo>
                  <a:lnTo>
                    <a:pt x="f536" y="f71"/>
                  </a:lnTo>
                  <a:lnTo>
                    <a:pt x="f537" y="f451"/>
                  </a:lnTo>
                  <a:lnTo>
                    <a:pt x="f538" y="f539"/>
                  </a:lnTo>
                  <a:lnTo>
                    <a:pt x="f521" y="f270"/>
                  </a:lnTo>
                  <a:lnTo>
                    <a:pt x="f540" y="f495"/>
                  </a:lnTo>
                  <a:lnTo>
                    <a:pt x="f541" y="f25"/>
                  </a:lnTo>
                  <a:lnTo>
                    <a:pt x="f518" y="f497"/>
                  </a:lnTo>
                  <a:lnTo>
                    <a:pt x="f542" y="f36"/>
                  </a:lnTo>
                  <a:lnTo>
                    <a:pt x="f543" y="f302"/>
                  </a:lnTo>
                  <a:lnTo>
                    <a:pt x="f544" y="f11"/>
                  </a:lnTo>
                  <a:lnTo>
                    <a:pt x="f545" y="f546"/>
                  </a:lnTo>
                  <a:lnTo>
                    <a:pt x="f547" y="f306"/>
                  </a:lnTo>
                  <a:lnTo>
                    <a:pt x="f548" y="f549"/>
                  </a:lnTo>
                  <a:lnTo>
                    <a:pt x="f550" y="f551"/>
                  </a:lnTo>
                  <a:lnTo>
                    <a:pt x="f550" y="f15"/>
                  </a:lnTo>
                  <a:lnTo>
                    <a:pt x="f502" y="f15"/>
                  </a:lnTo>
                  <a:close/>
                  <a:moveTo>
                    <a:pt x="f552" y="f15"/>
                  </a:moveTo>
                  <a:lnTo>
                    <a:pt x="f553" y="f15"/>
                  </a:lnTo>
                  <a:lnTo>
                    <a:pt x="f553" y="f20"/>
                  </a:lnTo>
                  <a:lnTo>
                    <a:pt x="f552" y="f20"/>
                  </a:lnTo>
                  <a:lnTo>
                    <a:pt x="f552" y="f15"/>
                  </a:lnTo>
                  <a:close/>
                  <a:moveTo>
                    <a:pt x="f554" y="f555"/>
                  </a:moveTo>
                  <a:lnTo>
                    <a:pt x="f556" y="f555"/>
                  </a:lnTo>
                  <a:lnTo>
                    <a:pt x="f557" y="f558"/>
                  </a:lnTo>
                  <a:lnTo>
                    <a:pt x="f559" y="f560"/>
                  </a:lnTo>
                  <a:lnTo>
                    <a:pt x="f561" y="f562"/>
                  </a:lnTo>
                  <a:lnTo>
                    <a:pt x="f563" y="f564"/>
                  </a:lnTo>
                  <a:lnTo>
                    <a:pt x="f565" y="f566"/>
                  </a:lnTo>
                  <a:lnTo>
                    <a:pt x="f567" y="f568"/>
                  </a:lnTo>
                  <a:lnTo>
                    <a:pt x="f569" y="f570"/>
                  </a:lnTo>
                  <a:lnTo>
                    <a:pt x="f571" y="f572"/>
                  </a:lnTo>
                  <a:lnTo>
                    <a:pt x="f573" y="f574"/>
                  </a:lnTo>
                  <a:lnTo>
                    <a:pt x="f575" y="f576"/>
                  </a:lnTo>
                  <a:lnTo>
                    <a:pt x="f573" y="f577"/>
                  </a:lnTo>
                  <a:lnTo>
                    <a:pt x="f571" y="f578"/>
                  </a:lnTo>
                  <a:lnTo>
                    <a:pt x="f569" y="f579"/>
                  </a:lnTo>
                  <a:lnTo>
                    <a:pt x="f580" y="f581"/>
                  </a:lnTo>
                  <a:lnTo>
                    <a:pt x="f565" y="f582"/>
                  </a:lnTo>
                  <a:lnTo>
                    <a:pt x="f563" y="f583"/>
                  </a:lnTo>
                  <a:lnTo>
                    <a:pt x="f584" y="f585"/>
                  </a:lnTo>
                  <a:lnTo>
                    <a:pt x="f586" y="f587"/>
                  </a:lnTo>
                  <a:lnTo>
                    <a:pt x="f588" y="f589"/>
                  </a:lnTo>
                  <a:lnTo>
                    <a:pt x="f590" y="f6"/>
                  </a:lnTo>
                  <a:lnTo>
                    <a:pt x="f591" y="f589"/>
                  </a:lnTo>
                  <a:lnTo>
                    <a:pt x="f592" y="f587"/>
                  </a:lnTo>
                  <a:lnTo>
                    <a:pt x="f593" y="f585"/>
                  </a:lnTo>
                  <a:lnTo>
                    <a:pt x="f594" y="f583"/>
                  </a:lnTo>
                  <a:lnTo>
                    <a:pt x="f595" y="f582"/>
                  </a:lnTo>
                  <a:lnTo>
                    <a:pt x="f596" y="f597"/>
                  </a:lnTo>
                  <a:lnTo>
                    <a:pt x="f598" y="f579"/>
                  </a:lnTo>
                  <a:lnTo>
                    <a:pt x="f599" y="f600"/>
                  </a:lnTo>
                  <a:lnTo>
                    <a:pt x="f601" y="f577"/>
                  </a:lnTo>
                  <a:lnTo>
                    <a:pt x="f602" y="f576"/>
                  </a:lnTo>
                  <a:lnTo>
                    <a:pt x="f601" y="f574"/>
                  </a:lnTo>
                  <a:lnTo>
                    <a:pt x="f599" y="f572"/>
                  </a:lnTo>
                  <a:lnTo>
                    <a:pt x="f598" y="f570"/>
                  </a:lnTo>
                  <a:lnTo>
                    <a:pt x="f596" y="f568"/>
                  </a:lnTo>
                  <a:lnTo>
                    <a:pt x="f595" y="f566"/>
                  </a:lnTo>
                  <a:lnTo>
                    <a:pt x="f594" y="f564"/>
                  </a:lnTo>
                  <a:lnTo>
                    <a:pt x="f593" y="f562"/>
                  </a:lnTo>
                  <a:lnTo>
                    <a:pt x="f592" y="f560"/>
                  </a:lnTo>
                  <a:lnTo>
                    <a:pt x="f603" y="f604"/>
                  </a:lnTo>
                  <a:lnTo>
                    <a:pt x="f591" y="f558"/>
                  </a:lnTo>
                  <a:lnTo>
                    <a:pt x="f605" y="f558"/>
                  </a:lnTo>
                  <a:lnTo>
                    <a:pt x="f554" y="f555"/>
                  </a:lnTo>
                  <a:close/>
                  <a:moveTo>
                    <a:pt x="f606" y="f308"/>
                  </a:moveTo>
                  <a:lnTo>
                    <a:pt x="f607" y="f310"/>
                  </a:lnTo>
                  <a:lnTo>
                    <a:pt x="f608" y="f312"/>
                  </a:lnTo>
                  <a:lnTo>
                    <a:pt x="f609" y="f253"/>
                  </a:lnTo>
                  <a:lnTo>
                    <a:pt x="f610" y="f215"/>
                  </a:lnTo>
                  <a:lnTo>
                    <a:pt x="f611" y="f250"/>
                  </a:lnTo>
                  <a:lnTo>
                    <a:pt x="f612" y="f248"/>
                  </a:lnTo>
                  <a:lnTo>
                    <a:pt x="f613" y="f246"/>
                  </a:lnTo>
                  <a:lnTo>
                    <a:pt x="f614" y="f46"/>
                  </a:lnTo>
                  <a:lnTo>
                    <a:pt x="f615" y="f223"/>
                  </a:lnTo>
                  <a:lnTo>
                    <a:pt x="f616" y="f225"/>
                  </a:lnTo>
                  <a:lnTo>
                    <a:pt x="f617" y="f227"/>
                  </a:lnTo>
                  <a:lnTo>
                    <a:pt x="f618" y="f228"/>
                  </a:lnTo>
                  <a:lnTo>
                    <a:pt x="f619" y="f230"/>
                  </a:lnTo>
                  <a:lnTo>
                    <a:pt x="f620" y="f210"/>
                  </a:lnTo>
                  <a:lnTo>
                    <a:pt x="f621" y="f239"/>
                  </a:lnTo>
                  <a:lnTo>
                    <a:pt x="f622" y="f327"/>
                  </a:lnTo>
                  <a:lnTo>
                    <a:pt x="f623" y="f327"/>
                  </a:lnTo>
                  <a:lnTo>
                    <a:pt x="f624" y="f327"/>
                  </a:lnTo>
                  <a:lnTo>
                    <a:pt x="f625" y="f233"/>
                  </a:lnTo>
                  <a:lnTo>
                    <a:pt x="f626" y="f167"/>
                  </a:lnTo>
                  <a:lnTo>
                    <a:pt x="f627" y="f210"/>
                  </a:lnTo>
                  <a:lnTo>
                    <a:pt x="f628" y="f230"/>
                  </a:lnTo>
                  <a:lnTo>
                    <a:pt x="f629" y="f13"/>
                  </a:lnTo>
                  <a:lnTo>
                    <a:pt x="f630" y="f59"/>
                  </a:lnTo>
                  <a:lnTo>
                    <a:pt x="f631" y="f337"/>
                  </a:lnTo>
                  <a:lnTo>
                    <a:pt x="f632" y="f339"/>
                  </a:lnTo>
                  <a:lnTo>
                    <a:pt x="f633" y="f49"/>
                  </a:lnTo>
                  <a:lnTo>
                    <a:pt x="f634" y="f342"/>
                  </a:lnTo>
                  <a:lnTo>
                    <a:pt x="f635" y="f47"/>
                  </a:lnTo>
                  <a:lnTo>
                    <a:pt x="f636" y="f345"/>
                  </a:lnTo>
                  <a:lnTo>
                    <a:pt x="f637" y="f190"/>
                  </a:lnTo>
                  <a:lnTo>
                    <a:pt x="f638" y="f188"/>
                  </a:lnTo>
                  <a:lnTo>
                    <a:pt x="f639" y="f43"/>
                  </a:lnTo>
                  <a:lnTo>
                    <a:pt x="f640" y="f184"/>
                  </a:lnTo>
                  <a:lnTo>
                    <a:pt x="f641" y="f43"/>
                  </a:lnTo>
                  <a:lnTo>
                    <a:pt x="f619" y="f190"/>
                  </a:lnTo>
                  <a:lnTo>
                    <a:pt x="f642" y="f192"/>
                  </a:lnTo>
                  <a:lnTo>
                    <a:pt x="f643" y="f15"/>
                  </a:lnTo>
                  <a:lnTo>
                    <a:pt x="f644" y="f354"/>
                  </a:lnTo>
                  <a:lnTo>
                    <a:pt x="f645" y="f356"/>
                  </a:lnTo>
                  <a:lnTo>
                    <a:pt x="f646" y="f358"/>
                  </a:lnTo>
                  <a:lnTo>
                    <a:pt x="f647" y="f360"/>
                  </a:lnTo>
                  <a:lnTo>
                    <a:pt x="f648" y="f362"/>
                  </a:lnTo>
                  <a:lnTo>
                    <a:pt x="f649" y="f51"/>
                  </a:lnTo>
                  <a:lnTo>
                    <a:pt x="f609" y="f364"/>
                  </a:lnTo>
                  <a:lnTo>
                    <a:pt x="f650" y="f53"/>
                  </a:lnTo>
                  <a:lnTo>
                    <a:pt x="f651" y="f367"/>
                  </a:lnTo>
                  <a:lnTo>
                    <a:pt x="f652" y="f369"/>
                  </a:lnTo>
                  <a:lnTo>
                    <a:pt x="f653" y="f371"/>
                  </a:lnTo>
                  <a:lnTo>
                    <a:pt x="f654" y="f373"/>
                  </a:lnTo>
                  <a:lnTo>
                    <a:pt x="f655" y="f337"/>
                  </a:lnTo>
                  <a:lnTo>
                    <a:pt x="f656" y="f163"/>
                  </a:lnTo>
                  <a:lnTo>
                    <a:pt x="f657" y="f377"/>
                  </a:lnTo>
                  <a:lnTo>
                    <a:pt x="f658" y="f379"/>
                  </a:lnTo>
                  <a:lnTo>
                    <a:pt x="f659" y="f381"/>
                  </a:lnTo>
                  <a:lnTo>
                    <a:pt x="f660" y="f383"/>
                  </a:lnTo>
                  <a:lnTo>
                    <a:pt x="f661" y="f50"/>
                  </a:lnTo>
                  <a:lnTo>
                    <a:pt x="f662" y="f58"/>
                  </a:lnTo>
                  <a:lnTo>
                    <a:pt x="f663" y="f215"/>
                  </a:lnTo>
                  <a:lnTo>
                    <a:pt x="f664" y="f388"/>
                  </a:lnTo>
                  <a:lnTo>
                    <a:pt x="f665" y="f312"/>
                  </a:lnTo>
                  <a:lnTo>
                    <a:pt x="f666" y="f391"/>
                  </a:lnTo>
                  <a:lnTo>
                    <a:pt x="f665" y="f63"/>
                  </a:lnTo>
                  <a:lnTo>
                    <a:pt x="f664" y="f306"/>
                  </a:lnTo>
                  <a:lnTo>
                    <a:pt x="f662" y="f392"/>
                  </a:lnTo>
                  <a:lnTo>
                    <a:pt x="f667" y="f9"/>
                  </a:lnTo>
                  <a:lnTo>
                    <a:pt x="f668" y="f394"/>
                  </a:lnTo>
                  <a:lnTo>
                    <a:pt x="f669" y="f38"/>
                  </a:lnTo>
                  <a:lnTo>
                    <a:pt x="f670" y="f268"/>
                  </a:lnTo>
                  <a:lnTo>
                    <a:pt x="f671" y="f397"/>
                  </a:lnTo>
                  <a:lnTo>
                    <a:pt x="f672" y="f399"/>
                  </a:lnTo>
                  <a:lnTo>
                    <a:pt x="f673" y="f292"/>
                  </a:lnTo>
                  <a:lnTo>
                    <a:pt x="f674" y="f80"/>
                  </a:lnTo>
                  <a:lnTo>
                    <a:pt x="f675" y="f287"/>
                  </a:lnTo>
                  <a:lnTo>
                    <a:pt x="f676" y="f404"/>
                  </a:lnTo>
                  <a:lnTo>
                    <a:pt x="f677" y="f406"/>
                  </a:lnTo>
                  <a:lnTo>
                    <a:pt x="f678" y="f407"/>
                  </a:lnTo>
                  <a:lnTo>
                    <a:pt x="f679" y="f409"/>
                  </a:lnTo>
                  <a:lnTo>
                    <a:pt x="f680" y="f411"/>
                  </a:lnTo>
                  <a:lnTo>
                    <a:pt x="f681" y="f412"/>
                  </a:lnTo>
                  <a:lnTo>
                    <a:pt x="f682" y="f94"/>
                  </a:lnTo>
                  <a:lnTo>
                    <a:pt x="f683" y="f414"/>
                  </a:lnTo>
                  <a:lnTo>
                    <a:pt x="f684" y="f416"/>
                  </a:lnTo>
                  <a:lnTo>
                    <a:pt x="f685" y="f116"/>
                  </a:lnTo>
                  <a:lnTo>
                    <a:pt x="f686" y="f419"/>
                  </a:lnTo>
                  <a:lnTo>
                    <a:pt x="f687" y="f112"/>
                  </a:lnTo>
                  <a:lnTo>
                    <a:pt x="f688" y="f422"/>
                  </a:lnTo>
                  <a:lnTo>
                    <a:pt x="f689" y="f106"/>
                  </a:lnTo>
                  <a:lnTo>
                    <a:pt x="f690" y="f108"/>
                  </a:lnTo>
                  <a:lnTo>
                    <a:pt x="f691" y="f108"/>
                  </a:lnTo>
                  <a:lnTo>
                    <a:pt x="f692" y="f108"/>
                  </a:lnTo>
                  <a:lnTo>
                    <a:pt x="f693" y="f106"/>
                  </a:lnTo>
                  <a:lnTo>
                    <a:pt x="f694" y="f104"/>
                  </a:lnTo>
                  <a:lnTo>
                    <a:pt x="f695" y="f102"/>
                  </a:lnTo>
                  <a:lnTo>
                    <a:pt x="f696" y="f419"/>
                  </a:lnTo>
                  <a:lnTo>
                    <a:pt x="f697" y="f20"/>
                  </a:lnTo>
                  <a:lnTo>
                    <a:pt x="f698" y="f433"/>
                  </a:lnTo>
                  <a:lnTo>
                    <a:pt x="f699" y="f435"/>
                  </a:lnTo>
                  <a:lnTo>
                    <a:pt x="f700" y="f437"/>
                  </a:lnTo>
                  <a:lnTo>
                    <a:pt x="f701" y="f439"/>
                  </a:lnTo>
                  <a:lnTo>
                    <a:pt x="f702" y="f441"/>
                  </a:lnTo>
                  <a:lnTo>
                    <a:pt x="f703" y="f443"/>
                  </a:lnTo>
                  <a:lnTo>
                    <a:pt x="f634" y="f86"/>
                  </a:lnTo>
                  <a:lnTo>
                    <a:pt x="f704" y="f446"/>
                  </a:lnTo>
                  <a:lnTo>
                    <a:pt x="f705" y="f283"/>
                  </a:lnTo>
                  <a:lnTo>
                    <a:pt x="f706" y="f449"/>
                  </a:lnTo>
                  <a:lnTo>
                    <a:pt x="f707" y="f451"/>
                  </a:lnTo>
                  <a:lnTo>
                    <a:pt x="f708" y="f453"/>
                  </a:lnTo>
                  <a:lnTo>
                    <a:pt x="f709" y="f69"/>
                  </a:lnTo>
                  <a:lnTo>
                    <a:pt x="f710" y="f139"/>
                  </a:lnTo>
                  <a:lnTo>
                    <a:pt x="f711" y="f457"/>
                  </a:lnTo>
                  <a:lnTo>
                    <a:pt x="f712" y="f459"/>
                  </a:lnTo>
                  <a:lnTo>
                    <a:pt x="f713" y="f461"/>
                  </a:lnTo>
                  <a:lnTo>
                    <a:pt x="f714" y="f462"/>
                  </a:lnTo>
                  <a:lnTo>
                    <a:pt x="f713" y="f463"/>
                  </a:lnTo>
                  <a:lnTo>
                    <a:pt x="f713" y="f258"/>
                  </a:lnTo>
                  <a:lnTo>
                    <a:pt x="f715" y="f391"/>
                  </a:lnTo>
                  <a:lnTo>
                    <a:pt x="f606" y="f308"/>
                  </a:lnTo>
                  <a:close/>
                  <a:moveTo>
                    <a:pt x="f607" y="f465"/>
                  </a:moveTo>
                  <a:lnTo>
                    <a:pt x="f716" y="f465"/>
                  </a:lnTo>
                  <a:lnTo>
                    <a:pt x="f716" y="f467"/>
                  </a:lnTo>
                  <a:lnTo>
                    <a:pt x="f717" y="f11"/>
                  </a:lnTo>
                  <a:lnTo>
                    <a:pt x="f701" y="f457"/>
                  </a:lnTo>
                  <a:lnTo>
                    <a:pt x="f718" y="f36"/>
                  </a:lnTo>
                  <a:lnTo>
                    <a:pt x="f719" y="f470"/>
                  </a:lnTo>
                  <a:lnTo>
                    <a:pt x="f720" y="f471"/>
                  </a:lnTo>
                  <a:lnTo>
                    <a:pt x="f721" y="f473"/>
                  </a:lnTo>
                  <a:lnTo>
                    <a:pt x="f722" y="f397"/>
                  </a:lnTo>
                  <a:lnTo>
                    <a:pt x="f698" y="f272"/>
                  </a:lnTo>
                  <a:lnTo>
                    <a:pt x="f723" y="f274"/>
                  </a:lnTo>
                  <a:lnTo>
                    <a:pt x="f724" y="f290"/>
                  </a:lnTo>
                  <a:lnTo>
                    <a:pt x="f725" y="f479"/>
                  </a:lnTo>
                  <a:lnTo>
                    <a:pt x="f726" y="f283"/>
                  </a:lnTo>
                  <a:lnTo>
                    <a:pt x="f727" y="f481"/>
                  </a:lnTo>
                  <a:lnTo>
                    <a:pt x="f728" y="f483"/>
                  </a:lnTo>
                  <a:lnTo>
                    <a:pt x="f729" y="f485"/>
                  </a:lnTo>
                  <a:lnTo>
                    <a:pt x="f730" y="f483"/>
                  </a:lnTo>
                  <a:lnTo>
                    <a:pt x="f731" y="f481"/>
                  </a:lnTo>
                  <a:lnTo>
                    <a:pt x="f687" y="f283"/>
                  </a:lnTo>
                  <a:lnTo>
                    <a:pt x="f732" y="f479"/>
                  </a:lnTo>
                  <a:lnTo>
                    <a:pt x="f733" y="f290"/>
                  </a:lnTo>
                  <a:lnTo>
                    <a:pt x="f734" y="f71"/>
                  </a:lnTo>
                  <a:lnTo>
                    <a:pt x="f735" y="f294"/>
                  </a:lnTo>
                  <a:lnTo>
                    <a:pt x="f736" y="f270"/>
                  </a:lnTo>
                  <a:lnTo>
                    <a:pt x="f613" y="f495"/>
                  </a:lnTo>
                  <a:lnTo>
                    <a:pt x="f648" y="f25"/>
                  </a:lnTo>
                  <a:lnTo>
                    <a:pt x="f737" y="f497"/>
                  </a:lnTo>
                  <a:lnTo>
                    <a:pt x="f611" y="f499"/>
                  </a:lnTo>
                  <a:lnTo>
                    <a:pt x="f738" y="f457"/>
                  </a:lnTo>
                  <a:lnTo>
                    <a:pt x="f609" y="f500"/>
                  </a:lnTo>
                  <a:lnTo>
                    <a:pt x="f678" y="f467"/>
                  </a:lnTo>
                  <a:lnTo>
                    <a:pt x="f607" y="f465"/>
                  </a:lnTo>
                  <a:close/>
                  <a:moveTo>
                    <a:pt x="f739" y="f15"/>
                  </a:moveTo>
                  <a:lnTo>
                    <a:pt x="f739" y="f740"/>
                  </a:lnTo>
                  <a:lnTo>
                    <a:pt x="f739" y="f270"/>
                  </a:lnTo>
                  <a:lnTo>
                    <a:pt x="f741" y="f742"/>
                  </a:lnTo>
                  <a:lnTo>
                    <a:pt x="f743" y="f443"/>
                  </a:lnTo>
                  <a:lnTo>
                    <a:pt x="f744" y="f20"/>
                  </a:lnTo>
                  <a:lnTo>
                    <a:pt x="f745" y="f20"/>
                  </a:lnTo>
                  <a:lnTo>
                    <a:pt x="f746" y="f274"/>
                  </a:lnTo>
                  <a:lnTo>
                    <a:pt x="f747" y="f274"/>
                  </a:lnTo>
                  <a:lnTo>
                    <a:pt x="f748" y="f290"/>
                  </a:lnTo>
                  <a:lnTo>
                    <a:pt x="f749" y="f279"/>
                  </a:lnTo>
                  <a:lnTo>
                    <a:pt x="f750" y="f483"/>
                  </a:lnTo>
                  <a:lnTo>
                    <a:pt x="f751" y="f406"/>
                  </a:lnTo>
                  <a:lnTo>
                    <a:pt x="f752" y="f407"/>
                  </a:lnTo>
                  <a:lnTo>
                    <a:pt x="f753" y="f409"/>
                  </a:lnTo>
                  <a:lnTo>
                    <a:pt x="f754" y="f411"/>
                  </a:lnTo>
                  <a:lnTo>
                    <a:pt x="f755" y="f412"/>
                  </a:lnTo>
                  <a:lnTo>
                    <a:pt x="f756" y="f121"/>
                  </a:lnTo>
                  <a:lnTo>
                    <a:pt x="f757" y="f119"/>
                  </a:lnTo>
                  <a:lnTo>
                    <a:pt x="f758" y="f20"/>
                  </a:lnTo>
                  <a:lnTo>
                    <a:pt x="f759" y="f419"/>
                  </a:lnTo>
                  <a:lnTo>
                    <a:pt x="f760" y="f112"/>
                  </a:lnTo>
                  <a:lnTo>
                    <a:pt x="f761" y="f422"/>
                  </a:lnTo>
                  <a:lnTo>
                    <a:pt x="f762" y="f108"/>
                  </a:lnTo>
                  <a:lnTo>
                    <a:pt x="f763" y="f108"/>
                  </a:lnTo>
                  <a:lnTo>
                    <a:pt x="f764" y="f106"/>
                  </a:lnTo>
                  <a:lnTo>
                    <a:pt x="f765" y="f422"/>
                  </a:lnTo>
                  <a:lnTo>
                    <a:pt x="f766" y="f102"/>
                  </a:lnTo>
                  <a:lnTo>
                    <a:pt x="f767" y="f116"/>
                  </a:lnTo>
                  <a:lnTo>
                    <a:pt x="f768" y="f433"/>
                  </a:lnTo>
                  <a:lnTo>
                    <a:pt x="f769" y="f94"/>
                  </a:lnTo>
                  <a:lnTo>
                    <a:pt x="f770" y="f439"/>
                  </a:lnTo>
                  <a:lnTo>
                    <a:pt x="f771" y="f772"/>
                  </a:lnTo>
                  <a:lnTo>
                    <a:pt x="f773" y="f774"/>
                  </a:lnTo>
                  <a:lnTo>
                    <a:pt x="f775" y="f776"/>
                  </a:lnTo>
                  <a:lnTo>
                    <a:pt x="f777" y="f485"/>
                  </a:lnTo>
                  <a:lnTo>
                    <a:pt x="f778" y="f82"/>
                  </a:lnTo>
                  <a:lnTo>
                    <a:pt x="f779" y="f449"/>
                  </a:lnTo>
                  <a:lnTo>
                    <a:pt x="f780" y="f71"/>
                  </a:lnTo>
                  <a:lnTo>
                    <a:pt x="f781" y="f782"/>
                  </a:lnTo>
                  <a:lnTo>
                    <a:pt x="f783" y="f784"/>
                  </a:lnTo>
                  <a:lnTo>
                    <a:pt x="f785" y="f786"/>
                  </a:lnTo>
                  <a:lnTo>
                    <a:pt x="f787" y="f788"/>
                  </a:lnTo>
                  <a:lnTo>
                    <a:pt x="f789" y="f740"/>
                  </a:lnTo>
                  <a:lnTo>
                    <a:pt x="f790" y="f499"/>
                  </a:lnTo>
                  <a:lnTo>
                    <a:pt x="f791" y="f11"/>
                  </a:lnTo>
                  <a:lnTo>
                    <a:pt x="f792" y="f461"/>
                  </a:lnTo>
                  <a:lnTo>
                    <a:pt x="f792" y="f15"/>
                  </a:lnTo>
                  <a:lnTo>
                    <a:pt x="f793" y="f15"/>
                  </a:lnTo>
                  <a:lnTo>
                    <a:pt x="f793" y="f794"/>
                  </a:lnTo>
                  <a:lnTo>
                    <a:pt x="f793" y="f795"/>
                  </a:lnTo>
                  <a:lnTo>
                    <a:pt x="f796" y="f392"/>
                  </a:lnTo>
                  <a:lnTo>
                    <a:pt x="f797" y="f302"/>
                  </a:lnTo>
                  <a:lnTo>
                    <a:pt x="f798" y="f799"/>
                  </a:lnTo>
                  <a:lnTo>
                    <a:pt x="f800" y="f801"/>
                  </a:lnTo>
                  <a:lnTo>
                    <a:pt x="f802" y="f803"/>
                  </a:lnTo>
                  <a:lnTo>
                    <a:pt x="f804" y="f805"/>
                  </a:lnTo>
                  <a:lnTo>
                    <a:pt x="f806" y="f10"/>
                  </a:lnTo>
                  <a:lnTo>
                    <a:pt x="f807" y="f294"/>
                  </a:lnTo>
                  <a:lnTo>
                    <a:pt x="f808" y="f809"/>
                  </a:lnTo>
                  <a:lnTo>
                    <a:pt x="f810" y="f133"/>
                  </a:lnTo>
                  <a:lnTo>
                    <a:pt x="f811" y="f812"/>
                  </a:lnTo>
                  <a:lnTo>
                    <a:pt x="f813" y="f277"/>
                  </a:lnTo>
                  <a:lnTo>
                    <a:pt x="f814" y="f287"/>
                  </a:lnTo>
                  <a:lnTo>
                    <a:pt x="f815" y="f82"/>
                  </a:lnTo>
                  <a:lnTo>
                    <a:pt x="f816" y="f82"/>
                  </a:lnTo>
                  <a:lnTo>
                    <a:pt x="f817" y="f82"/>
                  </a:lnTo>
                  <a:lnTo>
                    <a:pt x="f818" y="f279"/>
                  </a:lnTo>
                  <a:lnTo>
                    <a:pt x="f819" y="f479"/>
                  </a:lnTo>
                  <a:lnTo>
                    <a:pt x="f820" y="f742"/>
                  </a:lnTo>
                  <a:lnTo>
                    <a:pt x="f821" y="f290"/>
                  </a:lnTo>
                  <a:lnTo>
                    <a:pt x="f822" y="f133"/>
                  </a:lnTo>
                  <a:lnTo>
                    <a:pt x="f823" y="f809"/>
                  </a:lnTo>
                  <a:lnTo>
                    <a:pt x="f824" y="f825"/>
                  </a:lnTo>
                  <a:lnTo>
                    <a:pt x="f754" y="f826"/>
                  </a:lnTo>
                  <a:lnTo>
                    <a:pt x="f827" y="f453"/>
                  </a:lnTo>
                  <a:lnTo>
                    <a:pt x="f828" y="f786"/>
                  </a:lnTo>
                  <a:lnTo>
                    <a:pt x="f829" y="f830"/>
                  </a:lnTo>
                  <a:lnTo>
                    <a:pt x="f751" y="f38"/>
                  </a:lnTo>
                  <a:lnTo>
                    <a:pt x="f831" y="f470"/>
                  </a:lnTo>
                  <a:lnTo>
                    <a:pt x="f832" y="f799"/>
                  </a:lnTo>
                  <a:lnTo>
                    <a:pt x="f833" y="f834"/>
                  </a:lnTo>
                  <a:lnTo>
                    <a:pt x="f749" y="f29"/>
                  </a:lnTo>
                  <a:lnTo>
                    <a:pt x="f835" y="f392"/>
                  </a:lnTo>
                  <a:lnTo>
                    <a:pt x="f836" y="f546"/>
                  </a:lnTo>
                  <a:lnTo>
                    <a:pt x="f836" y="f837"/>
                  </a:lnTo>
                  <a:lnTo>
                    <a:pt x="f836" y="f15"/>
                  </a:lnTo>
                  <a:lnTo>
                    <a:pt x="f739" y="f15"/>
                  </a:lnTo>
                  <a:close/>
                  <a:moveTo>
                    <a:pt x="f838" y="f337"/>
                  </a:moveTo>
                  <a:lnTo>
                    <a:pt x="f839" y="f200"/>
                  </a:lnTo>
                  <a:lnTo>
                    <a:pt x="f840" y="f358"/>
                  </a:lnTo>
                  <a:lnTo>
                    <a:pt x="f841" y="f178"/>
                  </a:lnTo>
                  <a:lnTo>
                    <a:pt x="f842" y="f37"/>
                  </a:lnTo>
                  <a:lnTo>
                    <a:pt x="f843" y="f192"/>
                  </a:lnTo>
                  <a:lnTo>
                    <a:pt x="f844" y="f182"/>
                  </a:lnTo>
                  <a:lnTo>
                    <a:pt x="f845" y="f43"/>
                  </a:lnTo>
                  <a:lnTo>
                    <a:pt x="f846" y="f184"/>
                  </a:lnTo>
                  <a:lnTo>
                    <a:pt x="f847" y="f186"/>
                  </a:lnTo>
                  <a:lnTo>
                    <a:pt x="f848" y="f184"/>
                  </a:lnTo>
                  <a:lnTo>
                    <a:pt x="f849" y="f182"/>
                  </a:lnTo>
                  <a:lnTo>
                    <a:pt x="f850" y="f851"/>
                  </a:lnTo>
                  <a:lnTo>
                    <a:pt x="f852" y="f180"/>
                  </a:lnTo>
                  <a:lnTo>
                    <a:pt x="f853" y="f47"/>
                  </a:lnTo>
                  <a:lnTo>
                    <a:pt x="f854" y="f356"/>
                  </a:lnTo>
                  <a:lnTo>
                    <a:pt x="f855" y="f358"/>
                  </a:lnTo>
                  <a:lnTo>
                    <a:pt x="f856" y="f857"/>
                  </a:lnTo>
                  <a:lnTo>
                    <a:pt x="f858" y="f339"/>
                  </a:lnTo>
                  <a:lnTo>
                    <a:pt x="f859" y="f51"/>
                  </a:lnTo>
                  <a:lnTo>
                    <a:pt x="f860" y="f364"/>
                  </a:lnTo>
                  <a:lnTo>
                    <a:pt x="f861" y="f862"/>
                  </a:lnTo>
                  <a:lnTo>
                    <a:pt x="f863" y="f367"/>
                  </a:lnTo>
                  <a:lnTo>
                    <a:pt x="f864" y="f369"/>
                  </a:lnTo>
                  <a:lnTo>
                    <a:pt x="f865" y="f371"/>
                  </a:lnTo>
                  <a:lnTo>
                    <a:pt x="f866" y="f373"/>
                  </a:lnTo>
                  <a:lnTo>
                    <a:pt x="f867" y="f337"/>
                  </a:lnTo>
                  <a:lnTo>
                    <a:pt x="f868" y="f869"/>
                  </a:lnTo>
                  <a:lnTo>
                    <a:pt x="f870" y="f161"/>
                  </a:lnTo>
                  <a:lnTo>
                    <a:pt x="f871" y="f379"/>
                  </a:lnTo>
                  <a:lnTo>
                    <a:pt x="f872" y="f873"/>
                  </a:lnTo>
                  <a:lnTo>
                    <a:pt x="f874" y="f60"/>
                  </a:lnTo>
                  <a:lnTo>
                    <a:pt x="f875" y="f876"/>
                  </a:lnTo>
                  <a:lnTo>
                    <a:pt x="f877" y="f878"/>
                  </a:lnTo>
                  <a:lnTo>
                    <a:pt x="f879" y="f880"/>
                  </a:lnTo>
                  <a:lnTo>
                    <a:pt x="f881" y="f882"/>
                  </a:lnTo>
                  <a:lnTo>
                    <a:pt x="f883" y="f884"/>
                  </a:lnTo>
                  <a:lnTo>
                    <a:pt x="f885" y="f886"/>
                  </a:lnTo>
                  <a:lnTo>
                    <a:pt x="f885" y="f887"/>
                  </a:lnTo>
                  <a:lnTo>
                    <a:pt x="f883" y="f888"/>
                  </a:lnTo>
                  <a:lnTo>
                    <a:pt x="f889" y="f890"/>
                  </a:lnTo>
                  <a:lnTo>
                    <a:pt x="f881" y="f837"/>
                  </a:lnTo>
                  <a:lnTo>
                    <a:pt x="f879" y="f467"/>
                  </a:lnTo>
                  <a:lnTo>
                    <a:pt x="f877" y="f11"/>
                  </a:lnTo>
                  <a:lnTo>
                    <a:pt x="f875" y="f302"/>
                  </a:lnTo>
                  <a:lnTo>
                    <a:pt x="f891" y="f36"/>
                  </a:lnTo>
                  <a:lnTo>
                    <a:pt x="f892" y="f470"/>
                  </a:lnTo>
                  <a:lnTo>
                    <a:pt x="f893" y="f471"/>
                  </a:lnTo>
                  <a:lnTo>
                    <a:pt x="f894" y="f504"/>
                  </a:lnTo>
                  <a:lnTo>
                    <a:pt x="f895" y="f453"/>
                  </a:lnTo>
                  <a:lnTo>
                    <a:pt x="f896" y="f539"/>
                  </a:lnTo>
                  <a:lnTo>
                    <a:pt x="f897" y="f809"/>
                  </a:lnTo>
                  <a:lnTo>
                    <a:pt x="f898" y="f290"/>
                  </a:lnTo>
                  <a:lnTo>
                    <a:pt x="f899" y="f279"/>
                  </a:lnTo>
                  <a:lnTo>
                    <a:pt x="f900" y="f483"/>
                  </a:lnTo>
                  <a:lnTo>
                    <a:pt x="f901" y="f406"/>
                  </a:lnTo>
                  <a:lnTo>
                    <a:pt x="f902" y="f407"/>
                  </a:lnTo>
                  <a:lnTo>
                    <a:pt x="f903" y="f772"/>
                  </a:lnTo>
                  <a:lnTo>
                    <a:pt x="f904" y="f411"/>
                  </a:lnTo>
                  <a:lnTo>
                    <a:pt x="f855" y="f412"/>
                  </a:lnTo>
                  <a:lnTo>
                    <a:pt x="f854" y="f94"/>
                  </a:lnTo>
                  <a:lnTo>
                    <a:pt x="f853" y="f414"/>
                  </a:lnTo>
                  <a:lnTo>
                    <a:pt x="f905" y="f416"/>
                  </a:lnTo>
                  <a:lnTo>
                    <a:pt x="f906" y="f20"/>
                  </a:lnTo>
                  <a:lnTo>
                    <a:pt x="f907" y="f419"/>
                  </a:lnTo>
                  <a:lnTo>
                    <a:pt x="f908" y="f102"/>
                  </a:lnTo>
                  <a:lnTo>
                    <a:pt x="f909" y="f104"/>
                  </a:lnTo>
                  <a:lnTo>
                    <a:pt x="f910" y="f422"/>
                  </a:lnTo>
                  <a:lnTo>
                    <a:pt x="f911" y="f106"/>
                  </a:lnTo>
                  <a:lnTo>
                    <a:pt x="f912" y="f106"/>
                  </a:lnTo>
                  <a:lnTo>
                    <a:pt x="f913" y="f106"/>
                  </a:lnTo>
                  <a:lnTo>
                    <a:pt x="f914" y="f422"/>
                  </a:lnTo>
                  <a:lnTo>
                    <a:pt x="f915" y="f112"/>
                  </a:lnTo>
                  <a:lnTo>
                    <a:pt x="f916" y="f419"/>
                  </a:lnTo>
                  <a:lnTo>
                    <a:pt x="f917" y="f20"/>
                  </a:lnTo>
                  <a:lnTo>
                    <a:pt x="f918" y="f433"/>
                  </a:lnTo>
                  <a:lnTo>
                    <a:pt x="f919" y="f435"/>
                  </a:lnTo>
                  <a:lnTo>
                    <a:pt x="f920" y="f437"/>
                  </a:lnTo>
                  <a:lnTo>
                    <a:pt x="f921" y="f77"/>
                  </a:lnTo>
                  <a:lnTo>
                    <a:pt x="f922" y="f923"/>
                  </a:lnTo>
                  <a:lnTo>
                    <a:pt x="f924" y="f506"/>
                  </a:lnTo>
                  <a:lnTo>
                    <a:pt x="f916" y="f449"/>
                  </a:lnTo>
                  <a:lnTo>
                    <a:pt x="f925" y="f926"/>
                  </a:lnTo>
                  <a:lnTo>
                    <a:pt x="f927" y="f287"/>
                  </a:lnTo>
                  <a:lnTo>
                    <a:pt x="f928" y="f82"/>
                  </a:lnTo>
                  <a:lnTo>
                    <a:pt x="f929" y="f281"/>
                  </a:lnTo>
                  <a:lnTo>
                    <a:pt x="f912" y="f281"/>
                  </a:lnTo>
                  <a:lnTo>
                    <a:pt x="f930" y="f82"/>
                  </a:lnTo>
                  <a:lnTo>
                    <a:pt x="f931" y="f287"/>
                  </a:lnTo>
                  <a:lnTo>
                    <a:pt x="f908" y="f742"/>
                  </a:lnTo>
                  <a:lnTo>
                    <a:pt x="f932" y="f506"/>
                  </a:lnTo>
                  <a:lnTo>
                    <a:pt x="f933" y="f809"/>
                  </a:lnTo>
                  <a:lnTo>
                    <a:pt x="f934" y="f272"/>
                  </a:lnTo>
                  <a:lnTo>
                    <a:pt x="f935" y="f453"/>
                  </a:lnTo>
                  <a:lnTo>
                    <a:pt x="f936" y="f137"/>
                  </a:lnTo>
                  <a:lnTo>
                    <a:pt x="f937" y="f266"/>
                  </a:lnTo>
                  <a:lnTo>
                    <a:pt x="f938" y="f939"/>
                  </a:lnTo>
                  <a:lnTo>
                    <a:pt x="f940" y="f457"/>
                  </a:lnTo>
                  <a:lnTo>
                    <a:pt x="f902" y="f392"/>
                  </a:lnTo>
                  <a:lnTo>
                    <a:pt x="f941" y="f795"/>
                  </a:lnTo>
                  <a:lnTo>
                    <a:pt x="f860" y="f794"/>
                  </a:lnTo>
                  <a:lnTo>
                    <a:pt x="f901" y="f942"/>
                  </a:lnTo>
                  <a:lnTo>
                    <a:pt x="f943" y="f944"/>
                  </a:lnTo>
                  <a:lnTo>
                    <a:pt x="f901" y="f945"/>
                  </a:lnTo>
                  <a:lnTo>
                    <a:pt x="f860" y="f946"/>
                  </a:lnTo>
                  <a:lnTo>
                    <a:pt x="f941" y="f882"/>
                  </a:lnTo>
                  <a:lnTo>
                    <a:pt x="f947" y="f948"/>
                  </a:lnTo>
                  <a:lnTo>
                    <a:pt x="f949" y="f950"/>
                  </a:lnTo>
                  <a:lnTo>
                    <a:pt x="f951" y="f60"/>
                  </a:lnTo>
                  <a:lnTo>
                    <a:pt x="f952" y="f246"/>
                  </a:lnTo>
                  <a:lnTo>
                    <a:pt x="f953" y="f46"/>
                  </a:lnTo>
                  <a:lnTo>
                    <a:pt x="f954" y="f223"/>
                  </a:lnTo>
                  <a:lnTo>
                    <a:pt x="f955" y="f956"/>
                  </a:lnTo>
                  <a:lnTo>
                    <a:pt x="f957" y="f958"/>
                  </a:lnTo>
                  <a:lnTo>
                    <a:pt x="f959" y="f13"/>
                  </a:lnTo>
                  <a:lnTo>
                    <a:pt x="f960" y="f961"/>
                  </a:lnTo>
                  <a:lnTo>
                    <a:pt x="f931" y="f167"/>
                  </a:lnTo>
                  <a:lnTo>
                    <a:pt x="f962" y="f233"/>
                  </a:lnTo>
                  <a:lnTo>
                    <a:pt x="f963" y="f233"/>
                  </a:lnTo>
                  <a:lnTo>
                    <a:pt x="f964" y="f233"/>
                  </a:lnTo>
                  <a:lnTo>
                    <a:pt x="f965" y="f239"/>
                  </a:lnTo>
                  <a:lnTo>
                    <a:pt x="f966" y="f26"/>
                  </a:lnTo>
                  <a:lnTo>
                    <a:pt x="f967" y="f371"/>
                  </a:lnTo>
                  <a:lnTo>
                    <a:pt x="f968" y="f969"/>
                  </a:lnTo>
                  <a:lnTo>
                    <a:pt x="f970" y="f228"/>
                  </a:lnTo>
                  <a:lnTo>
                    <a:pt x="f922" y="f59"/>
                  </a:lnTo>
                  <a:lnTo>
                    <a:pt x="f838" y="f337"/>
                  </a:lnTo>
                  <a:close/>
                  <a:moveTo>
                    <a:pt x="f971" y="f308"/>
                  </a:moveTo>
                  <a:lnTo>
                    <a:pt x="f972" y="f310"/>
                  </a:lnTo>
                  <a:lnTo>
                    <a:pt x="f973" y="f312"/>
                  </a:lnTo>
                  <a:lnTo>
                    <a:pt x="f974" y="f253"/>
                  </a:lnTo>
                  <a:lnTo>
                    <a:pt x="f975" y="f215"/>
                  </a:lnTo>
                  <a:lnTo>
                    <a:pt x="f976" y="f250"/>
                  </a:lnTo>
                  <a:lnTo>
                    <a:pt x="f977" y="f248"/>
                  </a:lnTo>
                  <a:lnTo>
                    <a:pt x="f978" y="f246"/>
                  </a:lnTo>
                  <a:lnTo>
                    <a:pt x="f979" y="f46"/>
                  </a:lnTo>
                  <a:lnTo>
                    <a:pt x="f980" y="f223"/>
                  </a:lnTo>
                  <a:lnTo>
                    <a:pt x="f981" y="f225"/>
                  </a:lnTo>
                  <a:lnTo>
                    <a:pt x="f982" y="f227"/>
                  </a:lnTo>
                  <a:lnTo>
                    <a:pt x="f983" y="f228"/>
                  </a:lnTo>
                  <a:lnTo>
                    <a:pt x="f984" y="f230"/>
                  </a:lnTo>
                  <a:lnTo>
                    <a:pt x="f985" y="f210"/>
                  </a:lnTo>
                  <a:lnTo>
                    <a:pt x="f986" y="f239"/>
                  </a:lnTo>
                  <a:lnTo>
                    <a:pt x="f987" y="f327"/>
                  </a:lnTo>
                  <a:lnTo>
                    <a:pt x="f988" y="f327"/>
                  </a:lnTo>
                  <a:lnTo>
                    <a:pt x="f989" y="f327"/>
                  </a:lnTo>
                  <a:lnTo>
                    <a:pt x="f990" y="f233"/>
                  </a:lnTo>
                  <a:lnTo>
                    <a:pt x="f991" y="f167"/>
                  </a:lnTo>
                  <a:lnTo>
                    <a:pt x="f992" y="f210"/>
                  </a:lnTo>
                  <a:lnTo>
                    <a:pt x="f993" y="f230"/>
                  </a:lnTo>
                  <a:lnTo>
                    <a:pt x="f994" y="f13"/>
                  </a:lnTo>
                  <a:lnTo>
                    <a:pt x="f995" y="f59"/>
                  </a:lnTo>
                  <a:lnTo>
                    <a:pt x="f996" y="f337"/>
                  </a:lnTo>
                  <a:lnTo>
                    <a:pt x="f997" y="f339"/>
                  </a:lnTo>
                  <a:lnTo>
                    <a:pt x="f998" y="f49"/>
                  </a:lnTo>
                  <a:lnTo>
                    <a:pt x="f999" y="f342"/>
                  </a:lnTo>
                  <a:lnTo>
                    <a:pt x="f1000" y="f47"/>
                  </a:lnTo>
                  <a:lnTo>
                    <a:pt x="f1001" y="f345"/>
                  </a:lnTo>
                  <a:lnTo>
                    <a:pt x="f1002" y="f190"/>
                  </a:lnTo>
                  <a:lnTo>
                    <a:pt x="f1003" y="f188"/>
                  </a:lnTo>
                  <a:lnTo>
                    <a:pt x="f1004" y="f43"/>
                  </a:lnTo>
                  <a:lnTo>
                    <a:pt x="f1005" y="f184"/>
                  </a:lnTo>
                  <a:lnTo>
                    <a:pt x="f1006" y="f43"/>
                  </a:lnTo>
                  <a:lnTo>
                    <a:pt x="f984" y="f190"/>
                  </a:lnTo>
                  <a:lnTo>
                    <a:pt x="f1007" y="f192"/>
                  </a:lnTo>
                  <a:lnTo>
                    <a:pt x="f1008" y="f15"/>
                  </a:lnTo>
                  <a:lnTo>
                    <a:pt x="f1009" y="f354"/>
                  </a:lnTo>
                  <a:lnTo>
                    <a:pt x="f1010" y="f356"/>
                  </a:lnTo>
                  <a:lnTo>
                    <a:pt x="f1011" y="f358"/>
                  </a:lnTo>
                  <a:lnTo>
                    <a:pt x="f1012" y="f360"/>
                  </a:lnTo>
                  <a:lnTo>
                    <a:pt x="f1013" y="f362"/>
                  </a:lnTo>
                  <a:lnTo>
                    <a:pt x="f1014" y="f51"/>
                  </a:lnTo>
                  <a:lnTo>
                    <a:pt x="f974" y="f364"/>
                  </a:lnTo>
                  <a:lnTo>
                    <a:pt x="f1015" y="f53"/>
                  </a:lnTo>
                  <a:lnTo>
                    <a:pt x="f1016" y="f367"/>
                  </a:lnTo>
                  <a:lnTo>
                    <a:pt x="f1017" y="f369"/>
                  </a:lnTo>
                  <a:lnTo>
                    <a:pt x="f1018" y="f371"/>
                  </a:lnTo>
                  <a:lnTo>
                    <a:pt x="f1019" y="f373"/>
                  </a:lnTo>
                  <a:lnTo>
                    <a:pt x="f1020" y="f337"/>
                  </a:lnTo>
                  <a:lnTo>
                    <a:pt x="f1021" y="f163"/>
                  </a:lnTo>
                  <a:lnTo>
                    <a:pt x="f1022" y="f377"/>
                  </a:lnTo>
                  <a:lnTo>
                    <a:pt x="f1023" y="f379"/>
                  </a:lnTo>
                  <a:lnTo>
                    <a:pt x="f1024" y="f381"/>
                  </a:lnTo>
                  <a:lnTo>
                    <a:pt x="f1025" y="f383"/>
                  </a:lnTo>
                  <a:lnTo>
                    <a:pt x="f1026" y="f50"/>
                  </a:lnTo>
                  <a:lnTo>
                    <a:pt x="f1027" y="f58"/>
                  </a:lnTo>
                  <a:lnTo>
                    <a:pt x="f1028" y="f215"/>
                  </a:lnTo>
                  <a:lnTo>
                    <a:pt x="f1029" y="f388"/>
                  </a:lnTo>
                  <a:lnTo>
                    <a:pt x="f1030" y="f312"/>
                  </a:lnTo>
                  <a:lnTo>
                    <a:pt x="f1031" y="f391"/>
                  </a:lnTo>
                  <a:lnTo>
                    <a:pt x="f1030" y="f63"/>
                  </a:lnTo>
                  <a:lnTo>
                    <a:pt x="f1029" y="f306"/>
                  </a:lnTo>
                  <a:lnTo>
                    <a:pt x="f1027" y="f392"/>
                  </a:lnTo>
                  <a:lnTo>
                    <a:pt x="f1032" y="f9"/>
                  </a:lnTo>
                  <a:lnTo>
                    <a:pt x="f1033" y="f394"/>
                  </a:lnTo>
                  <a:lnTo>
                    <a:pt x="f1034" y="f38"/>
                  </a:lnTo>
                  <a:lnTo>
                    <a:pt x="f1035" y="f268"/>
                  </a:lnTo>
                  <a:lnTo>
                    <a:pt x="f1036" y="f397"/>
                  </a:lnTo>
                  <a:lnTo>
                    <a:pt x="f1037" y="f399"/>
                  </a:lnTo>
                  <a:lnTo>
                    <a:pt x="f1038" y="f292"/>
                  </a:lnTo>
                  <a:lnTo>
                    <a:pt x="f1039" y="f80"/>
                  </a:lnTo>
                  <a:lnTo>
                    <a:pt x="f1040" y="f287"/>
                  </a:lnTo>
                  <a:lnTo>
                    <a:pt x="f1041" y="f404"/>
                  </a:lnTo>
                  <a:lnTo>
                    <a:pt x="f1042" y="f406"/>
                  </a:lnTo>
                  <a:lnTo>
                    <a:pt x="f1043" y="f407"/>
                  </a:lnTo>
                  <a:lnTo>
                    <a:pt x="f1044" y="f409"/>
                  </a:lnTo>
                  <a:lnTo>
                    <a:pt x="f1045" y="f411"/>
                  </a:lnTo>
                  <a:lnTo>
                    <a:pt x="f1046" y="f412"/>
                  </a:lnTo>
                  <a:lnTo>
                    <a:pt x="f1047" y="f94"/>
                  </a:lnTo>
                  <a:lnTo>
                    <a:pt x="f1048" y="f414"/>
                  </a:lnTo>
                  <a:lnTo>
                    <a:pt x="f1049" y="f416"/>
                  </a:lnTo>
                  <a:lnTo>
                    <a:pt x="f1050" y="f116"/>
                  </a:lnTo>
                  <a:lnTo>
                    <a:pt x="f1051" y="f419"/>
                  </a:lnTo>
                  <a:lnTo>
                    <a:pt x="f1052" y="f112"/>
                  </a:lnTo>
                  <a:lnTo>
                    <a:pt x="f1053" y="f422"/>
                  </a:lnTo>
                  <a:lnTo>
                    <a:pt x="f1054" y="f106"/>
                  </a:lnTo>
                  <a:lnTo>
                    <a:pt x="f1055" y="f108"/>
                  </a:lnTo>
                  <a:lnTo>
                    <a:pt x="f1056" y="f108"/>
                  </a:lnTo>
                  <a:lnTo>
                    <a:pt x="f1057" y="f108"/>
                  </a:lnTo>
                  <a:lnTo>
                    <a:pt x="f1058" y="f106"/>
                  </a:lnTo>
                  <a:lnTo>
                    <a:pt x="f1059" y="f104"/>
                  </a:lnTo>
                  <a:lnTo>
                    <a:pt x="f1060" y="f102"/>
                  </a:lnTo>
                  <a:lnTo>
                    <a:pt x="f1061" y="f419"/>
                  </a:lnTo>
                  <a:lnTo>
                    <a:pt x="f1062" y="f20"/>
                  </a:lnTo>
                  <a:lnTo>
                    <a:pt x="f1063" y="f433"/>
                  </a:lnTo>
                  <a:lnTo>
                    <a:pt x="f1064" y="f435"/>
                  </a:lnTo>
                  <a:lnTo>
                    <a:pt x="f1065" y="f437"/>
                  </a:lnTo>
                  <a:lnTo>
                    <a:pt x="f1066" y="f439"/>
                  </a:lnTo>
                  <a:lnTo>
                    <a:pt x="f1067" y="f441"/>
                  </a:lnTo>
                  <a:lnTo>
                    <a:pt x="f1068" y="f443"/>
                  </a:lnTo>
                  <a:lnTo>
                    <a:pt x="f999" y="f86"/>
                  </a:lnTo>
                  <a:lnTo>
                    <a:pt x="f1069" y="f446"/>
                  </a:lnTo>
                  <a:lnTo>
                    <a:pt x="f1070" y="f283"/>
                  </a:lnTo>
                  <a:lnTo>
                    <a:pt x="f1071" y="f449"/>
                  </a:lnTo>
                  <a:lnTo>
                    <a:pt x="f1072" y="f451"/>
                  </a:lnTo>
                  <a:lnTo>
                    <a:pt x="f1073" y="f453"/>
                  </a:lnTo>
                  <a:lnTo>
                    <a:pt x="f1074" y="f69"/>
                  </a:lnTo>
                  <a:lnTo>
                    <a:pt x="f1075" y="f139"/>
                  </a:lnTo>
                  <a:lnTo>
                    <a:pt x="f1076" y="f457"/>
                  </a:lnTo>
                  <a:lnTo>
                    <a:pt x="f1077" y="f459"/>
                  </a:lnTo>
                  <a:lnTo>
                    <a:pt x="f1078" y="f461"/>
                  </a:lnTo>
                  <a:lnTo>
                    <a:pt x="f1079" y="f462"/>
                  </a:lnTo>
                  <a:lnTo>
                    <a:pt x="f1078" y="f463"/>
                  </a:lnTo>
                  <a:lnTo>
                    <a:pt x="f1078" y="f258"/>
                  </a:lnTo>
                  <a:lnTo>
                    <a:pt x="f1080" y="f391"/>
                  </a:lnTo>
                  <a:lnTo>
                    <a:pt x="f971" y="f308"/>
                  </a:lnTo>
                  <a:close/>
                  <a:moveTo>
                    <a:pt x="f972" y="f465"/>
                  </a:moveTo>
                  <a:lnTo>
                    <a:pt x="f1081" y="f465"/>
                  </a:lnTo>
                  <a:lnTo>
                    <a:pt x="f1081" y="f467"/>
                  </a:lnTo>
                  <a:lnTo>
                    <a:pt x="f1082" y="f11"/>
                  </a:lnTo>
                  <a:lnTo>
                    <a:pt x="f1066" y="f457"/>
                  </a:lnTo>
                  <a:lnTo>
                    <a:pt x="f1083" y="f36"/>
                  </a:lnTo>
                  <a:lnTo>
                    <a:pt x="f1084" y="f470"/>
                  </a:lnTo>
                  <a:lnTo>
                    <a:pt x="f1085" y="f471"/>
                  </a:lnTo>
                  <a:lnTo>
                    <a:pt x="f1086" y="f473"/>
                  </a:lnTo>
                  <a:lnTo>
                    <a:pt x="f1087" y="f397"/>
                  </a:lnTo>
                  <a:lnTo>
                    <a:pt x="f1063" y="f272"/>
                  </a:lnTo>
                  <a:lnTo>
                    <a:pt x="f1088" y="f274"/>
                  </a:lnTo>
                  <a:lnTo>
                    <a:pt x="f1089" y="f290"/>
                  </a:lnTo>
                  <a:lnTo>
                    <a:pt x="f1090" y="f479"/>
                  </a:lnTo>
                  <a:lnTo>
                    <a:pt x="f1091" y="f283"/>
                  </a:lnTo>
                  <a:lnTo>
                    <a:pt x="f1092" y="f481"/>
                  </a:lnTo>
                  <a:lnTo>
                    <a:pt x="f1093" y="f483"/>
                  </a:lnTo>
                  <a:lnTo>
                    <a:pt x="f1094" y="f485"/>
                  </a:lnTo>
                  <a:lnTo>
                    <a:pt x="f1095" y="f483"/>
                  </a:lnTo>
                  <a:lnTo>
                    <a:pt x="f1096" y="f481"/>
                  </a:lnTo>
                  <a:lnTo>
                    <a:pt x="f1052" y="f283"/>
                  </a:lnTo>
                  <a:lnTo>
                    <a:pt x="f1097" y="f479"/>
                  </a:lnTo>
                  <a:lnTo>
                    <a:pt x="f1098" y="f290"/>
                  </a:lnTo>
                  <a:lnTo>
                    <a:pt x="f1099" y="f71"/>
                  </a:lnTo>
                  <a:lnTo>
                    <a:pt x="f1100" y="f294"/>
                  </a:lnTo>
                  <a:lnTo>
                    <a:pt x="f1101" y="f270"/>
                  </a:lnTo>
                  <a:lnTo>
                    <a:pt x="f978" y="f495"/>
                  </a:lnTo>
                  <a:lnTo>
                    <a:pt x="f1013" y="f25"/>
                  </a:lnTo>
                  <a:lnTo>
                    <a:pt x="f1102" y="f497"/>
                  </a:lnTo>
                  <a:lnTo>
                    <a:pt x="f976" y="f499"/>
                  </a:lnTo>
                  <a:lnTo>
                    <a:pt x="f1103" y="f457"/>
                  </a:lnTo>
                  <a:lnTo>
                    <a:pt x="f974" y="f500"/>
                  </a:lnTo>
                  <a:lnTo>
                    <a:pt x="f1043" y="f467"/>
                  </a:lnTo>
                  <a:lnTo>
                    <a:pt x="f972" y="f465"/>
                  </a:lnTo>
                  <a:close/>
                  <a:moveTo>
                    <a:pt x="f1104" y="f337"/>
                  </a:moveTo>
                  <a:lnTo>
                    <a:pt x="f1105" y="f200"/>
                  </a:lnTo>
                  <a:lnTo>
                    <a:pt x="f1104" y="f358"/>
                  </a:lnTo>
                  <a:lnTo>
                    <a:pt x="f1106" y="f178"/>
                  </a:lnTo>
                  <a:lnTo>
                    <a:pt x="f1107" y="f37"/>
                  </a:lnTo>
                  <a:lnTo>
                    <a:pt x="f1108" y="f192"/>
                  </a:lnTo>
                  <a:lnTo>
                    <a:pt x="f1109" y="f182"/>
                  </a:lnTo>
                  <a:lnTo>
                    <a:pt x="f1110" y="f43"/>
                  </a:lnTo>
                  <a:lnTo>
                    <a:pt x="f1111" y="f184"/>
                  </a:lnTo>
                  <a:lnTo>
                    <a:pt x="f1112" y="f186"/>
                  </a:lnTo>
                  <a:lnTo>
                    <a:pt x="f1113" y="f184"/>
                  </a:lnTo>
                  <a:lnTo>
                    <a:pt x="f1114" y="f182"/>
                  </a:lnTo>
                  <a:lnTo>
                    <a:pt x="f1115" y="f851"/>
                  </a:lnTo>
                  <a:lnTo>
                    <a:pt x="f1116" y="f180"/>
                  </a:lnTo>
                  <a:lnTo>
                    <a:pt x="f1117" y="f47"/>
                  </a:lnTo>
                  <a:lnTo>
                    <a:pt x="f1118" y="f356"/>
                  </a:lnTo>
                  <a:lnTo>
                    <a:pt x="f1119" y="f358"/>
                  </a:lnTo>
                  <a:lnTo>
                    <a:pt x="f1120" y="f857"/>
                  </a:lnTo>
                  <a:lnTo>
                    <a:pt x="f1121" y="f339"/>
                  </a:lnTo>
                  <a:lnTo>
                    <a:pt x="f1122" y="f51"/>
                  </a:lnTo>
                  <a:lnTo>
                    <a:pt x="f1123" y="f364"/>
                  </a:lnTo>
                  <a:lnTo>
                    <a:pt x="f1124" y="f862"/>
                  </a:lnTo>
                  <a:lnTo>
                    <a:pt x="f1125" y="f367"/>
                  </a:lnTo>
                  <a:lnTo>
                    <a:pt x="f1126" y="f369"/>
                  </a:lnTo>
                  <a:lnTo>
                    <a:pt x="f1127" y="f371"/>
                  </a:lnTo>
                  <a:lnTo>
                    <a:pt x="f1128" y="f373"/>
                  </a:lnTo>
                  <a:lnTo>
                    <a:pt x="f1129" y="f337"/>
                  </a:lnTo>
                  <a:lnTo>
                    <a:pt x="f1130" y="f869"/>
                  </a:lnTo>
                  <a:lnTo>
                    <a:pt x="f1131" y="f161"/>
                  </a:lnTo>
                  <a:lnTo>
                    <a:pt x="f1132" y="f379"/>
                  </a:lnTo>
                  <a:lnTo>
                    <a:pt x="f1133" y="f873"/>
                  </a:lnTo>
                  <a:lnTo>
                    <a:pt x="f1134" y="f60"/>
                  </a:lnTo>
                  <a:lnTo>
                    <a:pt x="f1135" y="f876"/>
                  </a:lnTo>
                  <a:lnTo>
                    <a:pt x="f1136" y="f878"/>
                  </a:lnTo>
                  <a:lnTo>
                    <a:pt x="f1137" y="f880"/>
                  </a:lnTo>
                  <a:lnTo>
                    <a:pt x="f1138" y="f882"/>
                  </a:lnTo>
                  <a:lnTo>
                    <a:pt x="f1139" y="f884"/>
                  </a:lnTo>
                  <a:lnTo>
                    <a:pt x="f1140" y="f886"/>
                  </a:lnTo>
                  <a:lnTo>
                    <a:pt x="f1140" y="f887"/>
                  </a:lnTo>
                  <a:lnTo>
                    <a:pt x="f1139" y="f888"/>
                  </a:lnTo>
                  <a:lnTo>
                    <a:pt x="f1141" y="f890"/>
                  </a:lnTo>
                  <a:lnTo>
                    <a:pt x="f1142" y="f837"/>
                  </a:lnTo>
                  <a:lnTo>
                    <a:pt x="f1143" y="f467"/>
                  </a:lnTo>
                  <a:lnTo>
                    <a:pt x="f1144" y="f11"/>
                  </a:lnTo>
                  <a:lnTo>
                    <a:pt x="f1145" y="f302"/>
                  </a:lnTo>
                  <a:lnTo>
                    <a:pt x="f1146" y="f36"/>
                  </a:lnTo>
                  <a:lnTo>
                    <a:pt x="f1147" y="f470"/>
                  </a:lnTo>
                  <a:lnTo>
                    <a:pt x="f1148" y="f471"/>
                  </a:lnTo>
                  <a:lnTo>
                    <a:pt x="f1149" y="f504"/>
                  </a:lnTo>
                  <a:lnTo>
                    <a:pt x="f1150" y="f453"/>
                  </a:lnTo>
                  <a:lnTo>
                    <a:pt x="f1151" y="f539"/>
                  </a:lnTo>
                  <a:lnTo>
                    <a:pt x="f1152" y="f809"/>
                  </a:lnTo>
                  <a:lnTo>
                    <a:pt x="f1153" y="f290"/>
                  </a:lnTo>
                  <a:lnTo>
                    <a:pt x="f1154" y="f279"/>
                  </a:lnTo>
                  <a:lnTo>
                    <a:pt x="f1155" y="f483"/>
                  </a:lnTo>
                  <a:lnTo>
                    <a:pt x="f1156" y="f406"/>
                  </a:lnTo>
                  <a:lnTo>
                    <a:pt x="f1157" y="f407"/>
                  </a:lnTo>
                  <a:lnTo>
                    <a:pt x="f1158" y="f772"/>
                  </a:lnTo>
                  <a:lnTo>
                    <a:pt x="f1159" y="f411"/>
                  </a:lnTo>
                  <a:lnTo>
                    <a:pt x="f1160" y="f412"/>
                  </a:lnTo>
                  <a:lnTo>
                    <a:pt x="f1118" y="f94"/>
                  </a:lnTo>
                  <a:lnTo>
                    <a:pt x="f1161" y="f414"/>
                  </a:lnTo>
                  <a:lnTo>
                    <a:pt x="f1162" y="f416"/>
                  </a:lnTo>
                  <a:lnTo>
                    <a:pt x="f1163" y="f20"/>
                  </a:lnTo>
                  <a:lnTo>
                    <a:pt x="f1164" y="f419"/>
                  </a:lnTo>
                  <a:lnTo>
                    <a:pt x="f1165" y="f102"/>
                  </a:lnTo>
                  <a:lnTo>
                    <a:pt x="f1166" y="f104"/>
                  </a:lnTo>
                  <a:lnTo>
                    <a:pt x="f1167" y="f422"/>
                  </a:lnTo>
                  <a:lnTo>
                    <a:pt x="f1168" y="f106"/>
                  </a:lnTo>
                  <a:lnTo>
                    <a:pt x="f1169" y="f106"/>
                  </a:lnTo>
                  <a:lnTo>
                    <a:pt x="f1170" y="f106"/>
                  </a:lnTo>
                  <a:lnTo>
                    <a:pt x="f1171" y="f422"/>
                  </a:lnTo>
                  <a:lnTo>
                    <a:pt x="f1172" y="f112"/>
                  </a:lnTo>
                  <a:lnTo>
                    <a:pt x="f1173" y="f419"/>
                  </a:lnTo>
                  <a:lnTo>
                    <a:pt x="f1174" y="f20"/>
                  </a:lnTo>
                  <a:lnTo>
                    <a:pt x="f1175" y="f433"/>
                  </a:lnTo>
                  <a:lnTo>
                    <a:pt x="f1176" y="f435"/>
                  </a:lnTo>
                  <a:lnTo>
                    <a:pt x="f1177" y="f437"/>
                  </a:lnTo>
                  <a:lnTo>
                    <a:pt x="f1178" y="f77"/>
                  </a:lnTo>
                  <a:lnTo>
                    <a:pt x="f1179" y="f923"/>
                  </a:lnTo>
                  <a:lnTo>
                    <a:pt x="f1180" y="f506"/>
                  </a:lnTo>
                  <a:lnTo>
                    <a:pt x="f1173" y="f449"/>
                  </a:lnTo>
                  <a:lnTo>
                    <a:pt x="f1181" y="f926"/>
                  </a:lnTo>
                  <a:lnTo>
                    <a:pt x="f1182" y="f287"/>
                  </a:lnTo>
                  <a:lnTo>
                    <a:pt x="f1183" y="f82"/>
                  </a:lnTo>
                  <a:lnTo>
                    <a:pt x="f1184" y="f281"/>
                  </a:lnTo>
                  <a:lnTo>
                    <a:pt x="f1169" y="f281"/>
                  </a:lnTo>
                  <a:lnTo>
                    <a:pt x="f1112" y="f82"/>
                  </a:lnTo>
                  <a:lnTo>
                    <a:pt x="f1185" y="f287"/>
                  </a:lnTo>
                  <a:lnTo>
                    <a:pt x="f1165" y="f742"/>
                  </a:lnTo>
                  <a:lnTo>
                    <a:pt x="f1114" y="f506"/>
                  </a:lnTo>
                  <a:lnTo>
                    <a:pt x="f1186" y="f809"/>
                  </a:lnTo>
                  <a:lnTo>
                    <a:pt x="f1187" y="f272"/>
                  </a:lnTo>
                  <a:lnTo>
                    <a:pt x="f1188" y="f453"/>
                  </a:lnTo>
                  <a:lnTo>
                    <a:pt x="f1189" y="f137"/>
                  </a:lnTo>
                  <a:lnTo>
                    <a:pt x="f1190" y="f266"/>
                  </a:lnTo>
                  <a:lnTo>
                    <a:pt x="f1191" y="f939"/>
                  </a:lnTo>
                  <a:lnTo>
                    <a:pt x="f1192" y="f457"/>
                  </a:lnTo>
                  <a:lnTo>
                    <a:pt x="f1157" y="f392"/>
                  </a:lnTo>
                  <a:lnTo>
                    <a:pt x="f1193" y="f795"/>
                  </a:lnTo>
                  <a:lnTo>
                    <a:pt x="f1194" y="f794"/>
                  </a:lnTo>
                  <a:lnTo>
                    <a:pt x="f1156" y="f942"/>
                  </a:lnTo>
                  <a:lnTo>
                    <a:pt x="f1195" y="f944"/>
                  </a:lnTo>
                  <a:lnTo>
                    <a:pt x="f1156" y="f945"/>
                  </a:lnTo>
                  <a:lnTo>
                    <a:pt x="f1123" y="f946"/>
                  </a:lnTo>
                  <a:lnTo>
                    <a:pt x="f1193" y="f882"/>
                  </a:lnTo>
                  <a:lnTo>
                    <a:pt x="f1122" y="f948"/>
                  </a:lnTo>
                  <a:lnTo>
                    <a:pt x="f1196" y="f950"/>
                  </a:lnTo>
                  <a:lnTo>
                    <a:pt x="f1197" y="f60"/>
                  </a:lnTo>
                  <a:lnTo>
                    <a:pt x="f1198" y="f246"/>
                  </a:lnTo>
                  <a:lnTo>
                    <a:pt x="f1199" y="f46"/>
                  </a:lnTo>
                  <a:lnTo>
                    <a:pt x="f1200" y="f223"/>
                  </a:lnTo>
                  <a:lnTo>
                    <a:pt x="f1201" y="f956"/>
                  </a:lnTo>
                  <a:lnTo>
                    <a:pt x="f1202" y="f958"/>
                  </a:lnTo>
                  <a:lnTo>
                    <a:pt x="f1203" y="f13"/>
                  </a:lnTo>
                  <a:lnTo>
                    <a:pt x="f1204" y="f961"/>
                  </a:lnTo>
                  <a:lnTo>
                    <a:pt x="f1185" y="f167"/>
                  </a:lnTo>
                  <a:lnTo>
                    <a:pt x="f1205" y="f233"/>
                  </a:lnTo>
                  <a:lnTo>
                    <a:pt x="f1206" y="f233"/>
                  </a:lnTo>
                  <a:lnTo>
                    <a:pt x="f1207" y="f233"/>
                  </a:lnTo>
                  <a:lnTo>
                    <a:pt x="f1208" y="f239"/>
                  </a:lnTo>
                  <a:lnTo>
                    <a:pt x="f1209" y="f26"/>
                  </a:lnTo>
                  <a:lnTo>
                    <a:pt x="f1210" y="f371"/>
                  </a:lnTo>
                  <a:lnTo>
                    <a:pt x="f1211" y="f969"/>
                  </a:lnTo>
                  <a:lnTo>
                    <a:pt x="f1212" y="f228"/>
                  </a:lnTo>
                  <a:lnTo>
                    <a:pt x="f1213" y="f59"/>
                  </a:lnTo>
                  <a:lnTo>
                    <a:pt x="f1104" y="f337"/>
                  </a:lnTo>
                  <a:close/>
                  <a:moveTo>
                    <a:pt x="f1214" y="f308"/>
                  </a:moveTo>
                  <a:lnTo>
                    <a:pt x="f1215" y="f310"/>
                  </a:lnTo>
                  <a:lnTo>
                    <a:pt x="f1216" y="f312"/>
                  </a:lnTo>
                  <a:lnTo>
                    <a:pt x="f1217" y="f253"/>
                  </a:lnTo>
                  <a:lnTo>
                    <a:pt x="f1218" y="f215"/>
                  </a:lnTo>
                  <a:lnTo>
                    <a:pt x="f1219" y="f250"/>
                  </a:lnTo>
                  <a:lnTo>
                    <a:pt x="f1220" y="f248"/>
                  </a:lnTo>
                  <a:lnTo>
                    <a:pt x="f1221" y="f246"/>
                  </a:lnTo>
                  <a:lnTo>
                    <a:pt x="f1222" y="f46"/>
                  </a:lnTo>
                  <a:lnTo>
                    <a:pt x="f1223" y="f223"/>
                  </a:lnTo>
                  <a:lnTo>
                    <a:pt x="f1224" y="f225"/>
                  </a:lnTo>
                  <a:lnTo>
                    <a:pt x="f1225" y="f227"/>
                  </a:lnTo>
                  <a:lnTo>
                    <a:pt x="f1226" y="f228"/>
                  </a:lnTo>
                  <a:lnTo>
                    <a:pt x="f1227" y="f230"/>
                  </a:lnTo>
                  <a:lnTo>
                    <a:pt x="f1228" y="f210"/>
                  </a:lnTo>
                  <a:lnTo>
                    <a:pt x="f1229" y="f239"/>
                  </a:lnTo>
                  <a:lnTo>
                    <a:pt x="f1230" y="f327"/>
                  </a:lnTo>
                  <a:lnTo>
                    <a:pt x="f1231" y="f327"/>
                  </a:lnTo>
                  <a:lnTo>
                    <a:pt x="f1232" y="f327"/>
                  </a:lnTo>
                  <a:lnTo>
                    <a:pt x="f1233" y="f233"/>
                  </a:lnTo>
                  <a:lnTo>
                    <a:pt x="f1234" y="f167"/>
                  </a:lnTo>
                  <a:lnTo>
                    <a:pt x="f1235" y="f210"/>
                  </a:lnTo>
                  <a:lnTo>
                    <a:pt x="f1236" y="f230"/>
                  </a:lnTo>
                  <a:lnTo>
                    <a:pt x="f1237" y="f13"/>
                  </a:lnTo>
                  <a:lnTo>
                    <a:pt x="f1238" y="f59"/>
                  </a:lnTo>
                  <a:lnTo>
                    <a:pt x="f1239" y="f337"/>
                  </a:lnTo>
                  <a:lnTo>
                    <a:pt x="f1240" y="f339"/>
                  </a:lnTo>
                  <a:lnTo>
                    <a:pt x="f1241" y="f49"/>
                  </a:lnTo>
                  <a:lnTo>
                    <a:pt x="f1242" y="f342"/>
                  </a:lnTo>
                  <a:lnTo>
                    <a:pt x="f1243" y="f47"/>
                  </a:lnTo>
                  <a:lnTo>
                    <a:pt x="f1244" y="f345"/>
                  </a:lnTo>
                  <a:lnTo>
                    <a:pt x="f1245" y="f190"/>
                  </a:lnTo>
                  <a:lnTo>
                    <a:pt x="f1246" y="f188"/>
                  </a:lnTo>
                  <a:lnTo>
                    <a:pt x="f1247" y="f43"/>
                  </a:lnTo>
                  <a:lnTo>
                    <a:pt x="f1248" y="f184"/>
                  </a:lnTo>
                  <a:lnTo>
                    <a:pt x="f1249" y="f43"/>
                  </a:lnTo>
                  <a:lnTo>
                    <a:pt x="f1227" y="f190"/>
                  </a:lnTo>
                  <a:lnTo>
                    <a:pt x="f1250" y="f192"/>
                  </a:lnTo>
                  <a:lnTo>
                    <a:pt x="f1251" y="f15"/>
                  </a:lnTo>
                  <a:lnTo>
                    <a:pt x="f1252" y="f354"/>
                  </a:lnTo>
                  <a:lnTo>
                    <a:pt x="f1253" y="f356"/>
                  </a:lnTo>
                  <a:lnTo>
                    <a:pt x="f1254" y="f358"/>
                  </a:lnTo>
                  <a:lnTo>
                    <a:pt x="f1255" y="f360"/>
                  </a:lnTo>
                  <a:lnTo>
                    <a:pt x="f1256" y="f362"/>
                  </a:lnTo>
                  <a:lnTo>
                    <a:pt x="f1219" y="f51"/>
                  </a:lnTo>
                  <a:lnTo>
                    <a:pt x="f1257" y="f364"/>
                  </a:lnTo>
                  <a:lnTo>
                    <a:pt x="f1258" y="f53"/>
                  </a:lnTo>
                  <a:lnTo>
                    <a:pt x="f1259" y="f367"/>
                  </a:lnTo>
                  <a:lnTo>
                    <a:pt x="f1260" y="f369"/>
                  </a:lnTo>
                  <a:lnTo>
                    <a:pt x="f1261" y="f371"/>
                  </a:lnTo>
                  <a:lnTo>
                    <a:pt x="f1262" y="f373"/>
                  </a:lnTo>
                  <a:lnTo>
                    <a:pt x="f1263" y="f337"/>
                  </a:lnTo>
                  <a:lnTo>
                    <a:pt x="f1264" y="f163"/>
                  </a:lnTo>
                  <a:lnTo>
                    <a:pt x="f1265" y="f377"/>
                  </a:lnTo>
                  <a:lnTo>
                    <a:pt x="f1266" y="f379"/>
                  </a:lnTo>
                  <a:lnTo>
                    <a:pt x="f1267" y="f381"/>
                  </a:lnTo>
                  <a:lnTo>
                    <a:pt x="f1268" y="f383"/>
                  </a:lnTo>
                  <a:lnTo>
                    <a:pt x="f1269" y="f50"/>
                  </a:lnTo>
                  <a:lnTo>
                    <a:pt x="f1270" y="f58"/>
                  </a:lnTo>
                  <a:lnTo>
                    <a:pt x="f1271" y="f215"/>
                  </a:lnTo>
                  <a:lnTo>
                    <a:pt x="f1272" y="f388"/>
                  </a:lnTo>
                  <a:lnTo>
                    <a:pt x="f1273" y="f312"/>
                  </a:lnTo>
                  <a:lnTo>
                    <a:pt x="f1274" y="f391"/>
                  </a:lnTo>
                  <a:lnTo>
                    <a:pt x="f1273" y="f63"/>
                  </a:lnTo>
                  <a:lnTo>
                    <a:pt x="f1272" y="f306"/>
                  </a:lnTo>
                  <a:lnTo>
                    <a:pt x="f1270" y="f392"/>
                  </a:lnTo>
                  <a:lnTo>
                    <a:pt x="f1268" y="f9"/>
                  </a:lnTo>
                  <a:lnTo>
                    <a:pt x="f1267" y="f394"/>
                  </a:lnTo>
                  <a:lnTo>
                    <a:pt x="f1266" y="f38"/>
                  </a:lnTo>
                  <a:lnTo>
                    <a:pt x="f1275" y="f268"/>
                  </a:lnTo>
                  <a:lnTo>
                    <a:pt x="f1276" y="f397"/>
                  </a:lnTo>
                  <a:lnTo>
                    <a:pt x="f1277" y="f399"/>
                  </a:lnTo>
                  <a:lnTo>
                    <a:pt x="f1278" y="f292"/>
                  </a:lnTo>
                  <a:lnTo>
                    <a:pt x="f1279" y="f80"/>
                  </a:lnTo>
                  <a:lnTo>
                    <a:pt x="f1280" y="f287"/>
                  </a:lnTo>
                  <a:lnTo>
                    <a:pt x="f1281" y="f404"/>
                  </a:lnTo>
                  <a:lnTo>
                    <a:pt x="f1282" y="f406"/>
                  </a:lnTo>
                  <a:lnTo>
                    <a:pt x="f1216" y="f407"/>
                  </a:lnTo>
                  <a:lnTo>
                    <a:pt x="f1283" y="f409"/>
                  </a:lnTo>
                  <a:lnTo>
                    <a:pt x="f1284" y="f411"/>
                  </a:lnTo>
                  <a:lnTo>
                    <a:pt x="f1221" y="f412"/>
                  </a:lnTo>
                  <a:lnTo>
                    <a:pt x="f1222" y="f94"/>
                  </a:lnTo>
                  <a:lnTo>
                    <a:pt x="f1285" y="f414"/>
                  </a:lnTo>
                  <a:lnTo>
                    <a:pt x="f1286" y="f416"/>
                  </a:lnTo>
                  <a:lnTo>
                    <a:pt x="f1287" y="f116"/>
                  </a:lnTo>
                  <a:lnTo>
                    <a:pt x="f1288" y="f419"/>
                  </a:lnTo>
                  <a:lnTo>
                    <a:pt x="f1289" y="f112"/>
                  </a:lnTo>
                  <a:lnTo>
                    <a:pt x="f1290" y="f422"/>
                  </a:lnTo>
                  <a:lnTo>
                    <a:pt x="f1291" y="f106"/>
                  </a:lnTo>
                  <a:lnTo>
                    <a:pt x="f1292" y="f108"/>
                  </a:lnTo>
                  <a:lnTo>
                    <a:pt x="f1293" y="f108"/>
                  </a:lnTo>
                  <a:lnTo>
                    <a:pt x="f1294" y="f108"/>
                  </a:lnTo>
                  <a:lnTo>
                    <a:pt x="f1295" y="f106"/>
                  </a:lnTo>
                  <a:lnTo>
                    <a:pt x="f1296" y="f104"/>
                  </a:lnTo>
                  <a:lnTo>
                    <a:pt x="f1297" y="f102"/>
                  </a:lnTo>
                  <a:lnTo>
                    <a:pt x="f1298" y="f419"/>
                  </a:lnTo>
                  <a:lnTo>
                    <a:pt x="f1299" y="f20"/>
                  </a:lnTo>
                  <a:lnTo>
                    <a:pt x="f1300" y="f433"/>
                  </a:lnTo>
                  <a:lnTo>
                    <a:pt x="f1301" y="f435"/>
                  </a:lnTo>
                  <a:lnTo>
                    <a:pt x="f1302" y="f437"/>
                  </a:lnTo>
                  <a:lnTo>
                    <a:pt x="f1303" y="f439"/>
                  </a:lnTo>
                  <a:lnTo>
                    <a:pt x="f1304" y="f441"/>
                  </a:lnTo>
                  <a:lnTo>
                    <a:pt x="f1305" y="f443"/>
                  </a:lnTo>
                  <a:lnTo>
                    <a:pt x="f1306" y="f86"/>
                  </a:lnTo>
                  <a:lnTo>
                    <a:pt x="f1307" y="f446"/>
                  </a:lnTo>
                  <a:lnTo>
                    <a:pt x="f1308" y="f283"/>
                  </a:lnTo>
                  <a:lnTo>
                    <a:pt x="f1309" y="f449"/>
                  </a:lnTo>
                  <a:lnTo>
                    <a:pt x="f1310" y="f451"/>
                  </a:lnTo>
                  <a:lnTo>
                    <a:pt x="f1311" y="f453"/>
                  </a:lnTo>
                  <a:lnTo>
                    <a:pt x="f1312" y="f69"/>
                  </a:lnTo>
                  <a:lnTo>
                    <a:pt x="f1313" y="f139"/>
                  </a:lnTo>
                  <a:lnTo>
                    <a:pt x="f1314" y="f457"/>
                  </a:lnTo>
                  <a:lnTo>
                    <a:pt x="f1315" y="f459"/>
                  </a:lnTo>
                  <a:lnTo>
                    <a:pt x="f1316" y="f461"/>
                  </a:lnTo>
                  <a:lnTo>
                    <a:pt x="f1316" y="f462"/>
                  </a:lnTo>
                  <a:lnTo>
                    <a:pt x="f1316" y="f463"/>
                  </a:lnTo>
                  <a:lnTo>
                    <a:pt x="f1317" y="f258"/>
                  </a:lnTo>
                  <a:lnTo>
                    <a:pt x="f1315" y="f391"/>
                  </a:lnTo>
                  <a:lnTo>
                    <a:pt x="f1214" y="f308"/>
                  </a:lnTo>
                  <a:close/>
                  <a:moveTo>
                    <a:pt x="f1215" y="f465"/>
                  </a:moveTo>
                  <a:lnTo>
                    <a:pt x="f1318" y="f465"/>
                  </a:lnTo>
                  <a:lnTo>
                    <a:pt x="f1318" y="f467"/>
                  </a:lnTo>
                  <a:lnTo>
                    <a:pt x="f1319" y="f11"/>
                  </a:lnTo>
                  <a:lnTo>
                    <a:pt x="f1303" y="f457"/>
                  </a:lnTo>
                  <a:lnTo>
                    <a:pt x="f1320" y="f36"/>
                  </a:lnTo>
                  <a:lnTo>
                    <a:pt x="f1321" y="f470"/>
                  </a:lnTo>
                  <a:lnTo>
                    <a:pt x="f1302" y="f471"/>
                  </a:lnTo>
                  <a:lnTo>
                    <a:pt x="f1322" y="f473"/>
                  </a:lnTo>
                  <a:lnTo>
                    <a:pt x="f1323" y="f397"/>
                  </a:lnTo>
                  <a:lnTo>
                    <a:pt x="f1300" y="f272"/>
                  </a:lnTo>
                  <a:lnTo>
                    <a:pt x="f1324" y="f274"/>
                  </a:lnTo>
                  <a:lnTo>
                    <a:pt x="f1325" y="f290"/>
                  </a:lnTo>
                  <a:lnTo>
                    <a:pt x="f1326" y="f479"/>
                  </a:lnTo>
                  <a:lnTo>
                    <a:pt x="f1296" y="f283"/>
                  </a:lnTo>
                  <a:lnTo>
                    <a:pt x="f1327" y="f481"/>
                  </a:lnTo>
                  <a:lnTo>
                    <a:pt x="f1328" y="f483"/>
                  </a:lnTo>
                  <a:lnTo>
                    <a:pt x="f1329" y="f485"/>
                  </a:lnTo>
                  <a:lnTo>
                    <a:pt x="f1330" y="f483"/>
                  </a:lnTo>
                  <a:lnTo>
                    <a:pt x="f1331" y="f481"/>
                  </a:lnTo>
                  <a:lnTo>
                    <a:pt x="f1332" y="f283"/>
                  </a:lnTo>
                  <a:lnTo>
                    <a:pt x="f1333" y="f479"/>
                  </a:lnTo>
                  <a:lnTo>
                    <a:pt x="f1334" y="f290"/>
                  </a:lnTo>
                  <a:lnTo>
                    <a:pt x="f1335" y="f71"/>
                  </a:lnTo>
                  <a:lnTo>
                    <a:pt x="f1336" y="f294"/>
                  </a:lnTo>
                  <a:lnTo>
                    <a:pt x="f1337" y="f270"/>
                  </a:lnTo>
                  <a:lnTo>
                    <a:pt x="f1338" y="f495"/>
                  </a:lnTo>
                  <a:lnTo>
                    <a:pt x="f1256" y="f25"/>
                  </a:lnTo>
                  <a:lnTo>
                    <a:pt x="f1339" y="f497"/>
                  </a:lnTo>
                  <a:lnTo>
                    <a:pt x="f1340" y="f499"/>
                  </a:lnTo>
                  <a:lnTo>
                    <a:pt x="f1218" y="f457"/>
                  </a:lnTo>
                  <a:lnTo>
                    <a:pt x="f1257" y="f500"/>
                  </a:lnTo>
                  <a:lnTo>
                    <a:pt x="f1216" y="f467"/>
                  </a:lnTo>
                  <a:lnTo>
                    <a:pt x="f1215" y="f465"/>
                  </a:lnTo>
                  <a:close/>
                  <a:moveTo>
                    <a:pt x="f1341" y="f15"/>
                  </a:moveTo>
                  <a:lnTo>
                    <a:pt x="f1341" y="f503"/>
                  </a:lnTo>
                  <a:lnTo>
                    <a:pt x="f1341" y="f504"/>
                  </a:lnTo>
                  <a:lnTo>
                    <a:pt x="f1341" y="f506"/>
                  </a:lnTo>
                  <a:lnTo>
                    <a:pt x="f1342" y="f508"/>
                  </a:lnTo>
                  <a:lnTo>
                    <a:pt x="f1343" y="f20"/>
                  </a:lnTo>
                  <a:lnTo>
                    <a:pt x="f1344" y="f20"/>
                  </a:lnTo>
                  <a:lnTo>
                    <a:pt x="f1345" y="f512"/>
                  </a:lnTo>
                  <a:lnTo>
                    <a:pt x="f1346" y="f512"/>
                  </a:lnTo>
                  <a:lnTo>
                    <a:pt x="f1347" y="f77"/>
                  </a:lnTo>
                  <a:lnTo>
                    <a:pt x="f1348" y="f80"/>
                  </a:lnTo>
                  <a:lnTo>
                    <a:pt x="f1349" y="f279"/>
                  </a:lnTo>
                  <a:lnTo>
                    <a:pt x="f1350" y="f485"/>
                  </a:lnTo>
                  <a:lnTo>
                    <a:pt x="f1351" y="f86"/>
                  </a:lnTo>
                  <a:lnTo>
                    <a:pt x="f1352" y="f88"/>
                  </a:lnTo>
                  <a:lnTo>
                    <a:pt x="f1353" y="f90"/>
                  </a:lnTo>
                  <a:lnTo>
                    <a:pt x="f1354" y="f412"/>
                  </a:lnTo>
                  <a:lnTo>
                    <a:pt x="f1355" y="f121"/>
                  </a:lnTo>
                  <a:lnTo>
                    <a:pt x="f1356" y="f119"/>
                  </a:lnTo>
                  <a:lnTo>
                    <a:pt x="f1357" y="f20"/>
                  </a:lnTo>
                  <a:lnTo>
                    <a:pt x="f1358" y="f419"/>
                  </a:lnTo>
                  <a:lnTo>
                    <a:pt x="f1359" y="f112"/>
                  </a:lnTo>
                  <a:lnTo>
                    <a:pt x="f1360" y="f422"/>
                  </a:lnTo>
                  <a:lnTo>
                    <a:pt x="f1361" y="f108"/>
                  </a:lnTo>
                  <a:lnTo>
                    <a:pt x="f1362" y="f108"/>
                  </a:lnTo>
                  <a:lnTo>
                    <a:pt x="f1363" y="f106"/>
                  </a:lnTo>
                  <a:lnTo>
                    <a:pt x="f1364" y="f104"/>
                  </a:lnTo>
                  <a:lnTo>
                    <a:pt x="f1364" y="f133"/>
                  </a:lnTo>
                  <a:lnTo>
                    <a:pt x="f1365" y="f506"/>
                  </a:lnTo>
                  <a:lnTo>
                    <a:pt x="f1366" y="f80"/>
                  </a:lnTo>
                  <a:lnTo>
                    <a:pt x="f1367" y="f506"/>
                  </a:lnTo>
                  <a:lnTo>
                    <a:pt x="f1368" y="f133"/>
                  </a:lnTo>
                  <a:lnTo>
                    <a:pt x="f1369" y="f71"/>
                  </a:lnTo>
                  <a:lnTo>
                    <a:pt x="f1370" y="f451"/>
                  </a:lnTo>
                  <a:lnTo>
                    <a:pt x="f1371" y="f539"/>
                  </a:lnTo>
                  <a:lnTo>
                    <a:pt x="f1372" y="f270"/>
                  </a:lnTo>
                  <a:lnTo>
                    <a:pt x="f1353" y="f495"/>
                  </a:lnTo>
                  <a:lnTo>
                    <a:pt x="f1373" y="f25"/>
                  </a:lnTo>
                  <a:lnTo>
                    <a:pt x="f1351" y="f497"/>
                  </a:lnTo>
                  <a:lnTo>
                    <a:pt x="f1374" y="f36"/>
                  </a:lnTo>
                  <a:lnTo>
                    <a:pt x="f1375" y="f302"/>
                  </a:lnTo>
                  <a:lnTo>
                    <a:pt x="f1376" y="f11"/>
                  </a:lnTo>
                  <a:lnTo>
                    <a:pt x="f1377" y="f546"/>
                  </a:lnTo>
                  <a:lnTo>
                    <a:pt x="f1378" y="f306"/>
                  </a:lnTo>
                  <a:lnTo>
                    <a:pt x="f1379" y="f549"/>
                  </a:lnTo>
                  <a:lnTo>
                    <a:pt x="f1379" y="f551"/>
                  </a:lnTo>
                  <a:lnTo>
                    <a:pt x="f1379" y="f15"/>
                  </a:lnTo>
                  <a:lnTo>
                    <a:pt x="f1341" y="f15"/>
                  </a:lnTo>
                  <a:close/>
                  <a:moveTo>
                    <a:pt x="f1380" y="f555"/>
                  </a:moveTo>
                  <a:lnTo>
                    <a:pt x="f1381" y="f1382"/>
                  </a:lnTo>
                  <a:lnTo>
                    <a:pt x="f1381" y="f20"/>
                  </a:lnTo>
                  <a:lnTo>
                    <a:pt x="f1383" y="f20"/>
                  </a:lnTo>
                  <a:lnTo>
                    <a:pt x="f1383" y="f277"/>
                  </a:lnTo>
                  <a:lnTo>
                    <a:pt x="f1381" y="f277"/>
                  </a:lnTo>
                  <a:lnTo>
                    <a:pt x="f1381" y="f21"/>
                  </a:lnTo>
                  <a:lnTo>
                    <a:pt x="f1384" y="f1385"/>
                  </a:lnTo>
                  <a:lnTo>
                    <a:pt x="f1384" y="f1386"/>
                  </a:lnTo>
                  <a:lnTo>
                    <a:pt x="f1387" y="f381"/>
                  </a:lnTo>
                  <a:lnTo>
                    <a:pt x="f1388" y="f159"/>
                  </a:lnTo>
                  <a:lnTo>
                    <a:pt x="f1389" y="f1390"/>
                  </a:lnTo>
                  <a:lnTo>
                    <a:pt x="f1391" y="f223"/>
                  </a:lnTo>
                  <a:lnTo>
                    <a:pt x="f1392" y="f1393"/>
                  </a:lnTo>
                  <a:lnTo>
                    <a:pt x="f1394" y="f1395"/>
                  </a:lnTo>
                  <a:lnTo>
                    <a:pt x="f1396" y="f227"/>
                  </a:lnTo>
                  <a:lnTo>
                    <a:pt x="f1397" y="f373"/>
                  </a:lnTo>
                  <a:lnTo>
                    <a:pt x="f1398" y="f1399"/>
                  </a:lnTo>
                  <a:lnTo>
                    <a:pt x="f1400" y="f230"/>
                  </a:lnTo>
                  <a:lnTo>
                    <a:pt x="f1401" y="f210"/>
                  </a:lnTo>
                  <a:lnTo>
                    <a:pt x="f1402" y="f26"/>
                  </a:lnTo>
                  <a:lnTo>
                    <a:pt x="f1403" y="f167"/>
                  </a:lnTo>
                  <a:lnTo>
                    <a:pt x="f1404" y="f239"/>
                  </a:lnTo>
                  <a:lnTo>
                    <a:pt x="f1405" y="f167"/>
                  </a:lnTo>
                  <a:lnTo>
                    <a:pt x="f1406" y="f26"/>
                  </a:lnTo>
                  <a:lnTo>
                    <a:pt x="f1407" y="f210"/>
                  </a:lnTo>
                  <a:lnTo>
                    <a:pt x="f1408" y="f230"/>
                  </a:lnTo>
                  <a:lnTo>
                    <a:pt x="f1409" y="f47"/>
                  </a:lnTo>
                  <a:lnTo>
                    <a:pt x="f1410" y="f192"/>
                  </a:lnTo>
                  <a:lnTo>
                    <a:pt x="f1411" y="f188"/>
                  </a:lnTo>
                  <a:lnTo>
                    <a:pt x="f1412" y="f184"/>
                  </a:lnTo>
                  <a:lnTo>
                    <a:pt x="f1413" y="f186"/>
                  </a:lnTo>
                  <a:lnTo>
                    <a:pt x="f1414" y="f184"/>
                  </a:lnTo>
                  <a:lnTo>
                    <a:pt x="f1415" y="f188"/>
                  </a:lnTo>
                  <a:lnTo>
                    <a:pt x="f1384" y="f190"/>
                  </a:lnTo>
                  <a:lnTo>
                    <a:pt x="f1416" y="f180"/>
                  </a:lnTo>
                  <a:lnTo>
                    <a:pt x="f1417" y="f195"/>
                  </a:lnTo>
                  <a:lnTo>
                    <a:pt x="f1418" y="f358"/>
                  </a:lnTo>
                  <a:lnTo>
                    <a:pt x="f1419" y="f200"/>
                  </a:lnTo>
                  <a:lnTo>
                    <a:pt x="f1420" y="f51"/>
                  </a:lnTo>
                  <a:lnTo>
                    <a:pt x="f1421" y="f1422"/>
                  </a:lnTo>
                  <a:lnTo>
                    <a:pt x="f1423" y="f1424"/>
                  </a:lnTo>
                  <a:lnTo>
                    <a:pt x="f1425" y="f167"/>
                  </a:lnTo>
                  <a:lnTo>
                    <a:pt x="f1426" y="f1427"/>
                  </a:lnTo>
                  <a:lnTo>
                    <a:pt x="f1428" y="f869"/>
                  </a:lnTo>
                  <a:lnTo>
                    <a:pt x="f1429" y="f1430"/>
                  </a:lnTo>
                  <a:lnTo>
                    <a:pt x="f1380" y="f218"/>
                  </a:lnTo>
                  <a:lnTo>
                    <a:pt x="f1380" y="f250"/>
                  </a:lnTo>
                  <a:lnTo>
                    <a:pt x="f1380" y="f277"/>
                  </a:lnTo>
                  <a:lnTo>
                    <a:pt x="f1431" y="f277"/>
                  </a:lnTo>
                  <a:lnTo>
                    <a:pt x="f1431" y="f20"/>
                  </a:lnTo>
                  <a:lnTo>
                    <a:pt x="f1380" y="f20"/>
                  </a:lnTo>
                  <a:lnTo>
                    <a:pt x="f1380" y="f555"/>
                  </a:lnTo>
                  <a:close/>
                  <a:moveTo>
                    <a:pt x="f1432" y="f795"/>
                  </a:moveTo>
                  <a:lnTo>
                    <a:pt x="f1432" y="f1433"/>
                  </a:lnTo>
                  <a:lnTo>
                    <a:pt x="f1434" y="f1435"/>
                  </a:lnTo>
                  <a:lnTo>
                    <a:pt x="f1436" y="f28"/>
                  </a:lnTo>
                  <a:lnTo>
                    <a:pt x="f1437" y="f1438"/>
                  </a:lnTo>
                  <a:lnTo>
                    <a:pt x="f1439" y="f15"/>
                  </a:lnTo>
                  <a:lnTo>
                    <a:pt x="f1440" y="f15"/>
                  </a:lnTo>
                  <a:lnTo>
                    <a:pt x="f1441" y="f233"/>
                  </a:lnTo>
                  <a:lnTo>
                    <a:pt x="f1442" y="f233"/>
                  </a:lnTo>
                  <a:lnTo>
                    <a:pt x="f1443" y="f56"/>
                  </a:lnTo>
                  <a:lnTo>
                    <a:pt x="f1444" y="f55"/>
                  </a:lnTo>
                  <a:lnTo>
                    <a:pt x="f1445" y="f1446"/>
                  </a:lnTo>
                  <a:lnTo>
                    <a:pt x="f1447" y="f1448"/>
                  </a:lnTo>
                  <a:lnTo>
                    <a:pt x="f1449" y="f1450"/>
                  </a:lnTo>
                  <a:lnTo>
                    <a:pt x="f1451" y="f1452"/>
                  </a:lnTo>
                  <a:lnTo>
                    <a:pt x="f1453" y="f1454"/>
                  </a:lnTo>
                  <a:lnTo>
                    <a:pt x="f1455" y="f342"/>
                  </a:lnTo>
                  <a:lnTo>
                    <a:pt x="f1456" y="f354"/>
                  </a:lnTo>
                  <a:lnTo>
                    <a:pt x="f1457" y="f15"/>
                  </a:lnTo>
                  <a:lnTo>
                    <a:pt x="f1458" y="f192"/>
                  </a:lnTo>
                  <a:lnTo>
                    <a:pt x="f1459" y="f190"/>
                  </a:lnTo>
                  <a:lnTo>
                    <a:pt x="f1460" y="f188"/>
                  </a:lnTo>
                  <a:lnTo>
                    <a:pt x="f1461" y="f184"/>
                  </a:lnTo>
                  <a:lnTo>
                    <a:pt x="f1462" y="f184"/>
                  </a:lnTo>
                  <a:lnTo>
                    <a:pt x="f1463" y="f186"/>
                  </a:lnTo>
                  <a:lnTo>
                    <a:pt x="f1464" y="f184"/>
                  </a:lnTo>
                  <a:lnTo>
                    <a:pt x="f1465" y="f188"/>
                  </a:lnTo>
                  <a:lnTo>
                    <a:pt x="f1466" y="f851"/>
                  </a:lnTo>
                  <a:lnTo>
                    <a:pt x="f1467" y="f15"/>
                  </a:lnTo>
                  <a:lnTo>
                    <a:pt x="f1468" y="f356"/>
                  </a:lnTo>
                  <a:lnTo>
                    <a:pt x="f1469" y="f35"/>
                  </a:lnTo>
                  <a:lnTo>
                    <a:pt x="f1470" y="f362"/>
                  </a:lnTo>
                  <a:lnTo>
                    <a:pt x="f1471" y="f202"/>
                  </a:lnTo>
                  <a:lnTo>
                    <a:pt x="f1472" y="f53"/>
                  </a:lnTo>
                  <a:lnTo>
                    <a:pt x="f1473" y="f56"/>
                  </a:lnTo>
                  <a:lnTo>
                    <a:pt x="f1474" y="f26"/>
                  </a:lnTo>
                  <a:lnTo>
                    <a:pt x="f1475" y="f24"/>
                  </a:lnTo>
                  <a:lnTo>
                    <a:pt x="f1476" y="f956"/>
                  </a:lnTo>
                  <a:lnTo>
                    <a:pt x="f1477" y="f1478"/>
                  </a:lnTo>
                  <a:lnTo>
                    <a:pt x="f1479" y="f379"/>
                  </a:lnTo>
                  <a:lnTo>
                    <a:pt x="f1480" y="f1481"/>
                  </a:lnTo>
                  <a:lnTo>
                    <a:pt x="f1480" y="f1482"/>
                  </a:lnTo>
                  <a:lnTo>
                    <a:pt x="f1479" y="f1483"/>
                  </a:lnTo>
                  <a:lnTo>
                    <a:pt x="f1477" y="f878"/>
                  </a:lnTo>
                  <a:lnTo>
                    <a:pt x="f1484" y="f215"/>
                  </a:lnTo>
                  <a:lnTo>
                    <a:pt x="f1485" y="f1486"/>
                  </a:lnTo>
                  <a:lnTo>
                    <a:pt x="f1487" y="f1488"/>
                  </a:lnTo>
                  <a:lnTo>
                    <a:pt x="f1474" y="f212"/>
                  </a:lnTo>
                  <a:lnTo>
                    <a:pt x="f1489" y="f1490"/>
                  </a:lnTo>
                  <a:lnTo>
                    <a:pt x="f1491" y="f1492"/>
                  </a:lnTo>
                  <a:lnTo>
                    <a:pt x="f1493" y="f945"/>
                  </a:lnTo>
                  <a:lnTo>
                    <a:pt x="f1494" y="f1495"/>
                  </a:lnTo>
                  <a:lnTo>
                    <a:pt x="f1496" y="f886"/>
                  </a:lnTo>
                  <a:lnTo>
                    <a:pt x="f1497" y="f1498"/>
                  </a:lnTo>
                  <a:lnTo>
                    <a:pt x="f1499" y="f44"/>
                  </a:lnTo>
                  <a:lnTo>
                    <a:pt x="f1500" y="f1501"/>
                  </a:lnTo>
                  <a:lnTo>
                    <a:pt x="f1502" y="f1503"/>
                  </a:lnTo>
                  <a:lnTo>
                    <a:pt x="f1504" y="f549"/>
                  </a:lnTo>
                  <a:lnTo>
                    <a:pt x="f1505" y="f1506"/>
                  </a:lnTo>
                  <a:lnTo>
                    <a:pt x="f1507" y="f837"/>
                  </a:lnTo>
                  <a:lnTo>
                    <a:pt x="f1508" y="f795"/>
                  </a:lnTo>
                  <a:lnTo>
                    <a:pt x="f1509" y="f546"/>
                  </a:lnTo>
                  <a:lnTo>
                    <a:pt x="f1510" y="f304"/>
                  </a:lnTo>
                  <a:lnTo>
                    <a:pt x="f1511" y="f1512"/>
                  </a:lnTo>
                  <a:lnTo>
                    <a:pt x="f1513" y="f1512"/>
                  </a:lnTo>
                  <a:lnTo>
                    <a:pt x="f1513" y="f1514"/>
                  </a:lnTo>
                  <a:lnTo>
                    <a:pt x="f1515" y="f834"/>
                  </a:lnTo>
                  <a:lnTo>
                    <a:pt x="f1443" y="f27"/>
                  </a:lnTo>
                  <a:lnTo>
                    <a:pt x="f1516" y="f1517"/>
                  </a:lnTo>
                  <a:lnTo>
                    <a:pt x="f1518" y="f830"/>
                  </a:lnTo>
                  <a:lnTo>
                    <a:pt x="f1519" y="f805"/>
                  </a:lnTo>
                  <a:lnTo>
                    <a:pt x="f1520" y="f1521"/>
                  </a:lnTo>
                  <a:lnTo>
                    <a:pt x="f1522" y="f272"/>
                  </a:lnTo>
                  <a:lnTo>
                    <a:pt x="f1523" y="f292"/>
                  </a:lnTo>
                  <a:lnTo>
                    <a:pt x="f1524" y="f133"/>
                  </a:lnTo>
                  <a:lnTo>
                    <a:pt x="f1525" y="f812"/>
                  </a:lnTo>
                  <a:lnTo>
                    <a:pt x="f1526" y="f926"/>
                  </a:lnTo>
                  <a:lnTo>
                    <a:pt x="f1527" y="f82"/>
                  </a:lnTo>
                  <a:lnTo>
                    <a:pt x="f1528" y="f131"/>
                  </a:lnTo>
                  <a:lnTo>
                    <a:pt x="f1529" y="f481"/>
                  </a:lnTo>
                  <a:lnTo>
                    <a:pt x="f1459" y="f404"/>
                  </a:lnTo>
                  <a:lnTo>
                    <a:pt x="f1530" y="f404"/>
                  </a:lnTo>
                  <a:lnTo>
                    <a:pt x="f1531" y="f404"/>
                  </a:lnTo>
                  <a:lnTo>
                    <a:pt x="f1532" y="f1533"/>
                  </a:lnTo>
                  <a:lnTo>
                    <a:pt x="f1534" y="f283"/>
                  </a:lnTo>
                  <a:lnTo>
                    <a:pt x="f1535" y="f287"/>
                  </a:lnTo>
                  <a:lnTo>
                    <a:pt x="f1536" y="f742"/>
                  </a:lnTo>
                  <a:lnTo>
                    <a:pt x="f1537" y="f1538"/>
                  </a:lnTo>
                  <a:lnTo>
                    <a:pt x="f1539" y="f292"/>
                  </a:lnTo>
                  <a:lnTo>
                    <a:pt x="f1540" y="f272"/>
                  </a:lnTo>
                  <a:lnTo>
                    <a:pt x="f1494" y="f1541"/>
                  </a:lnTo>
                  <a:lnTo>
                    <a:pt x="f1542" y="f1543"/>
                  </a:lnTo>
                  <a:lnTo>
                    <a:pt x="f1544" y="f1545"/>
                  </a:lnTo>
                  <a:lnTo>
                    <a:pt x="f1546" y="f119"/>
                  </a:lnTo>
                  <a:lnTo>
                    <a:pt x="f1547" y="f20"/>
                  </a:lnTo>
                  <a:lnTo>
                    <a:pt x="f1548" y="f102"/>
                  </a:lnTo>
                  <a:lnTo>
                    <a:pt x="f1549" y="f422"/>
                  </a:lnTo>
                  <a:lnTo>
                    <a:pt x="f1550" y="f106"/>
                  </a:lnTo>
                  <a:lnTo>
                    <a:pt x="f1459" y="f108"/>
                  </a:lnTo>
                  <a:lnTo>
                    <a:pt x="f1551" y="f106"/>
                  </a:lnTo>
                  <a:lnTo>
                    <a:pt x="f1552" y="f104"/>
                  </a:lnTo>
                  <a:lnTo>
                    <a:pt x="f1524" y="f114"/>
                  </a:lnTo>
                  <a:lnTo>
                    <a:pt x="f1445" y="f1553"/>
                  </a:lnTo>
                  <a:lnTo>
                    <a:pt x="f1513" y="f414"/>
                  </a:lnTo>
                  <a:lnTo>
                    <a:pt x="f1440" y="f1554"/>
                  </a:lnTo>
                  <a:lnTo>
                    <a:pt x="f1555" y="f441"/>
                  </a:lnTo>
                  <a:lnTo>
                    <a:pt x="f1556" y="f73"/>
                  </a:lnTo>
                  <a:lnTo>
                    <a:pt x="f1557" y="f485"/>
                  </a:lnTo>
                  <a:lnTo>
                    <a:pt x="f1558" y="f277"/>
                  </a:lnTo>
                  <a:lnTo>
                    <a:pt x="f1559" y="f292"/>
                  </a:lnTo>
                  <a:lnTo>
                    <a:pt x="f1560" y="f270"/>
                  </a:lnTo>
                  <a:lnTo>
                    <a:pt x="f1561" y="f788"/>
                  </a:lnTo>
                  <a:lnTo>
                    <a:pt x="f1562" y="f939"/>
                  </a:lnTo>
                  <a:lnTo>
                    <a:pt x="f1563" y="f1564"/>
                  </a:lnTo>
                  <a:lnTo>
                    <a:pt x="f1432" y="f795"/>
                  </a:lnTo>
                  <a:close/>
                  <a:moveTo>
                    <a:pt x="f1513" y="f1565"/>
                  </a:moveTo>
                  <a:lnTo>
                    <a:pt x="f1513" y="f65"/>
                  </a:lnTo>
                  <a:lnTo>
                    <a:pt x="f1566" y="f65"/>
                  </a:lnTo>
                  <a:lnTo>
                    <a:pt x="f1567" y="f1568"/>
                  </a:lnTo>
                  <a:lnTo>
                    <a:pt x="f1569" y="f258"/>
                  </a:lnTo>
                  <a:lnTo>
                    <a:pt x="f1570" y="f944"/>
                  </a:lnTo>
                  <a:lnTo>
                    <a:pt x="f1571" y="f1572"/>
                  </a:lnTo>
                  <a:lnTo>
                    <a:pt x="f1508" y="f1573"/>
                  </a:lnTo>
                  <a:lnTo>
                    <a:pt x="f1574" y="f1575"/>
                  </a:lnTo>
                  <a:lnTo>
                    <a:pt x="f1576" y="f945"/>
                  </a:lnTo>
                  <a:lnTo>
                    <a:pt x="f1577" y="f1578"/>
                  </a:lnTo>
                  <a:lnTo>
                    <a:pt x="f1579" y="f312"/>
                  </a:lnTo>
                  <a:lnTo>
                    <a:pt x="f1547" y="f212"/>
                  </a:lnTo>
                  <a:lnTo>
                    <a:pt x="f1580" y="f253"/>
                  </a:lnTo>
                  <a:lnTo>
                    <a:pt x="f1504" y="f1581"/>
                  </a:lnTo>
                  <a:lnTo>
                    <a:pt x="f1582" y="f62"/>
                  </a:lnTo>
                  <a:lnTo>
                    <a:pt x="f1546" y="f950"/>
                  </a:lnTo>
                  <a:lnTo>
                    <a:pt x="f1583" y="f156"/>
                  </a:lnTo>
                  <a:lnTo>
                    <a:pt x="f1546" y="f1481"/>
                  </a:lnTo>
                  <a:lnTo>
                    <a:pt x="f1584" y="f1585"/>
                  </a:lnTo>
                  <a:lnTo>
                    <a:pt x="f1586" y="f1587"/>
                  </a:lnTo>
                  <a:lnTo>
                    <a:pt x="f1588" y="f1478"/>
                  </a:lnTo>
                  <a:lnTo>
                    <a:pt x="f1536" y="f869"/>
                  </a:lnTo>
                  <a:lnTo>
                    <a:pt x="f1589" y="f22"/>
                  </a:lnTo>
                  <a:lnTo>
                    <a:pt x="f1547" y="f227"/>
                  </a:lnTo>
                  <a:lnTo>
                    <a:pt x="f1535" y="f373"/>
                  </a:lnTo>
                  <a:lnTo>
                    <a:pt x="f1590" y="f242"/>
                  </a:lnTo>
                  <a:lnTo>
                    <a:pt x="f1591" y="f371"/>
                  </a:lnTo>
                  <a:lnTo>
                    <a:pt x="f1464" y="f167"/>
                  </a:lnTo>
                  <a:lnTo>
                    <a:pt x="f1576" y="f327"/>
                  </a:lnTo>
                  <a:lnTo>
                    <a:pt x="f1592" y="f369"/>
                  </a:lnTo>
                  <a:lnTo>
                    <a:pt x="f1593" y="f1594"/>
                  </a:lnTo>
                  <a:lnTo>
                    <a:pt x="f1595" y="f169"/>
                  </a:lnTo>
                  <a:lnTo>
                    <a:pt x="f1550" y="f169"/>
                  </a:lnTo>
                  <a:lnTo>
                    <a:pt x="f1530" y="f169"/>
                  </a:lnTo>
                  <a:lnTo>
                    <a:pt x="f1596" y="f208"/>
                  </a:lnTo>
                  <a:lnTo>
                    <a:pt x="f1570" y="f369"/>
                  </a:lnTo>
                  <a:lnTo>
                    <a:pt x="f1597" y="f233"/>
                  </a:lnTo>
                  <a:lnTo>
                    <a:pt x="f1598" y="f26"/>
                  </a:lnTo>
                  <a:lnTo>
                    <a:pt x="f1527" y="f230"/>
                  </a:lnTo>
                  <a:lnTo>
                    <a:pt x="f1599" y="f13"/>
                  </a:lnTo>
                  <a:lnTo>
                    <a:pt x="f1600" y="f958"/>
                  </a:lnTo>
                  <a:lnTo>
                    <a:pt x="f1601" y="f1602"/>
                  </a:lnTo>
                  <a:lnTo>
                    <a:pt x="f1449" y="f64"/>
                  </a:lnTo>
                  <a:lnTo>
                    <a:pt x="f1566" y="f245"/>
                  </a:lnTo>
                  <a:lnTo>
                    <a:pt x="f1522" y="f161"/>
                  </a:lnTo>
                  <a:lnTo>
                    <a:pt x="f1520" y="f1603"/>
                  </a:lnTo>
                  <a:lnTo>
                    <a:pt x="f1604" y="f1605"/>
                  </a:lnTo>
                  <a:lnTo>
                    <a:pt x="f1444" y="f1606"/>
                  </a:lnTo>
                  <a:lnTo>
                    <a:pt x="f1607" y="f383"/>
                  </a:lnTo>
                  <a:lnTo>
                    <a:pt x="f1608" y="f1609"/>
                  </a:lnTo>
                  <a:lnTo>
                    <a:pt x="f1443" y="f1610"/>
                  </a:lnTo>
                  <a:lnTo>
                    <a:pt x="f1515" y="f1611"/>
                  </a:lnTo>
                  <a:lnTo>
                    <a:pt x="f1513" y="f1565"/>
                  </a:lnTo>
                  <a:close/>
                  <a:moveTo>
                    <a:pt x="f1612" y="f15"/>
                  </a:moveTo>
                  <a:lnTo>
                    <a:pt x="f1613" y="f15"/>
                  </a:lnTo>
                  <a:lnTo>
                    <a:pt x="f1613" y="f20"/>
                  </a:lnTo>
                  <a:lnTo>
                    <a:pt x="f1612" y="f20"/>
                  </a:lnTo>
                  <a:lnTo>
                    <a:pt x="f1612" y="f15"/>
                  </a:lnTo>
                  <a:close/>
                  <a:moveTo>
                    <a:pt x="f1614" y="f555"/>
                  </a:moveTo>
                  <a:lnTo>
                    <a:pt x="f1615" y="f555"/>
                  </a:lnTo>
                  <a:lnTo>
                    <a:pt x="f1616" y="f558"/>
                  </a:lnTo>
                  <a:lnTo>
                    <a:pt x="f1617" y="f560"/>
                  </a:lnTo>
                  <a:lnTo>
                    <a:pt x="f1618" y="f562"/>
                  </a:lnTo>
                  <a:lnTo>
                    <a:pt x="f1619" y="f564"/>
                  </a:lnTo>
                  <a:lnTo>
                    <a:pt x="f1620" y="f566"/>
                  </a:lnTo>
                  <a:lnTo>
                    <a:pt x="f1621" y="f568"/>
                  </a:lnTo>
                  <a:lnTo>
                    <a:pt x="f1622" y="f570"/>
                  </a:lnTo>
                  <a:lnTo>
                    <a:pt x="f1623" y="f572"/>
                  </a:lnTo>
                  <a:lnTo>
                    <a:pt x="f1624" y="f574"/>
                  </a:lnTo>
                  <a:lnTo>
                    <a:pt x="f1625" y="f576"/>
                  </a:lnTo>
                  <a:lnTo>
                    <a:pt x="f1624" y="f577"/>
                  </a:lnTo>
                  <a:lnTo>
                    <a:pt x="f1623" y="f578"/>
                  </a:lnTo>
                  <a:lnTo>
                    <a:pt x="f1626" y="f579"/>
                  </a:lnTo>
                  <a:lnTo>
                    <a:pt x="f1627" y="f581"/>
                  </a:lnTo>
                  <a:lnTo>
                    <a:pt x="f1628" y="f582"/>
                  </a:lnTo>
                  <a:lnTo>
                    <a:pt x="f1629" y="f583"/>
                  </a:lnTo>
                  <a:lnTo>
                    <a:pt x="f1630" y="f585"/>
                  </a:lnTo>
                  <a:lnTo>
                    <a:pt x="f1631" y="f587"/>
                  </a:lnTo>
                  <a:lnTo>
                    <a:pt x="f1632" y="f589"/>
                  </a:lnTo>
                  <a:lnTo>
                    <a:pt x="f1633" y="f6"/>
                  </a:lnTo>
                  <a:lnTo>
                    <a:pt x="f1634" y="f589"/>
                  </a:lnTo>
                  <a:lnTo>
                    <a:pt x="f1635" y="f587"/>
                  </a:lnTo>
                  <a:lnTo>
                    <a:pt x="f1636" y="f585"/>
                  </a:lnTo>
                  <a:lnTo>
                    <a:pt x="f1637" y="f583"/>
                  </a:lnTo>
                  <a:lnTo>
                    <a:pt x="f1638" y="f582"/>
                  </a:lnTo>
                  <a:lnTo>
                    <a:pt x="f1639" y="f597"/>
                  </a:lnTo>
                  <a:lnTo>
                    <a:pt x="f1640" y="f579"/>
                  </a:lnTo>
                  <a:lnTo>
                    <a:pt x="f1641" y="f600"/>
                  </a:lnTo>
                  <a:lnTo>
                    <a:pt x="f1642" y="f577"/>
                  </a:lnTo>
                  <a:lnTo>
                    <a:pt x="f1642" y="f576"/>
                  </a:lnTo>
                  <a:lnTo>
                    <a:pt x="f1642" y="f574"/>
                  </a:lnTo>
                  <a:lnTo>
                    <a:pt x="f1641" y="f572"/>
                  </a:lnTo>
                  <a:lnTo>
                    <a:pt x="f1640" y="f570"/>
                  </a:lnTo>
                  <a:lnTo>
                    <a:pt x="f1639" y="f568"/>
                  </a:lnTo>
                  <a:lnTo>
                    <a:pt x="f1638" y="f566"/>
                  </a:lnTo>
                  <a:lnTo>
                    <a:pt x="f1637" y="f564"/>
                  </a:lnTo>
                  <a:lnTo>
                    <a:pt x="f1636" y="f562"/>
                  </a:lnTo>
                  <a:lnTo>
                    <a:pt x="f1635" y="f560"/>
                  </a:lnTo>
                  <a:lnTo>
                    <a:pt x="f1643" y="f604"/>
                  </a:lnTo>
                  <a:lnTo>
                    <a:pt x="f1644" y="f558"/>
                  </a:lnTo>
                  <a:lnTo>
                    <a:pt x="f1645" y="f558"/>
                  </a:lnTo>
                  <a:lnTo>
                    <a:pt x="f1614" y="f555"/>
                  </a:lnTo>
                  <a:close/>
                  <a:moveTo>
                    <a:pt x="f1646" y="f15"/>
                  </a:moveTo>
                  <a:lnTo>
                    <a:pt x="f1646" y="f740"/>
                  </a:lnTo>
                  <a:lnTo>
                    <a:pt x="f1646" y="f270"/>
                  </a:lnTo>
                  <a:lnTo>
                    <a:pt x="f1647" y="f742"/>
                  </a:lnTo>
                  <a:lnTo>
                    <a:pt x="f1648" y="f443"/>
                  </a:lnTo>
                  <a:lnTo>
                    <a:pt x="f1649" y="f20"/>
                  </a:lnTo>
                  <a:lnTo>
                    <a:pt x="f1650" y="f20"/>
                  </a:lnTo>
                  <a:lnTo>
                    <a:pt x="f1651" y="f274"/>
                  </a:lnTo>
                  <a:lnTo>
                    <a:pt x="f1652" y="f274"/>
                  </a:lnTo>
                  <a:lnTo>
                    <a:pt x="f1653" y="f290"/>
                  </a:lnTo>
                  <a:lnTo>
                    <a:pt x="f1654" y="f279"/>
                  </a:lnTo>
                  <a:lnTo>
                    <a:pt x="f1655" y="f483"/>
                  </a:lnTo>
                  <a:lnTo>
                    <a:pt x="f1656" y="f406"/>
                  </a:lnTo>
                  <a:lnTo>
                    <a:pt x="f1657" y="f407"/>
                  </a:lnTo>
                  <a:lnTo>
                    <a:pt x="f1658" y="f409"/>
                  </a:lnTo>
                  <a:lnTo>
                    <a:pt x="f1659" y="f411"/>
                  </a:lnTo>
                  <a:lnTo>
                    <a:pt x="f1660" y="f412"/>
                  </a:lnTo>
                  <a:lnTo>
                    <a:pt x="f1661" y="f121"/>
                  </a:lnTo>
                  <a:lnTo>
                    <a:pt x="f1662" y="f119"/>
                  </a:lnTo>
                  <a:lnTo>
                    <a:pt x="f1663" y="f20"/>
                  </a:lnTo>
                  <a:lnTo>
                    <a:pt x="f1664" y="f419"/>
                  </a:lnTo>
                  <a:lnTo>
                    <a:pt x="f1665" y="f112"/>
                  </a:lnTo>
                  <a:lnTo>
                    <a:pt x="f1666" y="f422"/>
                  </a:lnTo>
                  <a:lnTo>
                    <a:pt x="f1667" y="f108"/>
                  </a:lnTo>
                  <a:lnTo>
                    <a:pt x="f1668" y="f108"/>
                  </a:lnTo>
                  <a:lnTo>
                    <a:pt x="f1669" y="f106"/>
                  </a:lnTo>
                  <a:lnTo>
                    <a:pt x="f1670" y="f422"/>
                  </a:lnTo>
                  <a:lnTo>
                    <a:pt x="f1671" y="f102"/>
                  </a:lnTo>
                  <a:lnTo>
                    <a:pt x="f1672" y="f116"/>
                  </a:lnTo>
                  <a:lnTo>
                    <a:pt x="f1673" y="f433"/>
                  </a:lnTo>
                  <a:lnTo>
                    <a:pt x="f1674" y="f94"/>
                  </a:lnTo>
                  <a:lnTo>
                    <a:pt x="f1675" y="f439"/>
                  </a:lnTo>
                  <a:lnTo>
                    <a:pt x="f1676" y="f772"/>
                  </a:lnTo>
                  <a:lnTo>
                    <a:pt x="f1677" y="f774"/>
                  </a:lnTo>
                  <a:lnTo>
                    <a:pt x="f1678" y="f776"/>
                  </a:lnTo>
                  <a:lnTo>
                    <a:pt x="f1679" y="f485"/>
                  </a:lnTo>
                  <a:lnTo>
                    <a:pt x="f1680" y="f82"/>
                  </a:lnTo>
                  <a:lnTo>
                    <a:pt x="f1681" y="f449"/>
                  </a:lnTo>
                  <a:lnTo>
                    <a:pt x="f1682" y="f71"/>
                  </a:lnTo>
                  <a:lnTo>
                    <a:pt x="f1683" y="f782"/>
                  </a:lnTo>
                  <a:lnTo>
                    <a:pt x="f1684" y="f784"/>
                  </a:lnTo>
                  <a:lnTo>
                    <a:pt x="f1685" y="f786"/>
                  </a:lnTo>
                  <a:lnTo>
                    <a:pt x="f1686" y="f788"/>
                  </a:lnTo>
                  <a:lnTo>
                    <a:pt x="f1687" y="f740"/>
                  </a:lnTo>
                  <a:lnTo>
                    <a:pt x="f1688" y="f499"/>
                  </a:lnTo>
                  <a:lnTo>
                    <a:pt x="f1689" y="f11"/>
                  </a:lnTo>
                  <a:lnTo>
                    <a:pt x="f1690" y="f461"/>
                  </a:lnTo>
                  <a:lnTo>
                    <a:pt x="f1690" y="f15"/>
                  </a:lnTo>
                  <a:lnTo>
                    <a:pt x="f1691" y="f15"/>
                  </a:lnTo>
                  <a:lnTo>
                    <a:pt x="f1691" y="f794"/>
                  </a:lnTo>
                  <a:lnTo>
                    <a:pt x="f1692" y="f795"/>
                  </a:lnTo>
                  <a:lnTo>
                    <a:pt x="f1693" y="f392"/>
                  </a:lnTo>
                  <a:lnTo>
                    <a:pt x="f1694" y="f302"/>
                  </a:lnTo>
                  <a:lnTo>
                    <a:pt x="f1695" y="f799"/>
                  </a:lnTo>
                  <a:lnTo>
                    <a:pt x="f1696" y="f801"/>
                  </a:lnTo>
                  <a:lnTo>
                    <a:pt x="f1697" y="f803"/>
                  </a:lnTo>
                  <a:lnTo>
                    <a:pt x="f1698" y="f805"/>
                  </a:lnTo>
                  <a:lnTo>
                    <a:pt x="f1699" y="f10"/>
                  </a:lnTo>
                  <a:lnTo>
                    <a:pt x="f1700" y="f294"/>
                  </a:lnTo>
                  <a:lnTo>
                    <a:pt x="f1701" y="f809"/>
                  </a:lnTo>
                  <a:lnTo>
                    <a:pt x="f1702" y="f133"/>
                  </a:lnTo>
                  <a:lnTo>
                    <a:pt x="f1703" y="f812"/>
                  </a:lnTo>
                  <a:lnTo>
                    <a:pt x="f1704" y="f277"/>
                  </a:lnTo>
                  <a:lnTo>
                    <a:pt x="f1705" y="f287"/>
                  </a:lnTo>
                  <a:lnTo>
                    <a:pt x="f1706" y="f82"/>
                  </a:lnTo>
                  <a:lnTo>
                    <a:pt x="f1707" y="f82"/>
                  </a:lnTo>
                  <a:lnTo>
                    <a:pt x="f1708" y="f82"/>
                  </a:lnTo>
                  <a:lnTo>
                    <a:pt x="f1709" y="f279"/>
                  </a:lnTo>
                  <a:lnTo>
                    <a:pt x="f1710" y="f479"/>
                  </a:lnTo>
                  <a:lnTo>
                    <a:pt x="f1711" y="f742"/>
                  </a:lnTo>
                  <a:lnTo>
                    <a:pt x="f1662" y="f290"/>
                  </a:lnTo>
                  <a:lnTo>
                    <a:pt x="f1712" y="f133"/>
                  </a:lnTo>
                  <a:lnTo>
                    <a:pt x="f1713" y="f809"/>
                  </a:lnTo>
                  <a:lnTo>
                    <a:pt x="f1714" y="f825"/>
                  </a:lnTo>
                  <a:lnTo>
                    <a:pt x="f1659" y="f826"/>
                  </a:lnTo>
                  <a:lnTo>
                    <a:pt x="f1715" y="f453"/>
                  </a:lnTo>
                  <a:lnTo>
                    <a:pt x="f1716" y="f786"/>
                  </a:lnTo>
                  <a:lnTo>
                    <a:pt x="f1717" y="f830"/>
                  </a:lnTo>
                  <a:lnTo>
                    <a:pt x="f1656" y="f38"/>
                  </a:lnTo>
                  <a:lnTo>
                    <a:pt x="f1718" y="f470"/>
                  </a:lnTo>
                  <a:lnTo>
                    <a:pt x="f1719" y="f799"/>
                  </a:lnTo>
                  <a:lnTo>
                    <a:pt x="f1720" y="f834"/>
                  </a:lnTo>
                  <a:lnTo>
                    <a:pt x="f1721" y="f29"/>
                  </a:lnTo>
                  <a:lnTo>
                    <a:pt x="f1722" y="f392"/>
                  </a:lnTo>
                  <a:lnTo>
                    <a:pt x="f1723" y="f546"/>
                  </a:lnTo>
                  <a:lnTo>
                    <a:pt x="f1723" y="f837"/>
                  </a:lnTo>
                  <a:lnTo>
                    <a:pt x="f1723" y="f15"/>
                  </a:lnTo>
                  <a:lnTo>
                    <a:pt x="f1646" y="f15"/>
                  </a:lnTo>
                  <a:close/>
                  <a:moveTo>
                    <a:pt x="f1724" y="f555"/>
                  </a:moveTo>
                  <a:lnTo>
                    <a:pt x="f1725" y="f1382"/>
                  </a:lnTo>
                  <a:lnTo>
                    <a:pt x="f1725" y="f20"/>
                  </a:lnTo>
                  <a:lnTo>
                    <a:pt x="f1726" y="f20"/>
                  </a:lnTo>
                  <a:lnTo>
                    <a:pt x="f1726" y="f277"/>
                  </a:lnTo>
                  <a:lnTo>
                    <a:pt x="f1725" y="f277"/>
                  </a:lnTo>
                  <a:lnTo>
                    <a:pt x="f1725" y="f21"/>
                  </a:lnTo>
                  <a:lnTo>
                    <a:pt x="f1725" y="f1385"/>
                  </a:lnTo>
                  <a:lnTo>
                    <a:pt x="f1727" y="f1386"/>
                  </a:lnTo>
                  <a:lnTo>
                    <a:pt x="f1728" y="f381"/>
                  </a:lnTo>
                  <a:lnTo>
                    <a:pt x="f1729" y="f159"/>
                  </a:lnTo>
                  <a:lnTo>
                    <a:pt x="f1730" y="f1390"/>
                  </a:lnTo>
                  <a:lnTo>
                    <a:pt x="f1731" y="f223"/>
                  </a:lnTo>
                  <a:lnTo>
                    <a:pt x="f1732" y="f1393"/>
                  </a:lnTo>
                  <a:lnTo>
                    <a:pt x="f1733" y="f1395"/>
                  </a:lnTo>
                  <a:lnTo>
                    <a:pt x="f1734" y="f227"/>
                  </a:lnTo>
                  <a:lnTo>
                    <a:pt x="f1735" y="f373"/>
                  </a:lnTo>
                  <a:lnTo>
                    <a:pt x="f1736" y="f1399"/>
                  </a:lnTo>
                  <a:lnTo>
                    <a:pt x="f1737" y="f230"/>
                  </a:lnTo>
                  <a:lnTo>
                    <a:pt x="f1738" y="f210"/>
                  </a:lnTo>
                  <a:lnTo>
                    <a:pt x="f1739" y="f26"/>
                  </a:lnTo>
                  <a:lnTo>
                    <a:pt x="f1740" y="f167"/>
                  </a:lnTo>
                  <a:lnTo>
                    <a:pt x="f1741" y="f239"/>
                  </a:lnTo>
                  <a:lnTo>
                    <a:pt x="f1742" y="f167"/>
                  </a:lnTo>
                  <a:lnTo>
                    <a:pt x="f1743" y="f26"/>
                  </a:lnTo>
                  <a:lnTo>
                    <a:pt x="f1744" y="f210"/>
                  </a:lnTo>
                  <a:lnTo>
                    <a:pt x="f1745" y="f230"/>
                  </a:lnTo>
                  <a:lnTo>
                    <a:pt x="f1746" y="f47"/>
                  </a:lnTo>
                  <a:lnTo>
                    <a:pt x="f1747" y="f192"/>
                  </a:lnTo>
                  <a:lnTo>
                    <a:pt x="f1748" y="f188"/>
                  </a:lnTo>
                  <a:lnTo>
                    <a:pt x="f1741" y="f184"/>
                  </a:lnTo>
                  <a:lnTo>
                    <a:pt x="f1738" y="f186"/>
                  </a:lnTo>
                  <a:lnTo>
                    <a:pt x="f1749" y="f184"/>
                  </a:lnTo>
                  <a:lnTo>
                    <a:pt x="f1750" y="f188"/>
                  </a:lnTo>
                  <a:lnTo>
                    <a:pt x="f1725" y="f190"/>
                  </a:lnTo>
                  <a:lnTo>
                    <a:pt x="f1751" y="f180"/>
                  </a:lnTo>
                  <a:lnTo>
                    <a:pt x="f1752" y="f195"/>
                  </a:lnTo>
                  <a:lnTo>
                    <a:pt x="f1753" y="f358"/>
                  </a:lnTo>
                  <a:lnTo>
                    <a:pt x="f1754" y="f200"/>
                  </a:lnTo>
                  <a:lnTo>
                    <a:pt x="f1755" y="f51"/>
                  </a:lnTo>
                  <a:lnTo>
                    <a:pt x="f1756" y="f1422"/>
                  </a:lnTo>
                  <a:lnTo>
                    <a:pt x="f1757" y="f1424"/>
                  </a:lnTo>
                  <a:lnTo>
                    <a:pt x="f1758" y="f167"/>
                  </a:lnTo>
                  <a:lnTo>
                    <a:pt x="f1759" y="f1427"/>
                  </a:lnTo>
                  <a:lnTo>
                    <a:pt x="f1760" y="f869"/>
                  </a:lnTo>
                  <a:lnTo>
                    <a:pt x="f1761" y="f1430"/>
                  </a:lnTo>
                  <a:lnTo>
                    <a:pt x="f1762" y="f218"/>
                  </a:lnTo>
                  <a:lnTo>
                    <a:pt x="f1724" y="f250"/>
                  </a:lnTo>
                  <a:lnTo>
                    <a:pt x="f1724" y="f277"/>
                  </a:lnTo>
                  <a:lnTo>
                    <a:pt x="f1763" y="f277"/>
                  </a:lnTo>
                  <a:lnTo>
                    <a:pt x="f1763" y="f20"/>
                  </a:lnTo>
                  <a:lnTo>
                    <a:pt x="f1724" y="f20"/>
                  </a:lnTo>
                  <a:lnTo>
                    <a:pt x="f1724" y="f555"/>
                  </a:lnTo>
                  <a:close/>
                  <a:moveTo>
                    <a:pt x="f1764" y="f20"/>
                  </a:moveTo>
                  <a:lnTo>
                    <a:pt x="f1765" y="f20"/>
                  </a:lnTo>
                  <a:lnTo>
                    <a:pt x="f1766" y="f1767"/>
                  </a:lnTo>
                  <a:lnTo>
                    <a:pt x="f1768" y="f1581"/>
                  </a:lnTo>
                  <a:lnTo>
                    <a:pt x="f1769" y="f250"/>
                  </a:lnTo>
                  <a:lnTo>
                    <a:pt x="f1770" y="f1606"/>
                  </a:lnTo>
                  <a:lnTo>
                    <a:pt x="f1771" y="f1772"/>
                  </a:lnTo>
                  <a:lnTo>
                    <a:pt x="f1773" y="f1772"/>
                  </a:lnTo>
                  <a:lnTo>
                    <a:pt x="f1774" y="f1585"/>
                  </a:lnTo>
                  <a:lnTo>
                    <a:pt x="f1775" y="f1776"/>
                  </a:lnTo>
                  <a:lnTo>
                    <a:pt x="f1777" y="f52"/>
                  </a:lnTo>
                  <a:lnTo>
                    <a:pt x="f1778" y="f1779"/>
                  </a:lnTo>
                  <a:lnTo>
                    <a:pt x="f1780" y="f20"/>
                  </a:lnTo>
                  <a:lnTo>
                    <a:pt x="f1781" y="f20"/>
                  </a:lnTo>
                  <a:lnTo>
                    <a:pt x="f1782" y="f1482"/>
                  </a:lnTo>
                  <a:lnTo>
                    <a:pt x="f1783" y="f1784"/>
                  </a:lnTo>
                  <a:lnTo>
                    <a:pt x="f1785" y="f59"/>
                  </a:lnTo>
                  <a:lnTo>
                    <a:pt x="f1786" y="f1787"/>
                  </a:lnTo>
                  <a:lnTo>
                    <a:pt x="f1788" y="f33"/>
                  </a:lnTo>
                  <a:lnTo>
                    <a:pt x="f1778" y="f47"/>
                  </a:lnTo>
                  <a:lnTo>
                    <a:pt x="f1777" y="f1789"/>
                  </a:lnTo>
                  <a:lnTo>
                    <a:pt x="f1775" y="f1790"/>
                  </a:lnTo>
                  <a:lnTo>
                    <a:pt x="f1791" y="f1792"/>
                  </a:lnTo>
                  <a:lnTo>
                    <a:pt x="f1793" y="f1794"/>
                  </a:lnTo>
                  <a:lnTo>
                    <a:pt x="f1795" y="f1796"/>
                  </a:lnTo>
                  <a:lnTo>
                    <a:pt x="f1797" y="f1798"/>
                  </a:lnTo>
                  <a:lnTo>
                    <a:pt x="f1799" y="f1800"/>
                  </a:lnTo>
                  <a:lnTo>
                    <a:pt x="f1801" y="f1802"/>
                  </a:lnTo>
                  <a:lnTo>
                    <a:pt x="f1803" y="f1804"/>
                  </a:lnTo>
                  <a:lnTo>
                    <a:pt x="f1805" y="f1806"/>
                  </a:lnTo>
                  <a:lnTo>
                    <a:pt x="f1807" y="f1808"/>
                  </a:lnTo>
                  <a:lnTo>
                    <a:pt x="f1809" y="f42"/>
                  </a:lnTo>
                  <a:lnTo>
                    <a:pt x="f1810" y="f1811"/>
                  </a:lnTo>
                  <a:lnTo>
                    <a:pt x="f1812" y="f1813"/>
                  </a:lnTo>
                  <a:lnTo>
                    <a:pt x="f1814" y="f1815"/>
                  </a:lnTo>
                  <a:lnTo>
                    <a:pt x="f1816" y="f1817"/>
                  </a:lnTo>
                  <a:lnTo>
                    <a:pt x="f1818" y="f1819"/>
                  </a:lnTo>
                  <a:lnTo>
                    <a:pt x="f1820" y="f1821"/>
                  </a:lnTo>
                  <a:lnTo>
                    <a:pt x="f1822" y="f8"/>
                  </a:lnTo>
                  <a:lnTo>
                    <a:pt x="f1823" y="f1824"/>
                  </a:lnTo>
                  <a:lnTo>
                    <a:pt x="f1825" y="f1826"/>
                  </a:lnTo>
                  <a:lnTo>
                    <a:pt x="f1827" y="f1828"/>
                  </a:lnTo>
                  <a:lnTo>
                    <a:pt x="f1829" y="f1800"/>
                  </a:lnTo>
                  <a:lnTo>
                    <a:pt x="f1830" y="f1798"/>
                  </a:lnTo>
                  <a:lnTo>
                    <a:pt x="f1831" y="f1832"/>
                  </a:lnTo>
                  <a:lnTo>
                    <a:pt x="f1833" y="f1834"/>
                  </a:lnTo>
                  <a:lnTo>
                    <a:pt x="f1835" y="f1794"/>
                  </a:lnTo>
                  <a:lnTo>
                    <a:pt x="f1836" y="f1837"/>
                  </a:lnTo>
                  <a:lnTo>
                    <a:pt x="f1838" y="f1839"/>
                  </a:lnTo>
                  <a:lnTo>
                    <a:pt x="f1840" y="f1841"/>
                  </a:lnTo>
                  <a:lnTo>
                    <a:pt x="f1842" y="f1843"/>
                  </a:lnTo>
                  <a:lnTo>
                    <a:pt x="f1844" y="f190"/>
                  </a:lnTo>
                  <a:lnTo>
                    <a:pt x="f1845" y="f356"/>
                  </a:lnTo>
                  <a:lnTo>
                    <a:pt x="f1846" y="f857"/>
                  </a:lnTo>
                  <a:lnTo>
                    <a:pt x="f1845" y="f1438"/>
                  </a:lnTo>
                  <a:lnTo>
                    <a:pt x="f1803" y="f30"/>
                  </a:lnTo>
                  <a:lnTo>
                    <a:pt x="f1764" y="f20"/>
                  </a:lnTo>
                  <a:close/>
                  <a:moveTo>
                    <a:pt x="f1847" y="f186"/>
                  </a:moveTo>
                  <a:lnTo>
                    <a:pt x="f1848" y="f186"/>
                  </a:lnTo>
                  <a:lnTo>
                    <a:pt x="f1849" y="f184"/>
                  </a:lnTo>
                  <a:lnTo>
                    <a:pt x="f1850" y="f184"/>
                  </a:lnTo>
                  <a:lnTo>
                    <a:pt x="f1851" y="f188"/>
                  </a:lnTo>
                  <a:lnTo>
                    <a:pt x="f1852" y="f190"/>
                  </a:lnTo>
                  <a:lnTo>
                    <a:pt x="f1853" y="f192"/>
                  </a:lnTo>
                  <a:lnTo>
                    <a:pt x="f1854" y="f15"/>
                  </a:lnTo>
                  <a:lnTo>
                    <a:pt x="f1855" y="f354"/>
                  </a:lnTo>
                  <a:lnTo>
                    <a:pt x="f1856" y="f342"/>
                  </a:lnTo>
                  <a:lnTo>
                    <a:pt x="f1857" y="f1454"/>
                  </a:lnTo>
                  <a:lnTo>
                    <a:pt x="f1858" y="f360"/>
                  </a:lnTo>
                  <a:lnTo>
                    <a:pt x="f1859" y="f362"/>
                  </a:lnTo>
                  <a:lnTo>
                    <a:pt x="f1860" y="f51"/>
                  </a:lnTo>
                  <a:lnTo>
                    <a:pt x="f1861" y="f204"/>
                  </a:lnTo>
                  <a:lnTo>
                    <a:pt x="f1862" y="f28"/>
                  </a:lnTo>
                  <a:lnTo>
                    <a:pt x="f1862" y="f235"/>
                  </a:lnTo>
                  <a:lnTo>
                    <a:pt x="f1861" y="f210"/>
                  </a:lnTo>
                  <a:lnTo>
                    <a:pt x="f1863" y="f242"/>
                  </a:lnTo>
                  <a:lnTo>
                    <a:pt x="f1860" y="f1427"/>
                  </a:lnTo>
                  <a:lnTo>
                    <a:pt x="f1864" y="f164"/>
                  </a:lnTo>
                  <a:lnTo>
                    <a:pt x="f1858" y="f22"/>
                  </a:lnTo>
                  <a:lnTo>
                    <a:pt x="f1857" y="f163"/>
                  </a:lnTo>
                  <a:lnTo>
                    <a:pt x="f1865" y="f245"/>
                  </a:lnTo>
                  <a:lnTo>
                    <a:pt x="f1866" y="f1478"/>
                  </a:lnTo>
                  <a:lnTo>
                    <a:pt x="f1867" y="f1868"/>
                  </a:lnTo>
                  <a:lnTo>
                    <a:pt x="f1869" y="f1870"/>
                  </a:lnTo>
                  <a:lnTo>
                    <a:pt x="f1871" y="f1587"/>
                  </a:lnTo>
                  <a:lnTo>
                    <a:pt x="f1872" y="f1430"/>
                  </a:lnTo>
                  <a:lnTo>
                    <a:pt x="f1873" y="f379"/>
                  </a:lnTo>
                  <a:lnTo>
                    <a:pt x="f1874" y="f159"/>
                  </a:lnTo>
                  <a:lnTo>
                    <a:pt x="f1875" y="f159"/>
                  </a:lnTo>
                  <a:lnTo>
                    <a:pt x="f1876" y="f159"/>
                  </a:lnTo>
                  <a:lnTo>
                    <a:pt x="f1877" y="f379"/>
                  </a:lnTo>
                  <a:lnTo>
                    <a:pt x="f1878" y="f1430"/>
                  </a:lnTo>
                  <a:lnTo>
                    <a:pt x="f1879" y="f1587"/>
                  </a:lnTo>
                  <a:lnTo>
                    <a:pt x="f1880" y="f1870"/>
                  </a:lnTo>
                  <a:lnTo>
                    <a:pt x="f1881" y="f1868"/>
                  </a:lnTo>
                  <a:lnTo>
                    <a:pt x="f1882" y="f1478"/>
                  </a:lnTo>
                  <a:lnTo>
                    <a:pt x="f1883" y="f245"/>
                  </a:lnTo>
                  <a:lnTo>
                    <a:pt x="f1884" y="f163"/>
                  </a:lnTo>
                  <a:lnTo>
                    <a:pt x="f1885" y="f956"/>
                  </a:lnTo>
                  <a:lnTo>
                    <a:pt x="f1886" y="f164"/>
                  </a:lnTo>
                  <a:lnTo>
                    <a:pt x="f1887" y="f1427"/>
                  </a:lnTo>
                  <a:lnTo>
                    <a:pt x="f1888" y="f1399"/>
                  </a:lnTo>
                  <a:lnTo>
                    <a:pt x="f1889" y="f210"/>
                  </a:lnTo>
                  <a:lnTo>
                    <a:pt x="f7" y="f235"/>
                  </a:lnTo>
                  <a:lnTo>
                    <a:pt x="f7" y="f28"/>
                  </a:lnTo>
                  <a:lnTo>
                    <a:pt x="f1889" y="f204"/>
                  </a:lnTo>
                  <a:lnTo>
                    <a:pt x="f1887" y="f51"/>
                  </a:lnTo>
                  <a:lnTo>
                    <a:pt x="f1886" y="f362"/>
                  </a:lnTo>
                  <a:lnTo>
                    <a:pt x="f1885" y="f360"/>
                  </a:lnTo>
                  <a:lnTo>
                    <a:pt x="f1884" y="f1454"/>
                  </a:lnTo>
                  <a:lnTo>
                    <a:pt x="f1883" y="f342"/>
                  </a:lnTo>
                  <a:lnTo>
                    <a:pt x="f1882" y="f354"/>
                  </a:lnTo>
                  <a:lnTo>
                    <a:pt x="f1881" y="f15"/>
                  </a:lnTo>
                  <a:lnTo>
                    <a:pt x="f1880" y="f192"/>
                  </a:lnTo>
                  <a:lnTo>
                    <a:pt x="f1879" y="f190"/>
                  </a:lnTo>
                  <a:lnTo>
                    <a:pt x="f1878" y="f188"/>
                  </a:lnTo>
                  <a:lnTo>
                    <a:pt x="f1890" y="f184"/>
                  </a:lnTo>
                  <a:lnTo>
                    <a:pt x="f1891" y="f184"/>
                  </a:lnTo>
                  <a:lnTo>
                    <a:pt x="f1847" y="f186"/>
                  </a:lnTo>
                  <a:close/>
                </a:path>
              </a:pathLst>
            </a:custGeom>
            <a:solidFill>
              <a:srgbClr val="7D99CA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" pitchFamily="2"/>
                <a:cs typeface="Arial" pitchFamily="2"/>
              </a:endParaRPr>
            </a:p>
          </p:txBody>
        </p:sp>
      </p:grpSp>
      <p:sp>
        <p:nvSpPr>
          <p:cNvPr id="13" name="AutoShape 3"/>
          <p:cNvSpPr/>
          <p:nvPr/>
        </p:nvSpPr>
        <p:spPr>
          <a:xfrm>
            <a:off x="0" y="3809880"/>
            <a:ext cx="9144000" cy="10573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pic>
        <p:nvPicPr>
          <p:cNvPr id="14" name="Picture 2"/>
          <p:cNvPicPr>
            <a:picLocks noChangeAspect="1"/>
          </p:cNvPicPr>
          <p:nvPr/>
        </p:nvPicPr>
        <p:blipFill>
          <a:blip r:embed="rId13">
            <a:lum bright="-50000"/>
            <a:alphaModFix/>
          </a:blip>
          <a:srcRect/>
          <a:stretch>
            <a:fillRect/>
          </a:stretch>
        </p:blipFill>
        <p:spPr>
          <a:xfrm>
            <a:off x="0" y="0"/>
            <a:ext cx="1244520" cy="106668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xStyles>
    <p:titleStyle>
      <a:lvl1pPr marL="0" marR="0" indent="0" algn="l" rtl="0" hangingPunct="0">
        <a:lnSpc>
          <a:spcPct val="100000"/>
        </a:lnSpc>
        <a:spcBef>
          <a:spcPts val="0"/>
        </a:spcBef>
        <a:spcAft>
          <a:spcPts val="0"/>
        </a:spcAft>
        <a:tabLst>
          <a:tab pos="0" algn="l"/>
          <a:tab pos="914400" algn="l"/>
          <a:tab pos="1828800" algn="l"/>
          <a:tab pos="2743199" algn="l"/>
          <a:tab pos="3657600" algn="l"/>
          <a:tab pos="4572000" algn="l"/>
          <a:tab pos="5486399" algn="l"/>
          <a:tab pos="6400799" algn="l"/>
          <a:tab pos="7315200" algn="l"/>
          <a:tab pos="8229600" algn="l"/>
          <a:tab pos="9144000" algn="l"/>
          <a:tab pos="10058400" algn="l"/>
        </a:tabLst>
        <a:defRPr lang="en-IN" sz="2800" b="0" i="0" u="none" strike="noStrike" baseline="0">
          <a:ln>
            <a:noFill/>
          </a:ln>
          <a:solidFill>
            <a:srgbClr val="FFFFFF"/>
          </a:solidFill>
          <a:latin typeface="Myriad Pro" pitchFamily="18"/>
        </a:defRPr>
      </a:lvl1pPr>
    </p:titleStyle>
    <p:bodyStyle>
      <a:lvl1pPr marL="0" marR="0" indent="0" algn="l" rtl="0" hangingPunct="0">
        <a:lnSpc>
          <a:spcPct val="100000"/>
        </a:lnSpc>
        <a:spcBef>
          <a:spcPts val="550"/>
        </a:spcBef>
        <a:spcAft>
          <a:spcPts val="0"/>
        </a:spcAft>
        <a:tabLst>
          <a:tab pos="571320" algn="l"/>
          <a:tab pos="1485719" algn="l"/>
          <a:tab pos="2400119" algn="l"/>
          <a:tab pos="3314519" algn="l"/>
          <a:tab pos="4228919" algn="l"/>
          <a:tab pos="5143320" algn="l"/>
          <a:tab pos="6057720" algn="l"/>
          <a:tab pos="6972120" algn="l"/>
          <a:tab pos="7886520" algn="l"/>
          <a:tab pos="8800920" algn="l"/>
          <a:tab pos="9715320" algn="l"/>
        </a:tabLst>
        <a:defRPr lang="en-IN" sz="2200" b="0" i="0" u="none" strike="noStrike" baseline="0">
          <a:ln>
            <a:noFill/>
          </a:ln>
          <a:solidFill>
            <a:srgbClr val="000000"/>
          </a:solidFill>
          <a:latin typeface="Myriad Pro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58B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457200" y="2742840"/>
            <a:ext cx="8229600" cy="640080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ctr" anchorCtr="0" compatLnSpc="1"/>
          <a:lstStyle/>
          <a:p>
            <a:endParaRPr lang="en-IN"/>
          </a:p>
        </p:txBody>
      </p:sp>
      <p:sp>
        <p:nvSpPr>
          <p:cNvPr id="3" name="Freeform 12"/>
          <p:cNvSpPr/>
          <p:nvPr/>
        </p:nvSpPr>
        <p:spPr>
          <a:xfrm>
            <a:off x="0" y="1525680"/>
            <a:ext cx="1233360" cy="900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331"/>
              <a:gd name="f7" fmla="val 1701"/>
              <a:gd name="f8" fmla="val 924"/>
              <a:gd name="f9" fmla="val 1281"/>
              <a:gd name="f10" fmla="val 703"/>
              <a:gd name="f11" fmla="val 641"/>
              <a:gd name="f12" fmla="val 1060"/>
              <a:gd name="f13" fmla="val 419"/>
              <a:gd name="f14" fmla="+- 0 0 0"/>
              <a:gd name="f15" fmla="*/ f3 1 2331"/>
              <a:gd name="f16" fmla="*/ f4 1 1701"/>
              <a:gd name="f17" fmla="*/ f14 f0 1"/>
              <a:gd name="f18" fmla="*/ 2147483647 f15 1"/>
              <a:gd name="f19" fmla="*/ 2147483647 f16 1"/>
              <a:gd name="f20" fmla="*/ f17 1 f2"/>
              <a:gd name="f21" fmla="*/ 0 f15 1"/>
              <a:gd name="f22" fmla="*/ 0 f16 1"/>
              <a:gd name="f23" fmla="+- f20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18" y="f19"/>
              </a:cxn>
              <a:cxn ang="f23">
                <a:pos x="f18" y="f19"/>
              </a:cxn>
              <a:cxn ang="f23">
                <a:pos x="f18" y="f19"/>
              </a:cxn>
              <a:cxn ang="f23">
                <a:pos x="f18" y="f19"/>
              </a:cxn>
              <a:cxn ang="f23">
                <a:pos x="f18" y="f19"/>
              </a:cxn>
              <a:cxn ang="f23">
                <a:pos x="f21" y="f19"/>
              </a:cxn>
              <a:cxn ang="f23">
                <a:pos x="f18" y="f19"/>
              </a:cxn>
              <a:cxn ang="f23">
                <a:pos x="f18" y="f19"/>
              </a:cxn>
              <a:cxn ang="f23">
                <a:pos x="f21" y="f19"/>
              </a:cxn>
              <a:cxn ang="f23">
                <a:pos x="f21" y="f19"/>
              </a:cxn>
              <a:cxn ang="f23">
                <a:pos x="f18" y="f19"/>
              </a:cxn>
              <a:cxn ang="f23">
                <a:pos x="f18" y="f19"/>
              </a:cxn>
              <a:cxn ang="f23">
                <a:pos x="f18" y="f19"/>
              </a:cxn>
              <a:cxn ang="f23">
                <a:pos x="f18" y="f19"/>
              </a:cxn>
              <a:cxn ang="f23">
                <a:pos x="f18" y="f19"/>
              </a:cxn>
              <a:cxn ang="f23">
                <a:pos x="f21" y="f19"/>
              </a:cxn>
              <a:cxn ang="f23">
                <a:pos x="f18" y="f19"/>
              </a:cxn>
              <a:cxn ang="f23">
                <a:pos x="f18" y="f19"/>
              </a:cxn>
              <a:cxn ang="f23">
                <a:pos x="f21" y="f19"/>
              </a:cxn>
              <a:cxn ang="f23">
                <a:pos x="f21" y="f19"/>
              </a:cxn>
              <a:cxn ang="f23">
                <a:pos x="f18" y="f22"/>
              </a:cxn>
              <a:cxn ang="f23">
                <a:pos x="f18" y="f22"/>
              </a:cxn>
              <a:cxn ang="f23">
                <a:pos x="f18" y="f19"/>
              </a:cxn>
              <a:cxn ang="f23">
                <a:pos x="f18" y="f19"/>
              </a:cxn>
              <a:cxn ang="f23">
                <a:pos x="f18" y="f22"/>
              </a:cxn>
              <a:cxn ang="f23">
                <a:pos x="f21" y="f22"/>
              </a:cxn>
              <a:cxn ang="f23">
                <a:pos x="f18" y="f22"/>
              </a:cxn>
              <a:cxn ang="f23">
                <a:pos x="f18" y="f19"/>
              </a:cxn>
              <a:cxn ang="f23">
                <a:pos x="f21" y="f19"/>
              </a:cxn>
              <a:cxn ang="f23">
                <a:pos x="f21" y="f22"/>
              </a:cxn>
            </a:cxnLst>
            <a:rect l="l" t="t" r="r" b="b"/>
            <a:pathLst>
              <a:path w="2331" h="1701">
                <a:moveTo>
                  <a:pt x="f8" y="f9"/>
                </a:moveTo>
                <a:lnTo>
                  <a:pt x="f6" y="f9"/>
                </a:lnTo>
                <a:lnTo>
                  <a:pt x="f6" y="f7"/>
                </a:lnTo>
                <a:lnTo>
                  <a:pt x="f8" y="f7"/>
                </a:lnTo>
                <a:lnTo>
                  <a:pt x="f8" y="f9"/>
                </a:lnTo>
                <a:close/>
                <a:moveTo>
                  <a:pt x="f5" y="f9"/>
                </a:moveTo>
                <a:lnTo>
                  <a:pt x="f10" y="f9"/>
                </a:lnTo>
                <a:lnTo>
                  <a:pt x="f10" y="f7"/>
                </a:lnTo>
                <a:lnTo>
                  <a:pt x="f5" y="f7"/>
                </a:lnTo>
                <a:lnTo>
                  <a:pt x="f5" y="f9"/>
                </a:lnTo>
                <a:close/>
                <a:moveTo>
                  <a:pt x="f8" y="f11"/>
                </a:moveTo>
                <a:lnTo>
                  <a:pt x="f6" y="f11"/>
                </a:lnTo>
                <a:lnTo>
                  <a:pt x="f6" y="f12"/>
                </a:lnTo>
                <a:lnTo>
                  <a:pt x="f8" y="f12"/>
                </a:lnTo>
                <a:lnTo>
                  <a:pt x="f8" y="f11"/>
                </a:lnTo>
                <a:close/>
                <a:moveTo>
                  <a:pt x="f5" y="f11"/>
                </a:moveTo>
                <a:lnTo>
                  <a:pt x="f10" y="f11"/>
                </a:lnTo>
                <a:lnTo>
                  <a:pt x="f10" y="f12"/>
                </a:lnTo>
                <a:lnTo>
                  <a:pt x="f5" y="f12"/>
                </a:lnTo>
                <a:lnTo>
                  <a:pt x="f5" y="f11"/>
                </a:lnTo>
                <a:close/>
                <a:moveTo>
                  <a:pt x="f8" y="f5"/>
                </a:moveTo>
                <a:lnTo>
                  <a:pt x="f6" y="f5"/>
                </a:lnTo>
                <a:lnTo>
                  <a:pt x="f6" y="f13"/>
                </a:lnTo>
                <a:lnTo>
                  <a:pt x="f8" y="f13"/>
                </a:lnTo>
                <a:lnTo>
                  <a:pt x="f8" y="f5"/>
                </a:lnTo>
                <a:close/>
                <a:moveTo>
                  <a:pt x="f5" y="f5"/>
                </a:moveTo>
                <a:lnTo>
                  <a:pt x="f10" y="f5"/>
                </a:lnTo>
                <a:lnTo>
                  <a:pt x="f10" y="f13"/>
                </a:lnTo>
                <a:lnTo>
                  <a:pt x="f5" y="f13"/>
                </a:lnTo>
                <a:lnTo>
                  <a:pt x="f5" y="f5"/>
                </a:lnTo>
                <a:close/>
              </a:path>
            </a:pathLst>
          </a:custGeom>
          <a:solidFill>
            <a:srgbClr val="ABA19B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4" name="Freeform 9"/>
          <p:cNvSpPr/>
          <p:nvPr/>
        </p:nvSpPr>
        <p:spPr>
          <a:xfrm>
            <a:off x="8175600" y="431640"/>
            <a:ext cx="484200" cy="4240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35"/>
              <a:gd name="f7" fmla="val 727"/>
              <a:gd name="f8" fmla="val 417"/>
              <a:gd name="f9" fmla="val 443"/>
              <a:gd name="f10" fmla="val 467"/>
              <a:gd name="f11" fmla="val 2"/>
              <a:gd name="f12" fmla="val 491"/>
              <a:gd name="f13" fmla="val 5"/>
              <a:gd name="f14" fmla="val 515"/>
              <a:gd name="f15" fmla="val 9"/>
              <a:gd name="f16" fmla="val 538"/>
              <a:gd name="f17" fmla="val 16"/>
              <a:gd name="f18" fmla="val 559"/>
              <a:gd name="f19" fmla="val 22"/>
              <a:gd name="f20" fmla="val 581"/>
              <a:gd name="f21" fmla="val 30"/>
              <a:gd name="f22" fmla="val 600"/>
              <a:gd name="f23" fmla="val 38"/>
              <a:gd name="f24" fmla="val 620"/>
              <a:gd name="f25" fmla="val 48"/>
              <a:gd name="f26" fmla="val 637"/>
              <a:gd name="f27" fmla="val 59"/>
              <a:gd name="f28" fmla="val 653"/>
              <a:gd name="f29" fmla="val 71"/>
              <a:gd name="f30" fmla="val 668"/>
              <a:gd name="f31" fmla="val 83"/>
              <a:gd name="f32" fmla="val 682"/>
              <a:gd name="f33" fmla="val 96"/>
              <a:gd name="f34" fmla="val 694"/>
              <a:gd name="f35" fmla="val 110"/>
              <a:gd name="f36" fmla="val 705"/>
              <a:gd name="f37" fmla="val 124"/>
              <a:gd name="f38" fmla="val 714"/>
              <a:gd name="f39" fmla="val 139"/>
              <a:gd name="f40" fmla="val 676"/>
              <a:gd name="f41" fmla="val 131"/>
              <a:gd name="f42" fmla="val 639"/>
              <a:gd name="f43" fmla="val 602"/>
              <a:gd name="f44" fmla="val 117"/>
              <a:gd name="f45" fmla="val 567"/>
              <a:gd name="f46" fmla="val 113"/>
              <a:gd name="f47" fmla="val 534"/>
              <a:gd name="f48" fmla="val 109"/>
              <a:gd name="f49" fmla="val 504"/>
              <a:gd name="f50" fmla="val 106"/>
              <a:gd name="f51" fmla="val 478"/>
              <a:gd name="f52" fmla="val 104"/>
              <a:gd name="f53" fmla="val 458"/>
              <a:gd name="f54" fmla="val 453"/>
              <a:gd name="f55" fmla="val 448"/>
              <a:gd name="f56" fmla="val 105"/>
              <a:gd name="f57" fmla="val 444"/>
              <a:gd name="f58" fmla="val 440"/>
              <a:gd name="f59" fmla="val 436"/>
              <a:gd name="f60" fmla="val 112"/>
              <a:gd name="f61" fmla="val 434"/>
              <a:gd name="f62" fmla="val 115"/>
              <a:gd name="f63" fmla="val 432"/>
              <a:gd name="f64" fmla="val 119"/>
              <a:gd name="f65" fmla="val 133"/>
              <a:gd name="f66" fmla="val 415"/>
              <a:gd name="f67" fmla="val 403"/>
              <a:gd name="f68" fmla="val 404"/>
              <a:gd name="f69" fmla="val 402"/>
              <a:gd name="f70" fmla="val 398"/>
              <a:gd name="f71" fmla="val 395"/>
              <a:gd name="f72" fmla="val 392"/>
              <a:gd name="f73" fmla="val 388"/>
              <a:gd name="f74" fmla="val 382"/>
              <a:gd name="f75" fmla="val 378"/>
              <a:gd name="f76" fmla="val 356"/>
              <a:gd name="f77" fmla="val 331"/>
              <a:gd name="f78" fmla="val 301"/>
              <a:gd name="f79" fmla="val 268"/>
              <a:gd name="f80" fmla="val 232"/>
              <a:gd name="f81" fmla="val 118"/>
              <a:gd name="f82" fmla="val 195"/>
              <a:gd name="f83" fmla="val 157"/>
              <a:gd name="f84" fmla="val 121"/>
              <a:gd name="f85" fmla="val 129"/>
              <a:gd name="f86" fmla="val 125"/>
              <a:gd name="f87" fmla="val 140"/>
              <a:gd name="f88" fmla="val 152"/>
              <a:gd name="f89" fmla="val 166"/>
              <a:gd name="f90" fmla="val 197"/>
              <a:gd name="f91" fmla="val 215"/>
              <a:gd name="f92" fmla="val 233"/>
              <a:gd name="f93" fmla="val 254"/>
              <a:gd name="f94" fmla="val 274"/>
              <a:gd name="f95" fmla="val 296"/>
              <a:gd name="f96" fmla="val 319"/>
              <a:gd name="f97" fmla="val 342"/>
              <a:gd name="f98" fmla="val 367"/>
              <a:gd name="f99" fmla="val 201"/>
              <a:gd name="f100" fmla="val 579"/>
              <a:gd name="f101" fmla="val 519"/>
              <a:gd name="f102" fmla="val 175"/>
              <a:gd name="f103" fmla="val 150"/>
              <a:gd name="f104" fmla="val 100"/>
              <a:gd name="f105" fmla="val 75"/>
              <a:gd name="f106" fmla="val 49"/>
              <a:gd name="f107" fmla="val 25"/>
              <a:gd name="f108" fmla="val 58"/>
              <a:gd name="f109" fmla="val 141"/>
              <a:gd name="f110" fmla="val 303"/>
              <a:gd name="f111" fmla="val 261"/>
              <a:gd name="f112" fmla="val 260"/>
              <a:gd name="f113" fmla="val 282"/>
              <a:gd name="f114" fmla="val 326"/>
              <a:gd name="f115" fmla="val 348"/>
              <a:gd name="f116" fmla="val 427"/>
              <a:gd name="f117" fmla="val 346"/>
              <a:gd name="f118" fmla="val 608"/>
              <a:gd name="f119" fmla="val 583"/>
              <a:gd name="f120" fmla="val 557"/>
              <a:gd name="f121" fmla="val 532"/>
              <a:gd name="f122" fmla="val 507"/>
              <a:gd name="f123" fmla="val 483"/>
              <a:gd name="f124" fmla="val 407"/>
              <a:gd name="f125" fmla="val 466"/>
              <a:gd name="f126" fmla="val 548"/>
              <a:gd name="f127" fmla="val 712"/>
              <a:gd name="f128" fmla="val 669"/>
              <a:gd name="f129" fmla="val 587"/>
              <a:gd name="f130" fmla="val 667"/>
              <a:gd name="f131" fmla="val 689"/>
              <a:gd name="f132" fmla="val 733"/>
              <a:gd name="f133" fmla="val 755"/>
              <a:gd name="f134" fmla="val 754"/>
              <a:gd name="f135" fmla="val 172"/>
              <a:gd name="f136" fmla="val 729"/>
              <a:gd name="f137" fmla="val 181"/>
              <a:gd name="f138" fmla="val 730"/>
              <a:gd name="f139" fmla="val 190"/>
              <a:gd name="f140" fmla="val 731"/>
              <a:gd name="f141" fmla="val 198"/>
              <a:gd name="f142" fmla="val 207"/>
              <a:gd name="f143" fmla="val 224"/>
              <a:gd name="f144" fmla="val 240"/>
              <a:gd name="f145" fmla="val 722"/>
              <a:gd name="f146" fmla="val 257"/>
              <a:gd name="f147" fmla="val 715"/>
              <a:gd name="f148" fmla="val 273"/>
              <a:gd name="f149" fmla="val 706"/>
              <a:gd name="f150" fmla="val 288"/>
              <a:gd name="f151" fmla="val 696"/>
              <a:gd name="f152" fmla="val 302"/>
              <a:gd name="f153" fmla="val 685"/>
              <a:gd name="f154" fmla="val 316"/>
              <a:gd name="f155" fmla="val 670"/>
              <a:gd name="f156" fmla="val 329"/>
              <a:gd name="f157" fmla="val 656"/>
              <a:gd name="f158" fmla="val 640"/>
              <a:gd name="f159" fmla="val 354"/>
              <a:gd name="f160" fmla="val 622"/>
              <a:gd name="f161" fmla="val 365"/>
              <a:gd name="f162" fmla="val 604"/>
              <a:gd name="f163" fmla="val 374"/>
              <a:gd name="f164" fmla="val 584"/>
              <a:gd name="f165" fmla="val 383"/>
              <a:gd name="f166" fmla="val 562"/>
              <a:gd name="f167" fmla="val 541"/>
              <a:gd name="f168" fmla="val 518"/>
              <a:gd name="f169" fmla="val 405"/>
              <a:gd name="f170" fmla="val 476"/>
              <a:gd name="f171" fmla="val 202"/>
              <a:gd name="f172" fmla="val 475"/>
              <a:gd name="f173" fmla="val 193"/>
              <a:gd name="f174" fmla="val 474"/>
              <a:gd name="f175" fmla="val 183"/>
              <a:gd name="f176" fmla="val 162"/>
              <a:gd name="f177" fmla="val 477"/>
              <a:gd name="f178" fmla="val 158"/>
              <a:gd name="f179" fmla="val 479"/>
              <a:gd name="f180" fmla="val 155"/>
              <a:gd name="f181" fmla="val 481"/>
              <a:gd name="f182" fmla="val 485"/>
              <a:gd name="f183" fmla="val 149"/>
              <a:gd name="f184" fmla="val 489"/>
              <a:gd name="f185" fmla="val 146"/>
              <a:gd name="f186" fmla="val 493"/>
              <a:gd name="f187" fmla="val 145"/>
              <a:gd name="f188" fmla="val 499"/>
              <a:gd name="f189" fmla="val 144"/>
              <a:gd name="f190" fmla="val 528"/>
              <a:gd name="f191" fmla="val 556"/>
              <a:gd name="f192" fmla="val 148"/>
              <a:gd name="f193" fmla="val 151"/>
              <a:gd name="f194" fmla="val 613"/>
              <a:gd name="f195" fmla="val 154"/>
              <a:gd name="f196" fmla="val 641"/>
              <a:gd name="f197" fmla="val 163"/>
              <a:gd name="f198" fmla="val 699"/>
              <a:gd name="f199" fmla="val 167"/>
              <a:gd name="f200" fmla="val 317"/>
              <a:gd name="f201" fmla="val 295"/>
              <a:gd name="f202" fmla="val 399"/>
              <a:gd name="f203" fmla="val 272"/>
              <a:gd name="f204" fmla="val 251"/>
              <a:gd name="f205" fmla="val 384"/>
              <a:gd name="f206" fmla="val 231"/>
              <a:gd name="f207" fmla="val 213"/>
              <a:gd name="f208" fmla="val 179"/>
              <a:gd name="f209" fmla="val 164"/>
              <a:gd name="f210" fmla="val 330"/>
              <a:gd name="f211" fmla="val 138"/>
              <a:gd name="f212" fmla="val 128"/>
              <a:gd name="f213" fmla="val 120"/>
              <a:gd name="f214" fmla="val 108"/>
              <a:gd name="f215" fmla="val 103"/>
              <a:gd name="f216" fmla="val 136"/>
              <a:gd name="f217" fmla="val 168"/>
              <a:gd name="f218" fmla="val 165"/>
              <a:gd name="f219" fmla="val 222"/>
              <a:gd name="f220" fmla="val 250"/>
              <a:gd name="f221" fmla="val 280"/>
              <a:gd name="f222" fmla="val 308"/>
              <a:gd name="f223" fmla="val 337"/>
              <a:gd name="f224" fmla="val 351"/>
              <a:gd name="f225" fmla="val 357"/>
              <a:gd name="f226" fmla="val 153"/>
              <a:gd name="f227" fmla="val 358"/>
              <a:gd name="f228" fmla="val 156"/>
              <a:gd name="f229" fmla="val 361"/>
              <a:gd name="f230" fmla="val 161"/>
              <a:gd name="f231" fmla="val 362"/>
              <a:gd name="f232" fmla="val 184"/>
              <a:gd name="f233" fmla="val 194"/>
              <a:gd name="f234" fmla="val 359"/>
              <a:gd name="f235" fmla="+- 0 0 0"/>
              <a:gd name="f236" fmla="*/ f3 1 835"/>
              <a:gd name="f237" fmla="*/ f4 1 727"/>
              <a:gd name="f238" fmla="*/ f235 f0 1"/>
              <a:gd name="f239" fmla="*/ 2147483647 f236 1"/>
              <a:gd name="f240" fmla="*/ 2147483647 f237 1"/>
              <a:gd name="f241" fmla="*/ f238 1 f2"/>
              <a:gd name="f242" fmla="*/ 0 f236 1"/>
              <a:gd name="f243" fmla="+- f241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42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</a:cxnLst>
            <a:rect l="l" t="t" r="r" b="b"/>
            <a:pathLst>
              <a:path w="835" h="727">
                <a:moveTo>
                  <a:pt x="f8" y="f5"/>
                </a:moveTo>
                <a:lnTo>
                  <a:pt x="f9" y="f5"/>
                </a:lnTo>
                <a:lnTo>
                  <a:pt x="f10" y="f11"/>
                </a:lnTo>
                <a:lnTo>
                  <a:pt x="f12" y="f13"/>
                </a:lnTo>
                <a:lnTo>
                  <a:pt x="f14" y="f15"/>
                </a:lnTo>
                <a:lnTo>
                  <a:pt x="f16" y="f17"/>
                </a:lnTo>
                <a:lnTo>
                  <a:pt x="f18" y="f19"/>
                </a:lnTo>
                <a:lnTo>
                  <a:pt x="f20" y="f21"/>
                </a:lnTo>
                <a:lnTo>
                  <a:pt x="f22" y="f23"/>
                </a:lnTo>
                <a:lnTo>
                  <a:pt x="f24" y="f25"/>
                </a:lnTo>
                <a:lnTo>
                  <a:pt x="f26" y="f27"/>
                </a:lnTo>
                <a:lnTo>
                  <a:pt x="f28" y="f29"/>
                </a:lnTo>
                <a:lnTo>
                  <a:pt x="f30" y="f31"/>
                </a:lnTo>
                <a:lnTo>
                  <a:pt x="f32" y="f33"/>
                </a:lnTo>
                <a:lnTo>
                  <a:pt x="f34" y="f35"/>
                </a:lnTo>
                <a:lnTo>
                  <a:pt x="f36" y="f37"/>
                </a:lnTo>
                <a:lnTo>
                  <a:pt x="f38" y="f39"/>
                </a:lnTo>
                <a:lnTo>
                  <a:pt x="f40" y="f41"/>
                </a:lnTo>
                <a:lnTo>
                  <a:pt x="f42" y="f37"/>
                </a:lnTo>
                <a:lnTo>
                  <a:pt x="f43" y="f44"/>
                </a:lnTo>
                <a:lnTo>
                  <a:pt x="f45" y="f46"/>
                </a:lnTo>
                <a:lnTo>
                  <a:pt x="f47" y="f48"/>
                </a:lnTo>
                <a:lnTo>
                  <a:pt x="f49" y="f50"/>
                </a:lnTo>
                <a:lnTo>
                  <a:pt x="f51" y="f52"/>
                </a:lnTo>
                <a:lnTo>
                  <a:pt x="f53" y="f52"/>
                </a:lnTo>
                <a:lnTo>
                  <a:pt x="f54" y="f52"/>
                </a:lnTo>
                <a:lnTo>
                  <a:pt x="f55" y="f56"/>
                </a:lnTo>
                <a:lnTo>
                  <a:pt x="f57" y="f50"/>
                </a:lnTo>
                <a:lnTo>
                  <a:pt x="f58" y="f48"/>
                </a:lnTo>
                <a:lnTo>
                  <a:pt x="f59" y="f60"/>
                </a:lnTo>
                <a:lnTo>
                  <a:pt x="f61" y="f62"/>
                </a:lnTo>
                <a:lnTo>
                  <a:pt x="f63" y="f64"/>
                </a:lnTo>
                <a:lnTo>
                  <a:pt x="f63" y="f37"/>
                </a:lnTo>
                <a:lnTo>
                  <a:pt x="f63" y="f65"/>
                </a:lnTo>
                <a:lnTo>
                  <a:pt x="f63" y="f66"/>
                </a:lnTo>
                <a:lnTo>
                  <a:pt x="f67" y="f66"/>
                </a:lnTo>
                <a:lnTo>
                  <a:pt x="f68" y="f65"/>
                </a:lnTo>
                <a:lnTo>
                  <a:pt x="f68" y="f37"/>
                </a:lnTo>
                <a:lnTo>
                  <a:pt x="f67" y="f64"/>
                </a:lnTo>
                <a:lnTo>
                  <a:pt x="f69" y="f62"/>
                </a:lnTo>
                <a:lnTo>
                  <a:pt x="f70" y="f60"/>
                </a:lnTo>
                <a:lnTo>
                  <a:pt x="f71" y="f48"/>
                </a:lnTo>
                <a:lnTo>
                  <a:pt x="f72" y="f50"/>
                </a:lnTo>
                <a:lnTo>
                  <a:pt x="f73" y="f56"/>
                </a:lnTo>
                <a:lnTo>
                  <a:pt x="f74" y="f52"/>
                </a:lnTo>
                <a:lnTo>
                  <a:pt x="f75" y="f52"/>
                </a:lnTo>
                <a:lnTo>
                  <a:pt x="f76" y="f52"/>
                </a:lnTo>
                <a:lnTo>
                  <a:pt x="f77" y="f50"/>
                </a:lnTo>
                <a:lnTo>
                  <a:pt x="f78" y="f48"/>
                </a:lnTo>
                <a:lnTo>
                  <a:pt x="f79" y="f46"/>
                </a:lnTo>
                <a:lnTo>
                  <a:pt x="f80" y="f81"/>
                </a:lnTo>
                <a:lnTo>
                  <a:pt x="f82" y="f37"/>
                </a:lnTo>
                <a:lnTo>
                  <a:pt x="f83" y="f41"/>
                </a:lnTo>
                <a:lnTo>
                  <a:pt x="f84" y="f39"/>
                </a:lnTo>
                <a:lnTo>
                  <a:pt x="f85" y="f86"/>
                </a:lnTo>
                <a:lnTo>
                  <a:pt x="f87" y="f35"/>
                </a:lnTo>
                <a:lnTo>
                  <a:pt x="f88" y="f33"/>
                </a:lnTo>
                <a:lnTo>
                  <a:pt x="f89" y="f31"/>
                </a:lnTo>
                <a:lnTo>
                  <a:pt x="f2" y="f29"/>
                </a:lnTo>
                <a:lnTo>
                  <a:pt x="f90" y="f27"/>
                </a:lnTo>
                <a:lnTo>
                  <a:pt x="f91" y="f25"/>
                </a:lnTo>
                <a:lnTo>
                  <a:pt x="f92" y="f23"/>
                </a:lnTo>
                <a:lnTo>
                  <a:pt x="f93" y="f21"/>
                </a:lnTo>
                <a:lnTo>
                  <a:pt x="f94" y="f19"/>
                </a:lnTo>
                <a:lnTo>
                  <a:pt x="f95" y="f17"/>
                </a:lnTo>
                <a:lnTo>
                  <a:pt x="f96" y="f15"/>
                </a:lnTo>
                <a:lnTo>
                  <a:pt x="f97" y="f13"/>
                </a:lnTo>
                <a:lnTo>
                  <a:pt x="f98" y="f11"/>
                </a:lnTo>
                <a:lnTo>
                  <a:pt x="f72" y="f5"/>
                </a:lnTo>
                <a:lnTo>
                  <a:pt x="f8" y="f5"/>
                </a:lnTo>
                <a:close/>
                <a:moveTo>
                  <a:pt x="f99" y="f100"/>
                </a:moveTo>
                <a:lnTo>
                  <a:pt x="f99" y="f101"/>
                </a:lnTo>
                <a:lnTo>
                  <a:pt x="f102" y="f101"/>
                </a:lnTo>
                <a:lnTo>
                  <a:pt x="f103" y="f101"/>
                </a:lnTo>
                <a:lnTo>
                  <a:pt x="f86" y="f101"/>
                </a:lnTo>
                <a:lnTo>
                  <a:pt x="f104" y="f101"/>
                </a:lnTo>
                <a:lnTo>
                  <a:pt x="f105" y="f101"/>
                </a:lnTo>
                <a:lnTo>
                  <a:pt x="f106" y="f101"/>
                </a:lnTo>
                <a:lnTo>
                  <a:pt x="f107" y="f101"/>
                </a:lnTo>
                <a:lnTo>
                  <a:pt x="f5" y="f101"/>
                </a:lnTo>
                <a:lnTo>
                  <a:pt x="f5" y="f100"/>
                </a:lnTo>
                <a:lnTo>
                  <a:pt x="f108" y="f100"/>
                </a:lnTo>
                <a:lnTo>
                  <a:pt x="f108" y="f7"/>
                </a:lnTo>
                <a:lnTo>
                  <a:pt x="f109" y="f7"/>
                </a:lnTo>
                <a:lnTo>
                  <a:pt x="f109" y="f100"/>
                </a:lnTo>
                <a:lnTo>
                  <a:pt x="f99" y="f100"/>
                </a:lnTo>
                <a:close/>
                <a:moveTo>
                  <a:pt x="f110" y="f43"/>
                </a:moveTo>
                <a:lnTo>
                  <a:pt x="f111" y="f7"/>
                </a:lnTo>
                <a:lnTo>
                  <a:pt x="f2" y="f7"/>
                </a:lnTo>
                <a:lnTo>
                  <a:pt x="f112" y="f101"/>
                </a:lnTo>
                <a:lnTo>
                  <a:pt x="f113" y="f101"/>
                </a:lnTo>
                <a:lnTo>
                  <a:pt x="f110" y="f101"/>
                </a:lnTo>
                <a:lnTo>
                  <a:pt x="f114" y="f101"/>
                </a:lnTo>
                <a:lnTo>
                  <a:pt x="f115" y="f101"/>
                </a:lnTo>
                <a:lnTo>
                  <a:pt x="f116" y="f7"/>
                </a:lnTo>
                <a:lnTo>
                  <a:pt x="f117" y="f7"/>
                </a:lnTo>
                <a:lnTo>
                  <a:pt x="f110" y="f43"/>
                </a:lnTo>
                <a:close/>
                <a:moveTo>
                  <a:pt x="f118" y="f100"/>
                </a:moveTo>
                <a:lnTo>
                  <a:pt x="f118" y="f101"/>
                </a:lnTo>
                <a:lnTo>
                  <a:pt x="f119" y="f101"/>
                </a:lnTo>
                <a:lnTo>
                  <a:pt x="f120" y="f101"/>
                </a:lnTo>
                <a:lnTo>
                  <a:pt x="f121" y="f101"/>
                </a:lnTo>
                <a:lnTo>
                  <a:pt x="f122" y="f101"/>
                </a:lnTo>
                <a:lnTo>
                  <a:pt x="f123" y="f101"/>
                </a:lnTo>
                <a:lnTo>
                  <a:pt x="f53" y="f101"/>
                </a:lnTo>
                <a:lnTo>
                  <a:pt x="f63" y="f101"/>
                </a:lnTo>
                <a:lnTo>
                  <a:pt x="f124" y="f101"/>
                </a:lnTo>
                <a:lnTo>
                  <a:pt x="f124" y="f100"/>
                </a:lnTo>
                <a:lnTo>
                  <a:pt x="f125" y="f100"/>
                </a:lnTo>
                <a:lnTo>
                  <a:pt x="f125" y="f7"/>
                </a:lnTo>
                <a:lnTo>
                  <a:pt x="f126" y="f7"/>
                </a:lnTo>
                <a:lnTo>
                  <a:pt x="f126" y="f100"/>
                </a:lnTo>
                <a:lnTo>
                  <a:pt x="f118" y="f100"/>
                </a:lnTo>
                <a:close/>
                <a:moveTo>
                  <a:pt x="f127" y="f43"/>
                </a:moveTo>
                <a:lnTo>
                  <a:pt x="f128" y="f7"/>
                </a:lnTo>
                <a:lnTo>
                  <a:pt x="f129" y="f7"/>
                </a:lnTo>
                <a:lnTo>
                  <a:pt x="f130" y="f101"/>
                </a:lnTo>
                <a:lnTo>
                  <a:pt x="f131" y="f101"/>
                </a:lnTo>
                <a:lnTo>
                  <a:pt x="f127" y="f101"/>
                </a:lnTo>
                <a:lnTo>
                  <a:pt x="f132" y="f101"/>
                </a:lnTo>
                <a:lnTo>
                  <a:pt x="f133" y="f101"/>
                </a:lnTo>
                <a:lnTo>
                  <a:pt x="f6" y="f7"/>
                </a:lnTo>
                <a:lnTo>
                  <a:pt x="f134" y="f7"/>
                </a:lnTo>
                <a:lnTo>
                  <a:pt x="f127" y="f43"/>
                </a:lnTo>
                <a:close/>
                <a:moveTo>
                  <a:pt x="f7" y="f135"/>
                </a:moveTo>
                <a:lnTo>
                  <a:pt x="f136" y="f137"/>
                </a:lnTo>
                <a:lnTo>
                  <a:pt x="f138" y="f139"/>
                </a:lnTo>
                <a:lnTo>
                  <a:pt x="f140" y="f141"/>
                </a:lnTo>
                <a:lnTo>
                  <a:pt x="f140" y="f142"/>
                </a:lnTo>
                <a:lnTo>
                  <a:pt x="f138" y="f143"/>
                </a:lnTo>
                <a:lnTo>
                  <a:pt x="f7" y="f144"/>
                </a:lnTo>
                <a:lnTo>
                  <a:pt x="f145" y="f146"/>
                </a:lnTo>
                <a:lnTo>
                  <a:pt x="f147" y="f148"/>
                </a:lnTo>
                <a:lnTo>
                  <a:pt x="f149" y="f150"/>
                </a:lnTo>
                <a:lnTo>
                  <a:pt x="f151" y="f152"/>
                </a:lnTo>
                <a:lnTo>
                  <a:pt x="f153" y="f154"/>
                </a:lnTo>
                <a:lnTo>
                  <a:pt x="f155" y="f156"/>
                </a:lnTo>
                <a:lnTo>
                  <a:pt x="f157" y="f97"/>
                </a:lnTo>
                <a:lnTo>
                  <a:pt x="f158" y="f159"/>
                </a:lnTo>
                <a:lnTo>
                  <a:pt x="f160" y="f161"/>
                </a:lnTo>
                <a:lnTo>
                  <a:pt x="f162" y="f163"/>
                </a:lnTo>
                <a:lnTo>
                  <a:pt x="f164" y="f165"/>
                </a:lnTo>
                <a:lnTo>
                  <a:pt x="f166" y="f72"/>
                </a:lnTo>
                <a:lnTo>
                  <a:pt x="f167" y="f70"/>
                </a:lnTo>
                <a:lnTo>
                  <a:pt x="f168" y="f169"/>
                </a:lnTo>
                <a:lnTo>
                  <a:pt x="f170" y="f171"/>
                </a:lnTo>
                <a:lnTo>
                  <a:pt x="f172" y="f173"/>
                </a:lnTo>
                <a:lnTo>
                  <a:pt x="f174" y="f175"/>
                </a:lnTo>
                <a:lnTo>
                  <a:pt x="f174" y="f102"/>
                </a:lnTo>
                <a:lnTo>
                  <a:pt x="f174" y="f89"/>
                </a:lnTo>
                <a:lnTo>
                  <a:pt x="f172" y="f176"/>
                </a:lnTo>
                <a:lnTo>
                  <a:pt x="f177" y="f178"/>
                </a:lnTo>
                <a:lnTo>
                  <a:pt x="f179" y="f180"/>
                </a:lnTo>
                <a:lnTo>
                  <a:pt x="f181" y="f88"/>
                </a:lnTo>
                <a:lnTo>
                  <a:pt x="f182" y="f183"/>
                </a:lnTo>
                <a:lnTo>
                  <a:pt x="f184" y="f185"/>
                </a:lnTo>
                <a:lnTo>
                  <a:pt x="f186" y="f187"/>
                </a:lnTo>
                <a:lnTo>
                  <a:pt x="f188" y="f189"/>
                </a:lnTo>
                <a:lnTo>
                  <a:pt x="f190" y="f187"/>
                </a:lnTo>
                <a:lnTo>
                  <a:pt x="f191" y="f192"/>
                </a:lnTo>
                <a:lnTo>
                  <a:pt x="f164" y="f193"/>
                </a:lnTo>
                <a:lnTo>
                  <a:pt x="f194" y="f195"/>
                </a:lnTo>
                <a:lnTo>
                  <a:pt x="f196" y="f178"/>
                </a:lnTo>
                <a:lnTo>
                  <a:pt x="f128" y="f197"/>
                </a:lnTo>
                <a:lnTo>
                  <a:pt x="f198" y="f199"/>
                </a:lnTo>
                <a:lnTo>
                  <a:pt x="f7" y="f135"/>
                </a:lnTo>
                <a:close/>
                <a:moveTo>
                  <a:pt x="f200" y="f169"/>
                </a:moveTo>
                <a:lnTo>
                  <a:pt x="f201" y="f202"/>
                </a:lnTo>
                <a:lnTo>
                  <a:pt x="f203" y="f72"/>
                </a:lnTo>
                <a:lnTo>
                  <a:pt x="f204" y="f205"/>
                </a:lnTo>
                <a:lnTo>
                  <a:pt x="f206" y="f163"/>
                </a:lnTo>
                <a:lnTo>
                  <a:pt x="f207" y="f161"/>
                </a:lnTo>
                <a:lnTo>
                  <a:pt x="f82" y="f159"/>
                </a:lnTo>
                <a:lnTo>
                  <a:pt x="f208" y="f97"/>
                </a:lnTo>
                <a:lnTo>
                  <a:pt x="f209" y="f210"/>
                </a:lnTo>
                <a:lnTo>
                  <a:pt x="f103" y="f154"/>
                </a:lnTo>
                <a:lnTo>
                  <a:pt x="f211" y="f110"/>
                </a:lnTo>
                <a:lnTo>
                  <a:pt x="f212" y="f150"/>
                </a:lnTo>
                <a:lnTo>
                  <a:pt x="f213" y="f148"/>
                </a:lnTo>
                <a:lnTo>
                  <a:pt x="f60" y="f146"/>
                </a:lnTo>
                <a:lnTo>
                  <a:pt x="f214" y="f144"/>
                </a:lnTo>
                <a:lnTo>
                  <a:pt x="f56" y="f143"/>
                </a:lnTo>
                <a:lnTo>
                  <a:pt x="f215" y="f142"/>
                </a:lnTo>
                <a:lnTo>
                  <a:pt x="f215" y="f141"/>
                </a:lnTo>
                <a:lnTo>
                  <a:pt x="f56" y="f139"/>
                </a:lnTo>
                <a:lnTo>
                  <a:pt x="f50" y="f137"/>
                </a:lnTo>
                <a:lnTo>
                  <a:pt x="f214" y="f135"/>
                </a:lnTo>
                <a:lnTo>
                  <a:pt x="f216" y="f217"/>
                </a:lnTo>
                <a:lnTo>
                  <a:pt x="f218" y="f197"/>
                </a:lnTo>
                <a:lnTo>
                  <a:pt x="f173" y="f178"/>
                </a:lnTo>
                <a:lnTo>
                  <a:pt x="f219" y="f195"/>
                </a:lnTo>
                <a:lnTo>
                  <a:pt x="f220" y="f193"/>
                </a:lnTo>
                <a:lnTo>
                  <a:pt x="f221" y="f192"/>
                </a:lnTo>
                <a:lnTo>
                  <a:pt x="f222" y="f187"/>
                </a:lnTo>
                <a:lnTo>
                  <a:pt x="f223" y="f189"/>
                </a:lnTo>
                <a:lnTo>
                  <a:pt x="f97" y="f189"/>
                </a:lnTo>
                <a:lnTo>
                  <a:pt x="f115" y="f187"/>
                </a:lnTo>
                <a:lnTo>
                  <a:pt x="f224" y="f185"/>
                </a:lnTo>
                <a:lnTo>
                  <a:pt x="f159" y="f103"/>
                </a:lnTo>
                <a:lnTo>
                  <a:pt x="f225" y="f226"/>
                </a:lnTo>
                <a:lnTo>
                  <a:pt x="f227" y="f228"/>
                </a:lnTo>
                <a:lnTo>
                  <a:pt x="f229" y="f230"/>
                </a:lnTo>
                <a:lnTo>
                  <a:pt x="f231" y="f218"/>
                </a:lnTo>
                <a:lnTo>
                  <a:pt x="f231" y="f102"/>
                </a:lnTo>
                <a:lnTo>
                  <a:pt x="f231" y="f232"/>
                </a:lnTo>
                <a:lnTo>
                  <a:pt x="f229" y="f233"/>
                </a:lnTo>
                <a:lnTo>
                  <a:pt x="f234" y="f171"/>
                </a:lnTo>
                <a:lnTo>
                  <a:pt x="f200" y="f169"/>
                </a:lnTo>
                <a:close/>
              </a:path>
            </a:pathLst>
          </a:custGeom>
          <a:solidFill>
            <a:srgbClr val="FEFEFE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pic>
        <p:nvPicPr>
          <p:cNvPr id="5" name="Picture 2"/>
          <p:cNvPicPr>
            <a:picLocks noChangeAspect="1"/>
          </p:cNvPicPr>
          <p:nvPr/>
        </p:nvPicPr>
        <p:blipFill>
          <a:blip r:embed="rId13">
            <a:lum bright="-50000"/>
            <a:alphaModFix/>
          </a:blip>
          <a:srcRect/>
          <a:stretch>
            <a:fillRect/>
          </a:stretch>
        </p:blipFill>
        <p:spPr>
          <a:xfrm>
            <a:off x="320760" y="6308640"/>
            <a:ext cx="2590560" cy="46187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 Placeholder 5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046360" cy="397727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compatLnSpc="1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xStyles>
    <p:titleStyle>
      <a:lvl1pPr marL="0" marR="0" indent="0" algn="l" rtl="0" hangingPunct="0">
        <a:lnSpc>
          <a:spcPct val="100000"/>
        </a:lnSpc>
        <a:spcBef>
          <a:spcPts val="0"/>
        </a:spcBef>
        <a:spcAft>
          <a:spcPts val="0"/>
        </a:spcAft>
        <a:tabLst>
          <a:tab pos="0" algn="l"/>
          <a:tab pos="914400" algn="l"/>
          <a:tab pos="1828800" algn="l"/>
          <a:tab pos="2743199" algn="l"/>
          <a:tab pos="3657600" algn="l"/>
          <a:tab pos="4572000" algn="l"/>
          <a:tab pos="5486399" algn="l"/>
          <a:tab pos="6400799" algn="l"/>
          <a:tab pos="7315200" algn="l"/>
          <a:tab pos="8229600" algn="l"/>
          <a:tab pos="9144000" algn="l"/>
          <a:tab pos="10058400" algn="l"/>
        </a:tabLst>
        <a:defRPr lang="en-IN" sz="3000" b="0" i="0" u="none" strike="noStrike" kern="1200" baseline="0">
          <a:ln>
            <a:noFill/>
          </a:ln>
          <a:solidFill>
            <a:srgbClr val="FFFFFF"/>
          </a:solidFill>
          <a:latin typeface="Myriad Pro" pitchFamily="18"/>
        </a:defRPr>
      </a:lvl1pPr>
    </p:titleStyle>
    <p:bodyStyle>
      <a:lvl1pPr marL="0" marR="0" indent="0" algn="l" rtl="0" hangingPunct="0">
        <a:lnSpc>
          <a:spcPct val="100000"/>
        </a:lnSpc>
        <a:spcBef>
          <a:spcPts val="799"/>
        </a:spcBef>
        <a:spcAft>
          <a:spcPts val="0"/>
        </a:spcAft>
        <a:tabLst>
          <a:tab pos="571320" algn="l"/>
          <a:tab pos="1485719" algn="l"/>
          <a:tab pos="2400119" algn="l"/>
          <a:tab pos="3314519" algn="l"/>
          <a:tab pos="4228919" algn="l"/>
          <a:tab pos="5143320" algn="l"/>
          <a:tab pos="6057720" algn="l"/>
          <a:tab pos="6972120" algn="l"/>
          <a:tab pos="7886520" algn="l"/>
          <a:tab pos="8800920" algn="l"/>
          <a:tab pos="9715320" algn="l"/>
        </a:tabLst>
        <a:defRPr lang="en-IN" sz="3200" b="0" i="0" u="none" strike="noStrike" kern="1200" baseline="0">
          <a:ln>
            <a:noFill/>
          </a:ln>
          <a:solidFill>
            <a:srgbClr val="000000"/>
          </a:solidFill>
          <a:latin typeface="Myriad Pro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1BB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457200" y="2742840"/>
            <a:ext cx="8229600" cy="640080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ctr" anchorCtr="0" compatLnSpc="1"/>
          <a:lstStyle/>
          <a:p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3">
            <a:lum bright="-50000"/>
            <a:alphaModFix/>
          </a:blip>
          <a:srcRect/>
          <a:stretch>
            <a:fillRect/>
          </a:stretch>
        </p:blipFill>
        <p:spPr>
          <a:xfrm>
            <a:off x="0" y="1523880"/>
            <a:ext cx="1231920" cy="90036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Freeform 9"/>
          <p:cNvSpPr/>
          <p:nvPr/>
        </p:nvSpPr>
        <p:spPr>
          <a:xfrm>
            <a:off x="8175600" y="431640"/>
            <a:ext cx="484200" cy="4240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35"/>
              <a:gd name="f7" fmla="val 727"/>
              <a:gd name="f8" fmla="val 417"/>
              <a:gd name="f9" fmla="val 443"/>
              <a:gd name="f10" fmla="val 467"/>
              <a:gd name="f11" fmla="val 2"/>
              <a:gd name="f12" fmla="val 491"/>
              <a:gd name="f13" fmla="val 5"/>
              <a:gd name="f14" fmla="val 515"/>
              <a:gd name="f15" fmla="val 9"/>
              <a:gd name="f16" fmla="val 538"/>
              <a:gd name="f17" fmla="val 16"/>
              <a:gd name="f18" fmla="val 559"/>
              <a:gd name="f19" fmla="val 22"/>
              <a:gd name="f20" fmla="val 581"/>
              <a:gd name="f21" fmla="val 30"/>
              <a:gd name="f22" fmla="val 600"/>
              <a:gd name="f23" fmla="val 38"/>
              <a:gd name="f24" fmla="val 620"/>
              <a:gd name="f25" fmla="val 48"/>
              <a:gd name="f26" fmla="val 637"/>
              <a:gd name="f27" fmla="val 59"/>
              <a:gd name="f28" fmla="val 653"/>
              <a:gd name="f29" fmla="val 71"/>
              <a:gd name="f30" fmla="val 668"/>
              <a:gd name="f31" fmla="val 83"/>
              <a:gd name="f32" fmla="val 682"/>
              <a:gd name="f33" fmla="val 96"/>
              <a:gd name="f34" fmla="val 694"/>
              <a:gd name="f35" fmla="val 110"/>
              <a:gd name="f36" fmla="val 705"/>
              <a:gd name="f37" fmla="val 124"/>
              <a:gd name="f38" fmla="val 714"/>
              <a:gd name="f39" fmla="val 139"/>
              <a:gd name="f40" fmla="val 676"/>
              <a:gd name="f41" fmla="val 131"/>
              <a:gd name="f42" fmla="val 639"/>
              <a:gd name="f43" fmla="val 602"/>
              <a:gd name="f44" fmla="val 117"/>
              <a:gd name="f45" fmla="val 567"/>
              <a:gd name="f46" fmla="val 113"/>
              <a:gd name="f47" fmla="val 534"/>
              <a:gd name="f48" fmla="val 109"/>
              <a:gd name="f49" fmla="val 504"/>
              <a:gd name="f50" fmla="val 106"/>
              <a:gd name="f51" fmla="val 478"/>
              <a:gd name="f52" fmla="val 104"/>
              <a:gd name="f53" fmla="val 458"/>
              <a:gd name="f54" fmla="val 453"/>
              <a:gd name="f55" fmla="val 448"/>
              <a:gd name="f56" fmla="val 105"/>
              <a:gd name="f57" fmla="val 444"/>
              <a:gd name="f58" fmla="val 440"/>
              <a:gd name="f59" fmla="val 436"/>
              <a:gd name="f60" fmla="val 112"/>
              <a:gd name="f61" fmla="val 434"/>
              <a:gd name="f62" fmla="val 115"/>
              <a:gd name="f63" fmla="val 432"/>
              <a:gd name="f64" fmla="val 119"/>
              <a:gd name="f65" fmla="val 133"/>
              <a:gd name="f66" fmla="val 415"/>
              <a:gd name="f67" fmla="val 403"/>
              <a:gd name="f68" fmla="val 404"/>
              <a:gd name="f69" fmla="val 402"/>
              <a:gd name="f70" fmla="val 398"/>
              <a:gd name="f71" fmla="val 395"/>
              <a:gd name="f72" fmla="val 392"/>
              <a:gd name="f73" fmla="val 388"/>
              <a:gd name="f74" fmla="val 382"/>
              <a:gd name="f75" fmla="val 378"/>
              <a:gd name="f76" fmla="val 356"/>
              <a:gd name="f77" fmla="val 331"/>
              <a:gd name="f78" fmla="val 301"/>
              <a:gd name="f79" fmla="val 268"/>
              <a:gd name="f80" fmla="val 232"/>
              <a:gd name="f81" fmla="val 118"/>
              <a:gd name="f82" fmla="val 195"/>
              <a:gd name="f83" fmla="val 157"/>
              <a:gd name="f84" fmla="val 121"/>
              <a:gd name="f85" fmla="val 129"/>
              <a:gd name="f86" fmla="val 125"/>
              <a:gd name="f87" fmla="val 140"/>
              <a:gd name="f88" fmla="val 152"/>
              <a:gd name="f89" fmla="val 166"/>
              <a:gd name="f90" fmla="val 197"/>
              <a:gd name="f91" fmla="val 215"/>
              <a:gd name="f92" fmla="val 233"/>
              <a:gd name="f93" fmla="val 254"/>
              <a:gd name="f94" fmla="val 274"/>
              <a:gd name="f95" fmla="val 296"/>
              <a:gd name="f96" fmla="val 319"/>
              <a:gd name="f97" fmla="val 342"/>
              <a:gd name="f98" fmla="val 367"/>
              <a:gd name="f99" fmla="val 201"/>
              <a:gd name="f100" fmla="val 579"/>
              <a:gd name="f101" fmla="val 519"/>
              <a:gd name="f102" fmla="val 175"/>
              <a:gd name="f103" fmla="val 150"/>
              <a:gd name="f104" fmla="val 100"/>
              <a:gd name="f105" fmla="val 75"/>
              <a:gd name="f106" fmla="val 49"/>
              <a:gd name="f107" fmla="val 25"/>
              <a:gd name="f108" fmla="val 58"/>
              <a:gd name="f109" fmla="val 141"/>
              <a:gd name="f110" fmla="val 303"/>
              <a:gd name="f111" fmla="val 261"/>
              <a:gd name="f112" fmla="val 260"/>
              <a:gd name="f113" fmla="val 282"/>
              <a:gd name="f114" fmla="val 326"/>
              <a:gd name="f115" fmla="val 348"/>
              <a:gd name="f116" fmla="val 427"/>
              <a:gd name="f117" fmla="val 346"/>
              <a:gd name="f118" fmla="val 608"/>
              <a:gd name="f119" fmla="val 583"/>
              <a:gd name="f120" fmla="val 557"/>
              <a:gd name="f121" fmla="val 532"/>
              <a:gd name="f122" fmla="val 507"/>
              <a:gd name="f123" fmla="val 483"/>
              <a:gd name="f124" fmla="val 407"/>
              <a:gd name="f125" fmla="val 466"/>
              <a:gd name="f126" fmla="val 548"/>
              <a:gd name="f127" fmla="val 712"/>
              <a:gd name="f128" fmla="val 669"/>
              <a:gd name="f129" fmla="val 587"/>
              <a:gd name="f130" fmla="val 667"/>
              <a:gd name="f131" fmla="val 689"/>
              <a:gd name="f132" fmla="val 733"/>
              <a:gd name="f133" fmla="val 755"/>
              <a:gd name="f134" fmla="val 754"/>
              <a:gd name="f135" fmla="val 172"/>
              <a:gd name="f136" fmla="val 729"/>
              <a:gd name="f137" fmla="val 181"/>
              <a:gd name="f138" fmla="val 730"/>
              <a:gd name="f139" fmla="val 190"/>
              <a:gd name="f140" fmla="val 731"/>
              <a:gd name="f141" fmla="val 198"/>
              <a:gd name="f142" fmla="val 207"/>
              <a:gd name="f143" fmla="val 224"/>
              <a:gd name="f144" fmla="val 240"/>
              <a:gd name="f145" fmla="val 722"/>
              <a:gd name="f146" fmla="val 257"/>
              <a:gd name="f147" fmla="val 715"/>
              <a:gd name="f148" fmla="val 273"/>
              <a:gd name="f149" fmla="val 706"/>
              <a:gd name="f150" fmla="val 288"/>
              <a:gd name="f151" fmla="val 696"/>
              <a:gd name="f152" fmla="val 302"/>
              <a:gd name="f153" fmla="val 685"/>
              <a:gd name="f154" fmla="val 316"/>
              <a:gd name="f155" fmla="val 670"/>
              <a:gd name="f156" fmla="val 329"/>
              <a:gd name="f157" fmla="val 656"/>
              <a:gd name="f158" fmla="val 640"/>
              <a:gd name="f159" fmla="val 354"/>
              <a:gd name="f160" fmla="val 622"/>
              <a:gd name="f161" fmla="val 365"/>
              <a:gd name="f162" fmla="val 604"/>
              <a:gd name="f163" fmla="val 374"/>
              <a:gd name="f164" fmla="val 584"/>
              <a:gd name="f165" fmla="val 383"/>
              <a:gd name="f166" fmla="val 562"/>
              <a:gd name="f167" fmla="val 541"/>
              <a:gd name="f168" fmla="val 518"/>
              <a:gd name="f169" fmla="val 405"/>
              <a:gd name="f170" fmla="val 476"/>
              <a:gd name="f171" fmla="val 202"/>
              <a:gd name="f172" fmla="val 475"/>
              <a:gd name="f173" fmla="val 193"/>
              <a:gd name="f174" fmla="val 474"/>
              <a:gd name="f175" fmla="val 183"/>
              <a:gd name="f176" fmla="val 162"/>
              <a:gd name="f177" fmla="val 477"/>
              <a:gd name="f178" fmla="val 158"/>
              <a:gd name="f179" fmla="val 479"/>
              <a:gd name="f180" fmla="val 155"/>
              <a:gd name="f181" fmla="val 481"/>
              <a:gd name="f182" fmla="val 485"/>
              <a:gd name="f183" fmla="val 149"/>
              <a:gd name="f184" fmla="val 489"/>
              <a:gd name="f185" fmla="val 146"/>
              <a:gd name="f186" fmla="val 493"/>
              <a:gd name="f187" fmla="val 145"/>
              <a:gd name="f188" fmla="val 499"/>
              <a:gd name="f189" fmla="val 144"/>
              <a:gd name="f190" fmla="val 528"/>
              <a:gd name="f191" fmla="val 556"/>
              <a:gd name="f192" fmla="val 148"/>
              <a:gd name="f193" fmla="val 151"/>
              <a:gd name="f194" fmla="val 613"/>
              <a:gd name="f195" fmla="val 154"/>
              <a:gd name="f196" fmla="val 641"/>
              <a:gd name="f197" fmla="val 163"/>
              <a:gd name="f198" fmla="val 699"/>
              <a:gd name="f199" fmla="val 167"/>
              <a:gd name="f200" fmla="val 317"/>
              <a:gd name="f201" fmla="val 295"/>
              <a:gd name="f202" fmla="val 399"/>
              <a:gd name="f203" fmla="val 272"/>
              <a:gd name="f204" fmla="val 251"/>
              <a:gd name="f205" fmla="val 384"/>
              <a:gd name="f206" fmla="val 231"/>
              <a:gd name="f207" fmla="val 213"/>
              <a:gd name="f208" fmla="val 179"/>
              <a:gd name="f209" fmla="val 164"/>
              <a:gd name="f210" fmla="val 330"/>
              <a:gd name="f211" fmla="val 138"/>
              <a:gd name="f212" fmla="val 128"/>
              <a:gd name="f213" fmla="val 120"/>
              <a:gd name="f214" fmla="val 108"/>
              <a:gd name="f215" fmla="val 103"/>
              <a:gd name="f216" fmla="val 136"/>
              <a:gd name="f217" fmla="val 168"/>
              <a:gd name="f218" fmla="val 165"/>
              <a:gd name="f219" fmla="val 222"/>
              <a:gd name="f220" fmla="val 250"/>
              <a:gd name="f221" fmla="val 280"/>
              <a:gd name="f222" fmla="val 308"/>
              <a:gd name="f223" fmla="val 337"/>
              <a:gd name="f224" fmla="val 351"/>
              <a:gd name="f225" fmla="val 357"/>
              <a:gd name="f226" fmla="val 153"/>
              <a:gd name="f227" fmla="val 358"/>
              <a:gd name="f228" fmla="val 156"/>
              <a:gd name="f229" fmla="val 361"/>
              <a:gd name="f230" fmla="val 161"/>
              <a:gd name="f231" fmla="val 362"/>
              <a:gd name="f232" fmla="val 184"/>
              <a:gd name="f233" fmla="val 194"/>
              <a:gd name="f234" fmla="val 359"/>
              <a:gd name="f235" fmla="+- 0 0 0"/>
              <a:gd name="f236" fmla="*/ f3 1 835"/>
              <a:gd name="f237" fmla="*/ f4 1 727"/>
              <a:gd name="f238" fmla="*/ f235 f0 1"/>
              <a:gd name="f239" fmla="*/ 2147483647 f236 1"/>
              <a:gd name="f240" fmla="*/ 2147483647 f237 1"/>
              <a:gd name="f241" fmla="*/ f238 1 f2"/>
              <a:gd name="f242" fmla="*/ 0 f236 1"/>
              <a:gd name="f243" fmla="+- f241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42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</a:cxnLst>
            <a:rect l="l" t="t" r="r" b="b"/>
            <a:pathLst>
              <a:path w="835" h="727">
                <a:moveTo>
                  <a:pt x="f8" y="f5"/>
                </a:moveTo>
                <a:lnTo>
                  <a:pt x="f9" y="f5"/>
                </a:lnTo>
                <a:lnTo>
                  <a:pt x="f10" y="f11"/>
                </a:lnTo>
                <a:lnTo>
                  <a:pt x="f12" y="f13"/>
                </a:lnTo>
                <a:lnTo>
                  <a:pt x="f14" y="f15"/>
                </a:lnTo>
                <a:lnTo>
                  <a:pt x="f16" y="f17"/>
                </a:lnTo>
                <a:lnTo>
                  <a:pt x="f18" y="f19"/>
                </a:lnTo>
                <a:lnTo>
                  <a:pt x="f20" y="f21"/>
                </a:lnTo>
                <a:lnTo>
                  <a:pt x="f22" y="f23"/>
                </a:lnTo>
                <a:lnTo>
                  <a:pt x="f24" y="f25"/>
                </a:lnTo>
                <a:lnTo>
                  <a:pt x="f26" y="f27"/>
                </a:lnTo>
                <a:lnTo>
                  <a:pt x="f28" y="f29"/>
                </a:lnTo>
                <a:lnTo>
                  <a:pt x="f30" y="f31"/>
                </a:lnTo>
                <a:lnTo>
                  <a:pt x="f32" y="f33"/>
                </a:lnTo>
                <a:lnTo>
                  <a:pt x="f34" y="f35"/>
                </a:lnTo>
                <a:lnTo>
                  <a:pt x="f36" y="f37"/>
                </a:lnTo>
                <a:lnTo>
                  <a:pt x="f38" y="f39"/>
                </a:lnTo>
                <a:lnTo>
                  <a:pt x="f40" y="f41"/>
                </a:lnTo>
                <a:lnTo>
                  <a:pt x="f42" y="f37"/>
                </a:lnTo>
                <a:lnTo>
                  <a:pt x="f43" y="f44"/>
                </a:lnTo>
                <a:lnTo>
                  <a:pt x="f45" y="f46"/>
                </a:lnTo>
                <a:lnTo>
                  <a:pt x="f47" y="f48"/>
                </a:lnTo>
                <a:lnTo>
                  <a:pt x="f49" y="f50"/>
                </a:lnTo>
                <a:lnTo>
                  <a:pt x="f51" y="f52"/>
                </a:lnTo>
                <a:lnTo>
                  <a:pt x="f53" y="f52"/>
                </a:lnTo>
                <a:lnTo>
                  <a:pt x="f54" y="f52"/>
                </a:lnTo>
                <a:lnTo>
                  <a:pt x="f55" y="f56"/>
                </a:lnTo>
                <a:lnTo>
                  <a:pt x="f57" y="f50"/>
                </a:lnTo>
                <a:lnTo>
                  <a:pt x="f58" y="f48"/>
                </a:lnTo>
                <a:lnTo>
                  <a:pt x="f59" y="f60"/>
                </a:lnTo>
                <a:lnTo>
                  <a:pt x="f61" y="f62"/>
                </a:lnTo>
                <a:lnTo>
                  <a:pt x="f63" y="f64"/>
                </a:lnTo>
                <a:lnTo>
                  <a:pt x="f63" y="f37"/>
                </a:lnTo>
                <a:lnTo>
                  <a:pt x="f63" y="f65"/>
                </a:lnTo>
                <a:lnTo>
                  <a:pt x="f63" y="f66"/>
                </a:lnTo>
                <a:lnTo>
                  <a:pt x="f67" y="f66"/>
                </a:lnTo>
                <a:lnTo>
                  <a:pt x="f68" y="f65"/>
                </a:lnTo>
                <a:lnTo>
                  <a:pt x="f68" y="f37"/>
                </a:lnTo>
                <a:lnTo>
                  <a:pt x="f67" y="f64"/>
                </a:lnTo>
                <a:lnTo>
                  <a:pt x="f69" y="f62"/>
                </a:lnTo>
                <a:lnTo>
                  <a:pt x="f70" y="f60"/>
                </a:lnTo>
                <a:lnTo>
                  <a:pt x="f71" y="f48"/>
                </a:lnTo>
                <a:lnTo>
                  <a:pt x="f72" y="f50"/>
                </a:lnTo>
                <a:lnTo>
                  <a:pt x="f73" y="f56"/>
                </a:lnTo>
                <a:lnTo>
                  <a:pt x="f74" y="f52"/>
                </a:lnTo>
                <a:lnTo>
                  <a:pt x="f75" y="f52"/>
                </a:lnTo>
                <a:lnTo>
                  <a:pt x="f76" y="f52"/>
                </a:lnTo>
                <a:lnTo>
                  <a:pt x="f77" y="f50"/>
                </a:lnTo>
                <a:lnTo>
                  <a:pt x="f78" y="f48"/>
                </a:lnTo>
                <a:lnTo>
                  <a:pt x="f79" y="f46"/>
                </a:lnTo>
                <a:lnTo>
                  <a:pt x="f80" y="f81"/>
                </a:lnTo>
                <a:lnTo>
                  <a:pt x="f82" y="f37"/>
                </a:lnTo>
                <a:lnTo>
                  <a:pt x="f83" y="f41"/>
                </a:lnTo>
                <a:lnTo>
                  <a:pt x="f84" y="f39"/>
                </a:lnTo>
                <a:lnTo>
                  <a:pt x="f85" y="f86"/>
                </a:lnTo>
                <a:lnTo>
                  <a:pt x="f87" y="f35"/>
                </a:lnTo>
                <a:lnTo>
                  <a:pt x="f88" y="f33"/>
                </a:lnTo>
                <a:lnTo>
                  <a:pt x="f89" y="f31"/>
                </a:lnTo>
                <a:lnTo>
                  <a:pt x="f2" y="f29"/>
                </a:lnTo>
                <a:lnTo>
                  <a:pt x="f90" y="f27"/>
                </a:lnTo>
                <a:lnTo>
                  <a:pt x="f91" y="f25"/>
                </a:lnTo>
                <a:lnTo>
                  <a:pt x="f92" y="f23"/>
                </a:lnTo>
                <a:lnTo>
                  <a:pt x="f93" y="f21"/>
                </a:lnTo>
                <a:lnTo>
                  <a:pt x="f94" y="f19"/>
                </a:lnTo>
                <a:lnTo>
                  <a:pt x="f95" y="f17"/>
                </a:lnTo>
                <a:lnTo>
                  <a:pt x="f96" y="f15"/>
                </a:lnTo>
                <a:lnTo>
                  <a:pt x="f97" y="f13"/>
                </a:lnTo>
                <a:lnTo>
                  <a:pt x="f98" y="f11"/>
                </a:lnTo>
                <a:lnTo>
                  <a:pt x="f72" y="f5"/>
                </a:lnTo>
                <a:lnTo>
                  <a:pt x="f8" y="f5"/>
                </a:lnTo>
                <a:close/>
                <a:moveTo>
                  <a:pt x="f99" y="f100"/>
                </a:moveTo>
                <a:lnTo>
                  <a:pt x="f99" y="f101"/>
                </a:lnTo>
                <a:lnTo>
                  <a:pt x="f102" y="f101"/>
                </a:lnTo>
                <a:lnTo>
                  <a:pt x="f103" y="f101"/>
                </a:lnTo>
                <a:lnTo>
                  <a:pt x="f86" y="f101"/>
                </a:lnTo>
                <a:lnTo>
                  <a:pt x="f104" y="f101"/>
                </a:lnTo>
                <a:lnTo>
                  <a:pt x="f105" y="f101"/>
                </a:lnTo>
                <a:lnTo>
                  <a:pt x="f106" y="f101"/>
                </a:lnTo>
                <a:lnTo>
                  <a:pt x="f107" y="f101"/>
                </a:lnTo>
                <a:lnTo>
                  <a:pt x="f5" y="f101"/>
                </a:lnTo>
                <a:lnTo>
                  <a:pt x="f5" y="f100"/>
                </a:lnTo>
                <a:lnTo>
                  <a:pt x="f108" y="f100"/>
                </a:lnTo>
                <a:lnTo>
                  <a:pt x="f108" y="f7"/>
                </a:lnTo>
                <a:lnTo>
                  <a:pt x="f109" y="f7"/>
                </a:lnTo>
                <a:lnTo>
                  <a:pt x="f109" y="f100"/>
                </a:lnTo>
                <a:lnTo>
                  <a:pt x="f99" y="f100"/>
                </a:lnTo>
                <a:close/>
                <a:moveTo>
                  <a:pt x="f110" y="f43"/>
                </a:moveTo>
                <a:lnTo>
                  <a:pt x="f111" y="f7"/>
                </a:lnTo>
                <a:lnTo>
                  <a:pt x="f2" y="f7"/>
                </a:lnTo>
                <a:lnTo>
                  <a:pt x="f112" y="f101"/>
                </a:lnTo>
                <a:lnTo>
                  <a:pt x="f113" y="f101"/>
                </a:lnTo>
                <a:lnTo>
                  <a:pt x="f110" y="f101"/>
                </a:lnTo>
                <a:lnTo>
                  <a:pt x="f114" y="f101"/>
                </a:lnTo>
                <a:lnTo>
                  <a:pt x="f115" y="f101"/>
                </a:lnTo>
                <a:lnTo>
                  <a:pt x="f116" y="f7"/>
                </a:lnTo>
                <a:lnTo>
                  <a:pt x="f117" y="f7"/>
                </a:lnTo>
                <a:lnTo>
                  <a:pt x="f110" y="f43"/>
                </a:lnTo>
                <a:close/>
                <a:moveTo>
                  <a:pt x="f118" y="f100"/>
                </a:moveTo>
                <a:lnTo>
                  <a:pt x="f118" y="f101"/>
                </a:lnTo>
                <a:lnTo>
                  <a:pt x="f119" y="f101"/>
                </a:lnTo>
                <a:lnTo>
                  <a:pt x="f120" y="f101"/>
                </a:lnTo>
                <a:lnTo>
                  <a:pt x="f121" y="f101"/>
                </a:lnTo>
                <a:lnTo>
                  <a:pt x="f122" y="f101"/>
                </a:lnTo>
                <a:lnTo>
                  <a:pt x="f123" y="f101"/>
                </a:lnTo>
                <a:lnTo>
                  <a:pt x="f53" y="f101"/>
                </a:lnTo>
                <a:lnTo>
                  <a:pt x="f63" y="f101"/>
                </a:lnTo>
                <a:lnTo>
                  <a:pt x="f124" y="f101"/>
                </a:lnTo>
                <a:lnTo>
                  <a:pt x="f124" y="f100"/>
                </a:lnTo>
                <a:lnTo>
                  <a:pt x="f125" y="f100"/>
                </a:lnTo>
                <a:lnTo>
                  <a:pt x="f125" y="f7"/>
                </a:lnTo>
                <a:lnTo>
                  <a:pt x="f126" y="f7"/>
                </a:lnTo>
                <a:lnTo>
                  <a:pt x="f126" y="f100"/>
                </a:lnTo>
                <a:lnTo>
                  <a:pt x="f118" y="f100"/>
                </a:lnTo>
                <a:close/>
                <a:moveTo>
                  <a:pt x="f127" y="f43"/>
                </a:moveTo>
                <a:lnTo>
                  <a:pt x="f128" y="f7"/>
                </a:lnTo>
                <a:lnTo>
                  <a:pt x="f129" y="f7"/>
                </a:lnTo>
                <a:lnTo>
                  <a:pt x="f130" y="f101"/>
                </a:lnTo>
                <a:lnTo>
                  <a:pt x="f131" y="f101"/>
                </a:lnTo>
                <a:lnTo>
                  <a:pt x="f127" y="f101"/>
                </a:lnTo>
                <a:lnTo>
                  <a:pt x="f132" y="f101"/>
                </a:lnTo>
                <a:lnTo>
                  <a:pt x="f133" y="f101"/>
                </a:lnTo>
                <a:lnTo>
                  <a:pt x="f6" y="f7"/>
                </a:lnTo>
                <a:lnTo>
                  <a:pt x="f134" y="f7"/>
                </a:lnTo>
                <a:lnTo>
                  <a:pt x="f127" y="f43"/>
                </a:lnTo>
                <a:close/>
                <a:moveTo>
                  <a:pt x="f7" y="f135"/>
                </a:moveTo>
                <a:lnTo>
                  <a:pt x="f136" y="f137"/>
                </a:lnTo>
                <a:lnTo>
                  <a:pt x="f138" y="f139"/>
                </a:lnTo>
                <a:lnTo>
                  <a:pt x="f140" y="f141"/>
                </a:lnTo>
                <a:lnTo>
                  <a:pt x="f140" y="f142"/>
                </a:lnTo>
                <a:lnTo>
                  <a:pt x="f138" y="f143"/>
                </a:lnTo>
                <a:lnTo>
                  <a:pt x="f7" y="f144"/>
                </a:lnTo>
                <a:lnTo>
                  <a:pt x="f145" y="f146"/>
                </a:lnTo>
                <a:lnTo>
                  <a:pt x="f147" y="f148"/>
                </a:lnTo>
                <a:lnTo>
                  <a:pt x="f149" y="f150"/>
                </a:lnTo>
                <a:lnTo>
                  <a:pt x="f151" y="f152"/>
                </a:lnTo>
                <a:lnTo>
                  <a:pt x="f153" y="f154"/>
                </a:lnTo>
                <a:lnTo>
                  <a:pt x="f155" y="f156"/>
                </a:lnTo>
                <a:lnTo>
                  <a:pt x="f157" y="f97"/>
                </a:lnTo>
                <a:lnTo>
                  <a:pt x="f158" y="f159"/>
                </a:lnTo>
                <a:lnTo>
                  <a:pt x="f160" y="f161"/>
                </a:lnTo>
                <a:lnTo>
                  <a:pt x="f162" y="f163"/>
                </a:lnTo>
                <a:lnTo>
                  <a:pt x="f164" y="f165"/>
                </a:lnTo>
                <a:lnTo>
                  <a:pt x="f166" y="f72"/>
                </a:lnTo>
                <a:lnTo>
                  <a:pt x="f167" y="f70"/>
                </a:lnTo>
                <a:lnTo>
                  <a:pt x="f168" y="f169"/>
                </a:lnTo>
                <a:lnTo>
                  <a:pt x="f170" y="f171"/>
                </a:lnTo>
                <a:lnTo>
                  <a:pt x="f172" y="f173"/>
                </a:lnTo>
                <a:lnTo>
                  <a:pt x="f174" y="f175"/>
                </a:lnTo>
                <a:lnTo>
                  <a:pt x="f174" y="f102"/>
                </a:lnTo>
                <a:lnTo>
                  <a:pt x="f174" y="f89"/>
                </a:lnTo>
                <a:lnTo>
                  <a:pt x="f172" y="f176"/>
                </a:lnTo>
                <a:lnTo>
                  <a:pt x="f177" y="f178"/>
                </a:lnTo>
                <a:lnTo>
                  <a:pt x="f179" y="f180"/>
                </a:lnTo>
                <a:lnTo>
                  <a:pt x="f181" y="f88"/>
                </a:lnTo>
                <a:lnTo>
                  <a:pt x="f182" y="f183"/>
                </a:lnTo>
                <a:lnTo>
                  <a:pt x="f184" y="f185"/>
                </a:lnTo>
                <a:lnTo>
                  <a:pt x="f186" y="f187"/>
                </a:lnTo>
                <a:lnTo>
                  <a:pt x="f188" y="f189"/>
                </a:lnTo>
                <a:lnTo>
                  <a:pt x="f190" y="f187"/>
                </a:lnTo>
                <a:lnTo>
                  <a:pt x="f191" y="f192"/>
                </a:lnTo>
                <a:lnTo>
                  <a:pt x="f164" y="f193"/>
                </a:lnTo>
                <a:lnTo>
                  <a:pt x="f194" y="f195"/>
                </a:lnTo>
                <a:lnTo>
                  <a:pt x="f196" y="f178"/>
                </a:lnTo>
                <a:lnTo>
                  <a:pt x="f128" y="f197"/>
                </a:lnTo>
                <a:lnTo>
                  <a:pt x="f198" y="f199"/>
                </a:lnTo>
                <a:lnTo>
                  <a:pt x="f7" y="f135"/>
                </a:lnTo>
                <a:close/>
                <a:moveTo>
                  <a:pt x="f200" y="f169"/>
                </a:moveTo>
                <a:lnTo>
                  <a:pt x="f201" y="f202"/>
                </a:lnTo>
                <a:lnTo>
                  <a:pt x="f203" y="f72"/>
                </a:lnTo>
                <a:lnTo>
                  <a:pt x="f204" y="f205"/>
                </a:lnTo>
                <a:lnTo>
                  <a:pt x="f206" y="f163"/>
                </a:lnTo>
                <a:lnTo>
                  <a:pt x="f207" y="f161"/>
                </a:lnTo>
                <a:lnTo>
                  <a:pt x="f82" y="f159"/>
                </a:lnTo>
                <a:lnTo>
                  <a:pt x="f208" y="f97"/>
                </a:lnTo>
                <a:lnTo>
                  <a:pt x="f209" y="f210"/>
                </a:lnTo>
                <a:lnTo>
                  <a:pt x="f103" y="f154"/>
                </a:lnTo>
                <a:lnTo>
                  <a:pt x="f211" y="f110"/>
                </a:lnTo>
                <a:lnTo>
                  <a:pt x="f212" y="f150"/>
                </a:lnTo>
                <a:lnTo>
                  <a:pt x="f213" y="f148"/>
                </a:lnTo>
                <a:lnTo>
                  <a:pt x="f60" y="f146"/>
                </a:lnTo>
                <a:lnTo>
                  <a:pt x="f214" y="f144"/>
                </a:lnTo>
                <a:lnTo>
                  <a:pt x="f56" y="f143"/>
                </a:lnTo>
                <a:lnTo>
                  <a:pt x="f215" y="f142"/>
                </a:lnTo>
                <a:lnTo>
                  <a:pt x="f215" y="f141"/>
                </a:lnTo>
                <a:lnTo>
                  <a:pt x="f56" y="f139"/>
                </a:lnTo>
                <a:lnTo>
                  <a:pt x="f50" y="f137"/>
                </a:lnTo>
                <a:lnTo>
                  <a:pt x="f214" y="f135"/>
                </a:lnTo>
                <a:lnTo>
                  <a:pt x="f216" y="f217"/>
                </a:lnTo>
                <a:lnTo>
                  <a:pt x="f218" y="f197"/>
                </a:lnTo>
                <a:lnTo>
                  <a:pt x="f173" y="f178"/>
                </a:lnTo>
                <a:lnTo>
                  <a:pt x="f219" y="f195"/>
                </a:lnTo>
                <a:lnTo>
                  <a:pt x="f220" y="f193"/>
                </a:lnTo>
                <a:lnTo>
                  <a:pt x="f221" y="f192"/>
                </a:lnTo>
                <a:lnTo>
                  <a:pt x="f222" y="f187"/>
                </a:lnTo>
                <a:lnTo>
                  <a:pt x="f223" y="f189"/>
                </a:lnTo>
                <a:lnTo>
                  <a:pt x="f97" y="f189"/>
                </a:lnTo>
                <a:lnTo>
                  <a:pt x="f115" y="f187"/>
                </a:lnTo>
                <a:lnTo>
                  <a:pt x="f224" y="f185"/>
                </a:lnTo>
                <a:lnTo>
                  <a:pt x="f159" y="f103"/>
                </a:lnTo>
                <a:lnTo>
                  <a:pt x="f225" y="f226"/>
                </a:lnTo>
                <a:lnTo>
                  <a:pt x="f227" y="f228"/>
                </a:lnTo>
                <a:lnTo>
                  <a:pt x="f229" y="f230"/>
                </a:lnTo>
                <a:lnTo>
                  <a:pt x="f231" y="f218"/>
                </a:lnTo>
                <a:lnTo>
                  <a:pt x="f231" y="f102"/>
                </a:lnTo>
                <a:lnTo>
                  <a:pt x="f231" y="f232"/>
                </a:lnTo>
                <a:lnTo>
                  <a:pt x="f229" y="f233"/>
                </a:lnTo>
                <a:lnTo>
                  <a:pt x="f234" y="f171"/>
                </a:lnTo>
                <a:lnTo>
                  <a:pt x="f200" y="f169"/>
                </a:lnTo>
                <a:close/>
              </a:path>
            </a:pathLst>
          </a:custGeom>
          <a:solidFill>
            <a:srgbClr val="FEFEFE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pic>
        <p:nvPicPr>
          <p:cNvPr id="5" name="Picture 2"/>
          <p:cNvPicPr>
            <a:picLocks noChangeAspect="1"/>
          </p:cNvPicPr>
          <p:nvPr/>
        </p:nvPicPr>
        <p:blipFill>
          <a:blip r:embed="rId14">
            <a:lum bright="-50000"/>
            <a:alphaModFix/>
          </a:blip>
          <a:srcRect/>
          <a:stretch>
            <a:fillRect/>
          </a:stretch>
        </p:blipFill>
        <p:spPr>
          <a:xfrm>
            <a:off x="320760" y="6308640"/>
            <a:ext cx="2590560" cy="46187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 Placeholder 5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046360" cy="397727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compatLnSpc="1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xStyles>
    <p:titleStyle>
      <a:lvl1pPr marL="0" marR="0" indent="0" algn="l" rtl="0" hangingPunct="0">
        <a:lnSpc>
          <a:spcPct val="100000"/>
        </a:lnSpc>
        <a:spcBef>
          <a:spcPts val="0"/>
        </a:spcBef>
        <a:spcAft>
          <a:spcPts val="0"/>
        </a:spcAft>
        <a:tabLst>
          <a:tab pos="0" algn="l"/>
          <a:tab pos="914400" algn="l"/>
          <a:tab pos="1828800" algn="l"/>
          <a:tab pos="2743199" algn="l"/>
          <a:tab pos="3657600" algn="l"/>
          <a:tab pos="4572000" algn="l"/>
          <a:tab pos="5486399" algn="l"/>
          <a:tab pos="6400799" algn="l"/>
          <a:tab pos="7315200" algn="l"/>
          <a:tab pos="8229600" algn="l"/>
          <a:tab pos="9144000" algn="l"/>
          <a:tab pos="10058400" algn="l"/>
        </a:tabLst>
        <a:defRPr lang="en-IN" sz="3000" b="0" i="0" u="none" strike="noStrike" kern="1200" baseline="0">
          <a:ln>
            <a:noFill/>
          </a:ln>
          <a:solidFill>
            <a:srgbClr val="FFFFFF"/>
          </a:solidFill>
          <a:latin typeface="Myriad Pro" pitchFamily="18"/>
        </a:defRPr>
      </a:lvl1pPr>
    </p:titleStyle>
    <p:bodyStyle>
      <a:lvl1pPr marL="0" marR="0" indent="0" algn="l" rtl="0" hangingPunct="0">
        <a:lnSpc>
          <a:spcPct val="100000"/>
        </a:lnSpc>
        <a:spcBef>
          <a:spcPts val="799"/>
        </a:spcBef>
        <a:spcAft>
          <a:spcPts val="0"/>
        </a:spcAft>
        <a:tabLst>
          <a:tab pos="571320" algn="l"/>
          <a:tab pos="1485719" algn="l"/>
          <a:tab pos="2400119" algn="l"/>
          <a:tab pos="3314519" algn="l"/>
          <a:tab pos="4228919" algn="l"/>
          <a:tab pos="5143320" algn="l"/>
          <a:tab pos="6057720" algn="l"/>
          <a:tab pos="6972120" algn="l"/>
          <a:tab pos="7886520" algn="l"/>
          <a:tab pos="8800920" algn="l"/>
          <a:tab pos="9715320" algn="l"/>
        </a:tabLst>
        <a:defRPr lang="en-IN" sz="3200" b="0" i="0" u="none" strike="noStrike" kern="1200" baseline="0">
          <a:ln>
            <a:noFill/>
          </a:ln>
          <a:solidFill>
            <a:srgbClr val="000000"/>
          </a:solidFill>
          <a:latin typeface="Myriad Pro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6BBED"/>
            </a:gs>
            <a:gs pos="100000">
              <a:srgbClr val="0067AC"/>
            </a:gs>
          </a:gsLst>
          <a:lin ang="912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TextBox 5"/>
          <p:cNvPicPr>
            <a:picLocks noChangeAspect="1"/>
          </p:cNvPicPr>
          <p:nvPr/>
        </p:nvPicPr>
        <p:blipFill>
          <a:blip r:embed="rId13">
            <a:lum bright="-50000"/>
            <a:alphaModFix/>
          </a:blip>
          <a:srcRect/>
          <a:stretch>
            <a:fillRect/>
          </a:stretch>
        </p:blipFill>
        <p:spPr>
          <a:xfrm>
            <a:off x="317520" y="3833639"/>
            <a:ext cx="8253359" cy="8845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56"/>
          <p:cNvSpPr/>
          <p:nvPr/>
        </p:nvSpPr>
        <p:spPr>
          <a:xfrm>
            <a:off x="0" y="1976400"/>
            <a:ext cx="9144000" cy="8477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67A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4" name="Freeform 6"/>
          <p:cNvSpPr/>
          <p:nvPr/>
        </p:nvSpPr>
        <p:spPr>
          <a:xfrm>
            <a:off x="425520" y="5899320"/>
            <a:ext cx="1369800" cy="579240"/>
          </a:xfrm>
          <a:custGeom>
            <a:avLst/>
            <a:gdLst>
              <a:gd name="f0" fmla="val 10800000"/>
              <a:gd name="f1" fmla="val 5400000"/>
              <a:gd name="f2" fmla="val 360"/>
              <a:gd name="f3" fmla="val 180"/>
              <a:gd name="f4" fmla="val w"/>
              <a:gd name="f5" fmla="val h"/>
              <a:gd name="f6" fmla="val 0"/>
              <a:gd name="f7" fmla="val 13427"/>
              <a:gd name="f8" fmla="val 5676"/>
              <a:gd name="f9" fmla="val 6960"/>
              <a:gd name="f10" fmla="val 1172"/>
              <a:gd name="f11" fmla="val 6985"/>
              <a:gd name="f12" fmla="val 1184"/>
              <a:gd name="f13" fmla="val 7010"/>
              <a:gd name="f14" fmla="val 1196"/>
              <a:gd name="f15" fmla="val 7039"/>
              <a:gd name="f16" fmla="val 1206"/>
              <a:gd name="f17" fmla="val 7068"/>
              <a:gd name="f18" fmla="val 1215"/>
              <a:gd name="f19" fmla="val 7100"/>
              <a:gd name="f20" fmla="val 1223"/>
              <a:gd name="f21" fmla="val 7133"/>
              <a:gd name="f22" fmla="val 1228"/>
              <a:gd name="f23" fmla="val 7150"/>
              <a:gd name="f24" fmla="val 1230"/>
              <a:gd name="f25" fmla="val 7167"/>
              <a:gd name="f26" fmla="val 1231"/>
              <a:gd name="f27" fmla="val 7185"/>
              <a:gd name="f28" fmla="val 1232"/>
              <a:gd name="f29" fmla="val 7202"/>
              <a:gd name="f30" fmla="val 7221"/>
              <a:gd name="f31" fmla="val 7239"/>
              <a:gd name="f32" fmla="val 7256"/>
              <a:gd name="f33" fmla="val 7274"/>
              <a:gd name="f34" fmla="val 1227"/>
              <a:gd name="f35" fmla="val 7290"/>
              <a:gd name="f36" fmla="val 1225"/>
              <a:gd name="f37" fmla="val 7306"/>
              <a:gd name="f38" fmla="val 1222"/>
              <a:gd name="f39" fmla="val 7322"/>
              <a:gd name="f40" fmla="val 1218"/>
              <a:gd name="f41" fmla="val 7337"/>
              <a:gd name="f42" fmla="val 1213"/>
              <a:gd name="f43" fmla="val 7351"/>
              <a:gd name="f44" fmla="val 1208"/>
              <a:gd name="f45" fmla="val 7364"/>
              <a:gd name="f46" fmla="val 1202"/>
              <a:gd name="f47" fmla="val 7379"/>
              <a:gd name="f48" fmla="val 1197"/>
              <a:gd name="f49" fmla="val 7391"/>
              <a:gd name="f50" fmla="val 1190"/>
              <a:gd name="f51" fmla="val 7403"/>
              <a:gd name="f52" fmla="val 1183"/>
              <a:gd name="f53" fmla="val 7415"/>
              <a:gd name="f54" fmla="val 1176"/>
              <a:gd name="f55" fmla="val 7427"/>
              <a:gd name="f56" fmla="val 1168"/>
              <a:gd name="f57" fmla="val 7437"/>
              <a:gd name="f58" fmla="val 1159"/>
              <a:gd name="f59" fmla="val 7447"/>
              <a:gd name="f60" fmla="val 1151"/>
              <a:gd name="f61" fmla="val 7456"/>
              <a:gd name="f62" fmla="val 1142"/>
              <a:gd name="f63" fmla="val 7464"/>
              <a:gd name="f64" fmla="val 1132"/>
              <a:gd name="f65" fmla="val 7473"/>
              <a:gd name="f66" fmla="val 1122"/>
              <a:gd name="f67" fmla="val 7481"/>
              <a:gd name="f68" fmla="val 1111"/>
              <a:gd name="f69" fmla="val 7488"/>
              <a:gd name="f70" fmla="val 1100"/>
              <a:gd name="f71" fmla="val 7494"/>
              <a:gd name="f72" fmla="val 1089"/>
              <a:gd name="f73" fmla="val 7499"/>
              <a:gd name="f74" fmla="val 1078"/>
              <a:gd name="f75" fmla="val 7504"/>
              <a:gd name="f76" fmla="val 1065"/>
              <a:gd name="f77" fmla="val 7509"/>
              <a:gd name="f78" fmla="val 1053"/>
              <a:gd name="f79" fmla="val 7512"/>
              <a:gd name="f80" fmla="val 1041"/>
              <a:gd name="f81" fmla="val 7515"/>
              <a:gd name="f82" fmla="val 1028"/>
              <a:gd name="f83" fmla="val 7519"/>
              <a:gd name="f84" fmla="val 1014"/>
              <a:gd name="f85" fmla="val 7520"/>
              <a:gd name="f86" fmla="val 1001"/>
              <a:gd name="f87" fmla="val 7521"/>
              <a:gd name="f88" fmla="val 987"/>
              <a:gd name="f89" fmla="val 7522"/>
              <a:gd name="f90" fmla="val 972"/>
              <a:gd name="f91" fmla="val 949"/>
              <a:gd name="f92" fmla="val 7518"/>
              <a:gd name="f93" fmla="val 928"/>
              <a:gd name="f94" fmla="val 7513"/>
              <a:gd name="f95" fmla="val 906"/>
              <a:gd name="f96" fmla="val 7506"/>
              <a:gd name="f97" fmla="val 886"/>
              <a:gd name="f98" fmla="val 867"/>
              <a:gd name="f99" fmla="val 7489"/>
              <a:gd name="f100" fmla="val 849"/>
              <a:gd name="f101" fmla="val 7478"/>
              <a:gd name="f102" fmla="val 833"/>
              <a:gd name="f103" fmla="val 7463"/>
              <a:gd name="f104" fmla="val 816"/>
              <a:gd name="f105" fmla="val 7449"/>
              <a:gd name="f106" fmla="val 801"/>
              <a:gd name="f107" fmla="val 7432"/>
              <a:gd name="f108" fmla="val 787"/>
              <a:gd name="f109" fmla="val 7413"/>
              <a:gd name="f110" fmla="val 773"/>
              <a:gd name="f111" fmla="val 7393"/>
              <a:gd name="f112" fmla="val 761"/>
              <a:gd name="f113" fmla="val 7372"/>
              <a:gd name="f114" fmla="val 749"/>
              <a:gd name="f115" fmla="val 7348"/>
              <a:gd name="f116" fmla="val 737"/>
              <a:gd name="f117" fmla="val 7323"/>
              <a:gd name="f118" fmla="val 725"/>
              <a:gd name="f119" fmla="val 7296"/>
              <a:gd name="f120" fmla="val 715"/>
              <a:gd name="f121" fmla="val 7257"/>
              <a:gd name="f122" fmla="val 699"/>
              <a:gd name="f123" fmla="val 7224"/>
              <a:gd name="f124" fmla="val 684"/>
              <a:gd name="f125" fmla="val 7209"/>
              <a:gd name="f126" fmla="val 675"/>
              <a:gd name="f127" fmla="val 7196"/>
              <a:gd name="f128" fmla="val 668"/>
              <a:gd name="f129" fmla="val 7184"/>
              <a:gd name="f130" fmla="val 660"/>
              <a:gd name="f131" fmla="val 7174"/>
              <a:gd name="f132" fmla="val 652"/>
              <a:gd name="f133" fmla="val 7164"/>
              <a:gd name="f134" fmla="val 643"/>
              <a:gd name="f135" fmla="val 7156"/>
              <a:gd name="f136" fmla="val 634"/>
              <a:gd name="f137" fmla="val 7149"/>
              <a:gd name="f138" fmla="val 624"/>
              <a:gd name="f139" fmla="val 7144"/>
              <a:gd name="f140" fmla="val 614"/>
              <a:gd name="f141" fmla="val 7140"/>
              <a:gd name="f142" fmla="val 604"/>
              <a:gd name="f143" fmla="val 7137"/>
              <a:gd name="f144" fmla="val 593"/>
              <a:gd name="f145" fmla="val 7135"/>
              <a:gd name="f146" fmla="val 580"/>
              <a:gd name="f147" fmla="val 568"/>
              <a:gd name="f148" fmla="val 556"/>
              <a:gd name="f149" fmla="val 545"/>
              <a:gd name="f150" fmla="val 533"/>
              <a:gd name="f151" fmla="val 522"/>
              <a:gd name="f152" fmla="val 512"/>
              <a:gd name="f153" fmla="val 7155"/>
              <a:gd name="f154" fmla="val 503"/>
              <a:gd name="f155" fmla="val 7162"/>
              <a:gd name="f156" fmla="val 494"/>
              <a:gd name="f157" fmla="val 7171"/>
              <a:gd name="f158" fmla="val 485"/>
              <a:gd name="f159" fmla="val 7181"/>
              <a:gd name="f160" fmla="val 477"/>
              <a:gd name="f161" fmla="val 7191"/>
              <a:gd name="f162" fmla="val 471"/>
              <a:gd name="f163" fmla="val 465"/>
              <a:gd name="f164" fmla="val 7215"/>
              <a:gd name="f165" fmla="val 460"/>
              <a:gd name="f166" fmla="val 7229"/>
              <a:gd name="f167" fmla="val 456"/>
              <a:gd name="f168" fmla="val 7244"/>
              <a:gd name="f169" fmla="val 453"/>
              <a:gd name="f170" fmla="val 7259"/>
              <a:gd name="f171" fmla="val 452"/>
              <a:gd name="f172" fmla="val 7277"/>
              <a:gd name="f173" fmla="val 451"/>
              <a:gd name="f174" fmla="val 7291"/>
              <a:gd name="f175" fmla="val 7305"/>
              <a:gd name="f176" fmla="val 7320"/>
              <a:gd name="f177" fmla="val 454"/>
              <a:gd name="f178" fmla="val 7333"/>
              <a:gd name="f179" fmla="val 7358"/>
              <a:gd name="f180" fmla="val 461"/>
              <a:gd name="f181" fmla="val 7382"/>
              <a:gd name="f182" fmla="val 468"/>
              <a:gd name="f183" fmla="val 476"/>
              <a:gd name="f184" fmla="val 7422"/>
              <a:gd name="f185" fmla="val 484"/>
              <a:gd name="f186" fmla="val 7438"/>
              <a:gd name="f187" fmla="val 493"/>
              <a:gd name="f188" fmla="val 7452"/>
              <a:gd name="f189" fmla="val 501"/>
              <a:gd name="f190" fmla="val 388"/>
              <a:gd name="f191" fmla="val 7471"/>
              <a:gd name="f192" fmla="val 377"/>
              <a:gd name="f193" fmla="val 367"/>
              <a:gd name="f194" fmla="val 7426"/>
              <a:gd name="f195" fmla="val 359"/>
              <a:gd name="f196" fmla="val 7400"/>
              <a:gd name="f197" fmla="val 351"/>
              <a:gd name="f198" fmla="val 7373"/>
              <a:gd name="f199" fmla="val 345"/>
              <a:gd name="f200" fmla="val 7343"/>
              <a:gd name="f201" fmla="val 339"/>
              <a:gd name="f202" fmla="val 7312"/>
              <a:gd name="f203" fmla="val 336"/>
              <a:gd name="f204" fmla="val 7280"/>
              <a:gd name="f205" fmla="val 335"/>
              <a:gd name="f206" fmla="val 7263"/>
              <a:gd name="f207" fmla="val 7246"/>
              <a:gd name="f208" fmla="val 7231"/>
              <a:gd name="f209" fmla="val 338"/>
              <a:gd name="f210" fmla="val 7214"/>
              <a:gd name="f211" fmla="val 341"/>
              <a:gd name="f212" fmla="val 7199"/>
              <a:gd name="f213" fmla="val 344"/>
              <a:gd name="f214" fmla="val 347"/>
              <a:gd name="f215" fmla="val 355"/>
              <a:gd name="f216" fmla="val 7143"/>
              <a:gd name="f217" fmla="val 7131"/>
              <a:gd name="f218" fmla="val 366"/>
              <a:gd name="f219" fmla="val 7117"/>
              <a:gd name="f220" fmla="val 372"/>
              <a:gd name="f221" fmla="val 7106"/>
              <a:gd name="f222" fmla="val 378"/>
              <a:gd name="f223" fmla="val 7094"/>
              <a:gd name="f224" fmla="val 385"/>
              <a:gd name="f225" fmla="val 7084"/>
              <a:gd name="f226" fmla="val 394"/>
              <a:gd name="f227" fmla="val 7074"/>
              <a:gd name="f228" fmla="val 401"/>
              <a:gd name="f229" fmla="val 7063"/>
              <a:gd name="f230" fmla="val 410"/>
              <a:gd name="f231" fmla="val 7054"/>
              <a:gd name="f232" fmla="val 418"/>
              <a:gd name="f233" fmla="val 7045"/>
              <a:gd name="f234" fmla="val 427"/>
              <a:gd name="f235" fmla="val 7037"/>
              <a:gd name="f236" fmla="val 436"/>
              <a:gd name="f237" fmla="val 7030"/>
              <a:gd name="f238" fmla="val 447"/>
              <a:gd name="f239" fmla="val 7023"/>
              <a:gd name="f240" fmla="val 457"/>
              <a:gd name="f241" fmla="val 7015"/>
              <a:gd name="f242" fmla="val 467"/>
              <a:gd name="f243" fmla="val 7009"/>
              <a:gd name="f244" fmla="val 478"/>
              <a:gd name="f245" fmla="val 7004"/>
              <a:gd name="f246" fmla="val 490"/>
              <a:gd name="f247" fmla="val 6999"/>
              <a:gd name="f248" fmla="val 6995"/>
              <a:gd name="f249" fmla="val 513"/>
              <a:gd name="f250" fmla="val 6992"/>
              <a:gd name="f251" fmla="val 524"/>
              <a:gd name="f252" fmla="val 6989"/>
              <a:gd name="f253" fmla="val 537"/>
              <a:gd name="f254" fmla="val 6987"/>
              <a:gd name="f255" fmla="val 549"/>
              <a:gd name="f256" fmla="val 562"/>
              <a:gd name="f257" fmla="val 6984"/>
              <a:gd name="f258" fmla="val 574"/>
              <a:gd name="f259" fmla="val 588"/>
              <a:gd name="f260" fmla="val 606"/>
              <a:gd name="f261" fmla="val 6991"/>
              <a:gd name="f262" fmla="val 6997"/>
              <a:gd name="f263" fmla="val 7005"/>
              <a:gd name="f264" fmla="val 677"/>
              <a:gd name="f265" fmla="val 694"/>
              <a:gd name="f266" fmla="val 7027"/>
              <a:gd name="f267" fmla="val 710"/>
              <a:gd name="f268" fmla="val 7040"/>
              <a:gd name="f269" fmla="val 741"/>
              <a:gd name="f270" fmla="val 7072"/>
              <a:gd name="f271" fmla="val 755"/>
              <a:gd name="f272" fmla="val 7090"/>
              <a:gd name="f273" fmla="val 769"/>
              <a:gd name="f274" fmla="val 7111"/>
              <a:gd name="f275" fmla="val 783"/>
              <a:gd name="f276" fmla="val 7134"/>
              <a:gd name="f277" fmla="val 796"/>
              <a:gd name="f278" fmla="val 7158"/>
              <a:gd name="f279" fmla="val 808"/>
              <a:gd name="f280" fmla="val 819"/>
              <a:gd name="f281" fmla="val 7212"/>
              <a:gd name="f282" fmla="val 831"/>
              <a:gd name="f283" fmla="val 7233"/>
              <a:gd name="f284" fmla="val 839"/>
              <a:gd name="f285" fmla="val 7252"/>
              <a:gd name="f286" fmla="val 847"/>
              <a:gd name="f287" fmla="val 7270"/>
              <a:gd name="f288" fmla="val 854"/>
              <a:gd name="f289" fmla="val 7285"/>
              <a:gd name="f290" fmla="val 862"/>
              <a:gd name="f291" fmla="val 7299"/>
              <a:gd name="f292" fmla="val 870"/>
              <a:gd name="f293" fmla="val 879"/>
              <a:gd name="f294" fmla="val 7324"/>
              <a:gd name="f295" fmla="val 888"/>
              <a:gd name="f296" fmla="val 7334"/>
              <a:gd name="f297" fmla="val 897"/>
              <a:gd name="f298" fmla="val 7350"/>
              <a:gd name="f299" fmla="val 916"/>
              <a:gd name="f300" fmla="val 7356"/>
              <a:gd name="f301" fmla="val 927"/>
              <a:gd name="f302" fmla="val 7361"/>
              <a:gd name="f303" fmla="val 937"/>
              <a:gd name="f304" fmla="val 7365"/>
              <a:gd name="f305" fmla="val 948"/>
              <a:gd name="f306" fmla="val 7369"/>
              <a:gd name="f307" fmla="val 960"/>
              <a:gd name="f308" fmla="val 7370"/>
              <a:gd name="f309" fmla="val 974"/>
              <a:gd name="f310" fmla="val 7371"/>
              <a:gd name="f311" fmla="val 1000"/>
              <a:gd name="f312" fmla="val 7368"/>
              <a:gd name="f313" fmla="val 1013"/>
              <a:gd name="f314" fmla="val 1026"/>
              <a:gd name="f315" fmla="val 7360"/>
              <a:gd name="f316" fmla="val 1038"/>
              <a:gd name="f317" fmla="val 7354"/>
              <a:gd name="f318" fmla="val 1049"/>
              <a:gd name="f319" fmla="val 1059"/>
              <a:gd name="f320" fmla="val 7340"/>
              <a:gd name="f321" fmla="val 1069"/>
              <a:gd name="f322" fmla="val 7330"/>
              <a:gd name="f323" fmla="val 7319"/>
              <a:gd name="f324" fmla="val 1086"/>
              <a:gd name="f325" fmla="val 7307"/>
              <a:gd name="f326" fmla="val 1093"/>
              <a:gd name="f327" fmla="val 7293"/>
              <a:gd name="f328" fmla="val 1099"/>
              <a:gd name="f329" fmla="val 7279"/>
              <a:gd name="f330" fmla="val 1105"/>
              <a:gd name="f331" fmla="val 7262"/>
              <a:gd name="f332" fmla="val 1109"/>
              <a:gd name="f333" fmla="val 7245"/>
              <a:gd name="f334" fmla="val 1112"/>
              <a:gd name="f335" fmla="val 7226"/>
              <a:gd name="f336" fmla="val 1114"/>
              <a:gd name="f337" fmla="val 7205"/>
              <a:gd name="f338" fmla="val 7176"/>
              <a:gd name="f339" fmla="val 1113"/>
              <a:gd name="f340" fmla="val 7161"/>
              <a:gd name="f341" fmla="val 7147"/>
              <a:gd name="f342" fmla="val 7118"/>
              <a:gd name="f343" fmla="val 1103"/>
              <a:gd name="f344" fmla="val 1095"/>
              <a:gd name="f345" fmla="val 7064"/>
              <a:gd name="f346" fmla="val 1076"/>
              <a:gd name="f347" fmla="val 7017"/>
              <a:gd name="f348" fmla="val 6998"/>
              <a:gd name="f349" fmla="val 1054"/>
              <a:gd name="f350" fmla="val 8843"/>
              <a:gd name="f351" fmla="val 4937"/>
              <a:gd name="f352" fmla="val 8842"/>
              <a:gd name="f353" fmla="val 4959"/>
              <a:gd name="f354" fmla="val 8840"/>
              <a:gd name="f355" fmla="val 4981"/>
              <a:gd name="f356" fmla="val 8838"/>
              <a:gd name="f357" fmla="val 4991"/>
              <a:gd name="f358" fmla="val 8836"/>
              <a:gd name="f359" fmla="val 5001"/>
              <a:gd name="f360" fmla="val 8834"/>
              <a:gd name="f361" fmla="val 5011"/>
              <a:gd name="f362" fmla="val 8831"/>
              <a:gd name="f363" fmla="val 5021"/>
              <a:gd name="f364" fmla="val 8824"/>
              <a:gd name="f365" fmla="val 5039"/>
              <a:gd name="f366" fmla="val 8817"/>
              <a:gd name="f367" fmla="val 5056"/>
              <a:gd name="f368" fmla="val 8808"/>
              <a:gd name="f369" fmla="val 5074"/>
              <a:gd name="f370" fmla="val 8797"/>
              <a:gd name="f371" fmla="val 5089"/>
              <a:gd name="f372" fmla="val 8786"/>
              <a:gd name="f373" fmla="val 5103"/>
              <a:gd name="f374" fmla="val 8774"/>
              <a:gd name="f375" fmla="val 5117"/>
              <a:gd name="f376" fmla="val 8761"/>
              <a:gd name="f377" fmla="val 5129"/>
              <a:gd name="f378" fmla="val 8747"/>
              <a:gd name="f379" fmla="val 5140"/>
              <a:gd name="f380" fmla="val 8733"/>
              <a:gd name="f381" fmla="val 5149"/>
              <a:gd name="f382" fmla="val 8718"/>
              <a:gd name="f383" fmla="val 5159"/>
              <a:gd name="f384" fmla="val 8701"/>
              <a:gd name="f385" fmla="val 5166"/>
              <a:gd name="f386" fmla="val 8685"/>
              <a:gd name="f387" fmla="val 5172"/>
              <a:gd name="f388" fmla="val 8668"/>
              <a:gd name="f389" fmla="val 5176"/>
              <a:gd name="f390" fmla="val 8650"/>
              <a:gd name="f391" fmla="val 5180"/>
              <a:gd name="f392" fmla="val 8632"/>
              <a:gd name="f393" fmla="val 5182"/>
              <a:gd name="f394" fmla="val 8615"/>
              <a:gd name="f395" fmla="val 8599"/>
              <a:gd name="f396" fmla="val 8584"/>
              <a:gd name="f397" fmla="val 5181"/>
              <a:gd name="f398" fmla="val 8570"/>
              <a:gd name="f399" fmla="val 5179"/>
              <a:gd name="f400" fmla="val 8556"/>
              <a:gd name="f401" fmla="val 8542"/>
              <a:gd name="f402" fmla="val 5173"/>
              <a:gd name="f403" fmla="val 8529"/>
              <a:gd name="f404" fmla="val 5169"/>
              <a:gd name="f405" fmla="val 8517"/>
              <a:gd name="f406" fmla="val 5164"/>
              <a:gd name="f407" fmla="val 8504"/>
              <a:gd name="f408" fmla="val 5157"/>
              <a:gd name="f409" fmla="val 8493"/>
              <a:gd name="f410" fmla="val 5151"/>
              <a:gd name="f411" fmla="val 8482"/>
              <a:gd name="f412" fmla="val 5144"/>
              <a:gd name="f413" fmla="val 8471"/>
              <a:gd name="f414" fmla="val 5137"/>
              <a:gd name="f415" fmla="val 8461"/>
              <a:gd name="f416" fmla="val 8451"/>
              <a:gd name="f417" fmla="val 5120"/>
              <a:gd name="f418" fmla="val 8442"/>
              <a:gd name="f419" fmla="val 5111"/>
              <a:gd name="f420" fmla="val 8433"/>
              <a:gd name="f421" fmla="val 5101"/>
              <a:gd name="f422" fmla="val 8425"/>
              <a:gd name="f423" fmla="val 5090"/>
              <a:gd name="f424" fmla="val 8417"/>
              <a:gd name="f425" fmla="val 5080"/>
              <a:gd name="f426" fmla="val 8410"/>
              <a:gd name="f427" fmla="val 5069"/>
              <a:gd name="f428" fmla="val 8403"/>
              <a:gd name="f429" fmla="val 8397"/>
              <a:gd name="f430" fmla="val 5044"/>
              <a:gd name="f431" fmla="val 8391"/>
              <a:gd name="f432" fmla="val 5032"/>
              <a:gd name="f433" fmla="val 8386"/>
              <a:gd name="f434" fmla="val 5020"/>
              <a:gd name="f435" fmla="val 8381"/>
              <a:gd name="f436" fmla="val 5005"/>
              <a:gd name="f437" fmla="val 8377"/>
              <a:gd name="f438" fmla="val 4992"/>
              <a:gd name="f439" fmla="val 8373"/>
              <a:gd name="f440" fmla="val 4978"/>
              <a:gd name="f441" fmla="val 8370"/>
              <a:gd name="f442" fmla="val 4965"/>
              <a:gd name="f443" fmla="val 8367"/>
              <a:gd name="f444" fmla="val 4949"/>
              <a:gd name="f445" fmla="val 8365"/>
              <a:gd name="f446" fmla="val 4935"/>
              <a:gd name="f447" fmla="val 8362"/>
              <a:gd name="f448" fmla="val 4904"/>
              <a:gd name="f449" fmla="val 8361"/>
              <a:gd name="f450" fmla="val 4874"/>
              <a:gd name="f451" fmla="val 4855"/>
              <a:gd name="f452" fmla="val 4837"/>
              <a:gd name="f453" fmla="val 8364"/>
              <a:gd name="f454" fmla="val 4820"/>
              <a:gd name="f455" fmla="val 8366"/>
              <a:gd name="f456" fmla="val 4802"/>
              <a:gd name="f457" fmla="val 8368"/>
              <a:gd name="f458" fmla="val 4785"/>
              <a:gd name="f459" fmla="val 8372"/>
              <a:gd name="f460" fmla="val 4769"/>
              <a:gd name="f461" fmla="val 8375"/>
              <a:gd name="f462" fmla="val 4753"/>
              <a:gd name="f463" fmla="val 8380"/>
              <a:gd name="f464" fmla="val 4738"/>
              <a:gd name="f465" fmla="val 8384"/>
              <a:gd name="f466" fmla="val 4724"/>
              <a:gd name="f467" fmla="val 8390"/>
              <a:gd name="f468" fmla="val 4709"/>
              <a:gd name="f469" fmla="val 8395"/>
              <a:gd name="f470" fmla="val 4695"/>
              <a:gd name="f471" fmla="val 8402"/>
              <a:gd name="f472" fmla="val 4682"/>
              <a:gd name="f473" fmla="val 4669"/>
              <a:gd name="f474" fmla="val 4657"/>
              <a:gd name="f475" fmla="val 8424"/>
              <a:gd name="f476" fmla="val 4646"/>
              <a:gd name="f477" fmla="val 8432"/>
              <a:gd name="f478" fmla="val 4635"/>
              <a:gd name="f479" fmla="val 8441"/>
              <a:gd name="f480" fmla="val 4625"/>
              <a:gd name="f481" fmla="val 8450"/>
              <a:gd name="f482" fmla="val 4615"/>
              <a:gd name="f483" fmla="val 8460"/>
              <a:gd name="f484" fmla="val 4606"/>
              <a:gd name="f485" fmla="val 8470"/>
              <a:gd name="f486" fmla="val 4597"/>
              <a:gd name="f487" fmla="val 8480"/>
              <a:gd name="f488" fmla="val 4590"/>
              <a:gd name="f489" fmla="val 8491"/>
              <a:gd name="f490" fmla="val 4583"/>
              <a:gd name="f491" fmla="val 8501"/>
              <a:gd name="f492" fmla="val 4576"/>
              <a:gd name="f493" fmla="val 8514"/>
              <a:gd name="f494" fmla="val 4569"/>
              <a:gd name="f495" fmla="val 8525"/>
              <a:gd name="f496" fmla="val 4564"/>
              <a:gd name="f497" fmla="val 8537"/>
              <a:gd name="f498" fmla="val 4560"/>
              <a:gd name="f499" fmla="val 8549"/>
              <a:gd name="f500" fmla="val 4556"/>
              <a:gd name="f501" fmla="val 8563"/>
              <a:gd name="f502" fmla="val 4553"/>
              <a:gd name="f503" fmla="val 8575"/>
              <a:gd name="f504" fmla="val 4550"/>
              <a:gd name="f505" fmla="val 8589"/>
              <a:gd name="f506" fmla="val 4548"/>
              <a:gd name="f507" fmla="val 8602"/>
              <a:gd name="f508" fmla="val 4547"/>
              <a:gd name="f509" fmla="val 8616"/>
              <a:gd name="f510" fmla="val 8637"/>
              <a:gd name="f511" fmla="val 8658"/>
              <a:gd name="f512" fmla="val 8677"/>
              <a:gd name="f513" fmla="val 4554"/>
              <a:gd name="f514" fmla="val 8695"/>
              <a:gd name="f515" fmla="val 8712"/>
              <a:gd name="f516" fmla="val 4567"/>
              <a:gd name="f517" fmla="val 8728"/>
              <a:gd name="f518" fmla="val 8743"/>
              <a:gd name="f519" fmla="val 4585"/>
              <a:gd name="f520" fmla="val 8758"/>
              <a:gd name="f521" fmla="val 4596"/>
              <a:gd name="f522" fmla="val 8771"/>
              <a:gd name="f523" fmla="val 4607"/>
              <a:gd name="f524" fmla="val 8783"/>
              <a:gd name="f525" fmla="val 4620"/>
              <a:gd name="f526" fmla="val 8794"/>
              <a:gd name="f527" fmla="val 4634"/>
              <a:gd name="f528" fmla="val 8805"/>
              <a:gd name="f529" fmla="val 4649"/>
              <a:gd name="f530" fmla="val 8814"/>
              <a:gd name="f531" fmla="val 4664"/>
              <a:gd name="f532" fmla="val 8822"/>
              <a:gd name="f533" fmla="val 4680"/>
              <a:gd name="f534" fmla="val 8829"/>
              <a:gd name="f535" fmla="val 4697"/>
              <a:gd name="f536" fmla="val 4713"/>
              <a:gd name="f537" fmla="val 8839"/>
              <a:gd name="f538" fmla="val 4730"/>
              <a:gd name="f539" fmla="val 8841"/>
              <a:gd name="f540" fmla="val 4747"/>
              <a:gd name="f541" fmla="val 4764"/>
              <a:gd name="f542" fmla="val 4783"/>
              <a:gd name="f543" fmla="val 5198"/>
              <a:gd name="f544" fmla="val 5197"/>
              <a:gd name="f545" fmla="val 500"/>
              <a:gd name="f546" fmla="val 5195"/>
              <a:gd name="f547" fmla="val 5192"/>
              <a:gd name="f548" fmla="val 458"/>
              <a:gd name="f549" fmla="val 5188"/>
              <a:gd name="f550" fmla="val 438"/>
              <a:gd name="f551" fmla="val 419"/>
              <a:gd name="f552" fmla="val 5175"/>
              <a:gd name="f553" fmla="val 400"/>
              <a:gd name="f554" fmla="val 5168"/>
              <a:gd name="f555" fmla="val 382"/>
              <a:gd name="f556" fmla="val 365"/>
              <a:gd name="f557" fmla="val 5148"/>
              <a:gd name="f558" fmla="val 348"/>
              <a:gd name="f559" fmla="val 332"/>
              <a:gd name="f560" fmla="val 5125"/>
              <a:gd name="f561" fmla="val 317"/>
              <a:gd name="f562" fmla="val 5112"/>
              <a:gd name="f563" fmla="val 302"/>
              <a:gd name="f564" fmla="val 5097"/>
              <a:gd name="f565" fmla="val 288"/>
              <a:gd name="f566" fmla="val 5083"/>
              <a:gd name="f567" fmla="val 275"/>
              <a:gd name="f568" fmla="val 5067"/>
              <a:gd name="f569" fmla="val 262"/>
              <a:gd name="f570" fmla="val 5050"/>
              <a:gd name="f571" fmla="val 251"/>
              <a:gd name="f572" fmla="val 5034"/>
              <a:gd name="f573" fmla="val 239"/>
              <a:gd name="f574" fmla="val 5016"/>
              <a:gd name="f575" fmla="val 229"/>
              <a:gd name="f576" fmla="val 4997"/>
              <a:gd name="f577" fmla="val 219"/>
              <a:gd name="f578" fmla="val 211"/>
              <a:gd name="f579" fmla="val 4958"/>
              <a:gd name="f580" fmla="val 203"/>
              <a:gd name="f581" fmla="val 4938"/>
              <a:gd name="f582" fmla="val 195"/>
              <a:gd name="f583" fmla="val 4918"/>
              <a:gd name="f584" fmla="val 188"/>
              <a:gd name="f585" fmla="val 4896"/>
              <a:gd name="f586" fmla="val 182"/>
              <a:gd name="f587" fmla="val 4875"/>
              <a:gd name="f588" fmla="val 177"/>
              <a:gd name="f589" fmla="val 4852"/>
              <a:gd name="f590" fmla="val 173"/>
              <a:gd name="f591" fmla="val 4830"/>
              <a:gd name="f592" fmla="val 169"/>
              <a:gd name="f593" fmla="val 4807"/>
              <a:gd name="f594" fmla="val 166"/>
              <a:gd name="f595" fmla="val 4784"/>
              <a:gd name="f596" fmla="val 164"/>
              <a:gd name="f597" fmla="val 4760"/>
              <a:gd name="f598" fmla="val 163"/>
              <a:gd name="f599" fmla="val 4737"/>
              <a:gd name="f600" fmla="val 4690"/>
              <a:gd name="f601" fmla="val 4665"/>
              <a:gd name="f602" fmla="val 4642"/>
              <a:gd name="f603" fmla="val 4618"/>
              <a:gd name="f604" fmla="val 172"/>
              <a:gd name="f605" fmla="val 4595"/>
              <a:gd name="f606" fmla="val 176"/>
              <a:gd name="f607" fmla="val 4571"/>
              <a:gd name="f608" fmla="val 181"/>
              <a:gd name="f609" fmla="val 4549"/>
              <a:gd name="f610" fmla="val 186"/>
              <a:gd name="f611" fmla="val 4527"/>
              <a:gd name="f612" fmla="val 194"/>
              <a:gd name="f613" fmla="val 4505"/>
              <a:gd name="f614" fmla="val 201"/>
              <a:gd name="f615" fmla="val 4484"/>
              <a:gd name="f616" fmla="val 208"/>
              <a:gd name="f617" fmla="val 4462"/>
              <a:gd name="f618" fmla="val 217"/>
              <a:gd name="f619" fmla="val 4442"/>
              <a:gd name="f620" fmla="val 226"/>
              <a:gd name="f621" fmla="val 4422"/>
              <a:gd name="f622" fmla="val 236"/>
              <a:gd name="f623" fmla="val 4403"/>
              <a:gd name="f624" fmla="val 248"/>
              <a:gd name="f625" fmla="val 4385"/>
              <a:gd name="f626" fmla="val 259"/>
              <a:gd name="f627" fmla="val 4367"/>
              <a:gd name="f628" fmla="val 271"/>
              <a:gd name="f629" fmla="val 4350"/>
              <a:gd name="f630" fmla="val 284"/>
              <a:gd name="f631" fmla="val 4335"/>
              <a:gd name="f632" fmla="val 299"/>
              <a:gd name="f633" fmla="val 4319"/>
              <a:gd name="f634" fmla="val 313"/>
              <a:gd name="f635" fmla="val 4304"/>
              <a:gd name="f636" fmla="val 328"/>
              <a:gd name="f637" fmla="val 4291"/>
              <a:gd name="f638" fmla="val 4278"/>
              <a:gd name="f639" fmla="val 361"/>
              <a:gd name="f640" fmla="val 4267"/>
              <a:gd name="f641" fmla="val 379"/>
              <a:gd name="f642" fmla="val 4257"/>
              <a:gd name="f643" fmla="val 398"/>
              <a:gd name="f644" fmla="val 4247"/>
              <a:gd name="f645" fmla="val 417"/>
              <a:gd name="f646" fmla="val 4239"/>
              <a:gd name="f647" fmla="val 4231"/>
              <a:gd name="f648" fmla="val 4225"/>
              <a:gd name="f649" fmla="val 479"/>
              <a:gd name="f650" fmla="val 4221"/>
              <a:gd name="f651" fmla="val 4218"/>
              <a:gd name="f652" fmla="val 4216"/>
              <a:gd name="f653" fmla="val 548"/>
              <a:gd name="f654" fmla="val 4215"/>
              <a:gd name="f655" fmla="val 571"/>
              <a:gd name="f656" fmla="val 595"/>
              <a:gd name="f657" fmla="val 617"/>
              <a:gd name="f658" fmla="val 639"/>
              <a:gd name="f659" fmla="val 4226"/>
              <a:gd name="f660" fmla="val 659"/>
              <a:gd name="f661" fmla="val 4232"/>
              <a:gd name="f662" fmla="val 678"/>
              <a:gd name="f663" fmla="val 4240"/>
              <a:gd name="f664" fmla="val 698"/>
              <a:gd name="f665" fmla="val 4248"/>
              <a:gd name="f666" fmla="val 716"/>
              <a:gd name="f667" fmla="val 4258"/>
              <a:gd name="f668" fmla="val 733"/>
              <a:gd name="f669" fmla="val 4268"/>
              <a:gd name="f670" fmla="val 750"/>
              <a:gd name="f671" fmla="val 4279"/>
              <a:gd name="f672" fmla="val 766"/>
              <a:gd name="f673" fmla="val 4293"/>
              <a:gd name="f674" fmla="val 781"/>
              <a:gd name="f675" fmla="val 4306"/>
              <a:gd name="f676" fmla="val 4320"/>
              <a:gd name="f677" fmla="val 810"/>
              <a:gd name="f678" fmla="val 4336"/>
              <a:gd name="f679" fmla="val 823"/>
              <a:gd name="f680" fmla="val 4352"/>
              <a:gd name="f681" fmla="val 836"/>
              <a:gd name="f682" fmla="val 4369"/>
              <a:gd name="f683" fmla="val 4387"/>
              <a:gd name="f684" fmla="val 857"/>
              <a:gd name="f685" fmla="val 4405"/>
              <a:gd name="f686" fmla="val 4423"/>
              <a:gd name="f687" fmla="val 876"/>
              <a:gd name="f688" fmla="val 4443"/>
              <a:gd name="f689" fmla="val 884"/>
              <a:gd name="f690" fmla="val 4463"/>
              <a:gd name="f691" fmla="val 893"/>
              <a:gd name="f692" fmla="val 900"/>
              <a:gd name="f693" fmla="val 4504"/>
              <a:gd name="f694" fmla="val 4526"/>
              <a:gd name="f695" fmla="val 911"/>
              <a:gd name="f696" fmla="val 4568"/>
              <a:gd name="f697" fmla="val 920"/>
              <a:gd name="f698" fmla="val 923"/>
              <a:gd name="f699" fmla="val 4612"/>
              <a:gd name="f700" fmla="val 926"/>
              <a:gd name="f701" fmla="val 4656"/>
              <a:gd name="f702" fmla="val 929"/>
              <a:gd name="f703" fmla="val 4679"/>
              <a:gd name="f704" fmla="val 4701"/>
              <a:gd name="f705" fmla="val 4727"/>
              <a:gd name="f706" fmla="val 4752"/>
              <a:gd name="f707" fmla="val 925"/>
              <a:gd name="f708" fmla="val 4777"/>
              <a:gd name="f709" fmla="val 4801"/>
              <a:gd name="f710" fmla="val 919"/>
              <a:gd name="f711" fmla="val 4825"/>
              <a:gd name="f712" fmla="val 915"/>
              <a:gd name="f713" fmla="val 4848"/>
              <a:gd name="f714" fmla="val 910"/>
              <a:gd name="f715" fmla="val 4872"/>
              <a:gd name="f716" fmla="val 904"/>
              <a:gd name="f717" fmla="val 4894"/>
              <a:gd name="f718" fmla="val 4916"/>
              <a:gd name="f719" fmla="val 890"/>
              <a:gd name="f720" fmla="val 881"/>
              <a:gd name="f721" fmla="val 4957"/>
              <a:gd name="f722" fmla="val 872"/>
              <a:gd name="f723" fmla="val 863"/>
              <a:gd name="f724" fmla="val 853"/>
              <a:gd name="f725" fmla="val 5017"/>
              <a:gd name="f726" fmla="val 842"/>
              <a:gd name="f727" fmla="val 829"/>
              <a:gd name="f728" fmla="val 5051"/>
              <a:gd name="f729" fmla="val 817"/>
              <a:gd name="f730" fmla="val 804"/>
              <a:gd name="f731" fmla="val 5084"/>
              <a:gd name="f732" fmla="val 790"/>
              <a:gd name="f733" fmla="val 5099"/>
              <a:gd name="f734" fmla="val 775"/>
              <a:gd name="f735" fmla="val 5113"/>
              <a:gd name="f736" fmla="val 760"/>
              <a:gd name="f737" fmla="val 5126"/>
              <a:gd name="f738" fmla="val 744"/>
              <a:gd name="f739" fmla="val 5138"/>
              <a:gd name="f740" fmla="val 726"/>
              <a:gd name="f741" fmla="val 709"/>
              <a:gd name="f742" fmla="val 692"/>
              <a:gd name="f743" fmla="val 672"/>
              <a:gd name="f744" fmla="val 653"/>
              <a:gd name="f745" fmla="val 5183"/>
              <a:gd name="f746" fmla="val 632"/>
              <a:gd name="f747" fmla="val 612"/>
              <a:gd name="f748" fmla="val 591"/>
              <a:gd name="f749" fmla="val 5196"/>
              <a:gd name="f750" fmla="val 569"/>
              <a:gd name="f751" fmla="val 546"/>
              <a:gd name="f752" fmla="val 538"/>
              <a:gd name="f753" fmla="val 5325"/>
              <a:gd name="f754" fmla="val 567"/>
              <a:gd name="f755" fmla="val 5324"/>
              <a:gd name="f756" fmla="val 5322"/>
              <a:gd name="f757" fmla="val 622"/>
              <a:gd name="f758" fmla="val 5319"/>
              <a:gd name="f759" fmla="val 650"/>
              <a:gd name="f760" fmla="val 5315"/>
              <a:gd name="f761" fmla="val 676"/>
              <a:gd name="f762" fmla="val 5309"/>
              <a:gd name="f763" fmla="val 703"/>
              <a:gd name="f764" fmla="val 5301"/>
              <a:gd name="f765" fmla="val 728"/>
              <a:gd name="f766" fmla="val 5293"/>
              <a:gd name="f767" fmla="val 754"/>
              <a:gd name="f768" fmla="val 5284"/>
              <a:gd name="f769" fmla="val 778"/>
              <a:gd name="f770" fmla="val 5273"/>
              <a:gd name="f771" fmla="val 802"/>
              <a:gd name="f772" fmla="val 5261"/>
              <a:gd name="f773" fmla="val 825"/>
              <a:gd name="f774" fmla="val 5247"/>
              <a:gd name="f775" fmla="val 848"/>
              <a:gd name="f776" fmla="val 5233"/>
              <a:gd name="f777" fmla="val 869"/>
              <a:gd name="f778" fmla="val 5218"/>
              <a:gd name="f779" fmla="val 5200"/>
              <a:gd name="f780" fmla="val 5143"/>
              <a:gd name="f781" fmla="val 965"/>
              <a:gd name="f782" fmla="val 5121"/>
              <a:gd name="f783" fmla="val 981"/>
              <a:gd name="f784" fmla="val 5098"/>
              <a:gd name="f785" fmla="val 998"/>
              <a:gd name="f786" fmla="val 1012"/>
              <a:gd name="f787" fmla="val 5048"/>
              <a:gd name="f788" fmla="val 1025"/>
              <a:gd name="f789" fmla="val 5022"/>
              <a:gd name="f790" fmla="val 4994"/>
              <a:gd name="f791" fmla="val 4966"/>
              <a:gd name="f792" fmla="val 4936"/>
              <a:gd name="f793" fmla="val 1067"/>
              <a:gd name="f794" fmla="val 1075"/>
              <a:gd name="f795" fmla="val 4873"/>
              <a:gd name="f796" fmla="val 1081"/>
              <a:gd name="f797" fmla="val 4839"/>
              <a:gd name="f798" fmla="val 1087"/>
              <a:gd name="f799" fmla="val 4804"/>
              <a:gd name="f800" fmla="val 1090"/>
              <a:gd name="f801" fmla="val 1092"/>
              <a:gd name="f802" fmla="val 4732"/>
              <a:gd name="f803" fmla="val 4694"/>
              <a:gd name="f804" fmla="val 4661"/>
              <a:gd name="f805" fmla="val 4629"/>
              <a:gd name="f806" fmla="val 1082"/>
              <a:gd name="f807" fmla="val 4566"/>
              <a:gd name="f808" fmla="val 1077"/>
              <a:gd name="f809" fmla="val 4536"/>
              <a:gd name="f810" fmla="val 1071"/>
              <a:gd name="f811" fmla="val 4506"/>
              <a:gd name="f812" fmla="val 1063"/>
              <a:gd name="f813" fmla="val 4478"/>
              <a:gd name="f814" fmla="val 4450"/>
              <a:gd name="f815" fmla="val 1045"/>
              <a:gd name="f816" fmla="val 1034"/>
              <a:gd name="f817" fmla="val 4397"/>
              <a:gd name="f818" fmla="val 1021"/>
              <a:gd name="f819" fmla="val 4371"/>
              <a:gd name="f820" fmla="val 1008"/>
              <a:gd name="f821" fmla="val 4347"/>
              <a:gd name="f822" fmla="val 995"/>
              <a:gd name="f823" fmla="val 4323"/>
              <a:gd name="f824" fmla="val 979"/>
              <a:gd name="f825" fmla="val 4301"/>
              <a:gd name="f826" fmla="val 963"/>
              <a:gd name="f827" fmla="val 946"/>
              <a:gd name="f828" fmla="val 4259"/>
              <a:gd name="f829" fmla="val 909"/>
              <a:gd name="f830" fmla="val 4220"/>
              <a:gd name="f831" fmla="val 889"/>
              <a:gd name="f832" fmla="val 4203"/>
              <a:gd name="f833" fmla="val 868"/>
              <a:gd name="f834" fmla="val 4187"/>
              <a:gd name="f835" fmla="val 4172"/>
              <a:gd name="f836" fmla="val 4158"/>
              <a:gd name="f837" fmla="val 800"/>
              <a:gd name="f838" fmla="val 4145"/>
              <a:gd name="f839" fmla="val 776"/>
              <a:gd name="f840" fmla="val 4133"/>
              <a:gd name="f841" fmla="val 751"/>
              <a:gd name="f842" fmla="val 4123"/>
              <a:gd name="f843" fmla="val 4114"/>
              <a:gd name="f844" fmla="val 4107"/>
              <a:gd name="f845" fmla="val 670"/>
              <a:gd name="f846" fmla="val 4101"/>
              <a:gd name="f847" fmla="val 4096"/>
              <a:gd name="f848" fmla="val 613"/>
              <a:gd name="f849" fmla="val 4092"/>
              <a:gd name="f850" fmla="val 583"/>
              <a:gd name="f851" fmla="val 4090"/>
              <a:gd name="f852" fmla="val 553"/>
              <a:gd name="f853" fmla="val 4089"/>
              <a:gd name="f854" fmla="val 523"/>
              <a:gd name="f855" fmla="val 495"/>
              <a:gd name="f856" fmla="val 466"/>
              <a:gd name="f857" fmla="val 437"/>
              <a:gd name="f858" fmla="val 383"/>
              <a:gd name="f859" fmla="val 357"/>
              <a:gd name="f860" fmla="val 307"/>
              <a:gd name="f861" fmla="val 4146"/>
              <a:gd name="f862" fmla="val 283"/>
              <a:gd name="f863" fmla="val 260"/>
              <a:gd name="f864" fmla="val 237"/>
              <a:gd name="f865" fmla="val 4188"/>
              <a:gd name="f866" fmla="val 216"/>
              <a:gd name="f867" fmla="val 4204"/>
              <a:gd name="f868" fmla="val 196"/>
              <a:gd name="f869" fmla="val 4222"/>
              <a:gd name="f870" fmla="val 175"/>
              <a:gd name="f871" fmla="val 4241"/>
              <a:gd name="f872" fmla="val 157"/>
              <a:gd name="f873" fmla="val 4261"/>
              <a:gd name="f874" fmla="val 138"/>
              <a:gd name="f875" fmla="val 4281"/>
              <a:gd name="f876" fmla="val 121"/>
              <a:gd name="f877" fmla="val 106"/>
              <a:gd name="f878" fmla="val 4327"/>
              <a:gd name="f879" fmla="val 90"/>
              <a:gd name="f880" fmla="val 76"/>
              <a:gd name="f881" fmla="val 4377"/>
              <a:gd name="f882" fmla="val 64"/>
              <a:gd name="f883" fmla="val 52"/>
              <a:gd name="f884" fmla="val 4431"/>
              <a:gd name="f885" fmla="val 41"/>
              <a:gd name="f886" fmla="val 4459"/>
              <a:gd name="f887" fmla="val 31"/>
              <a:gd name="f888" fmla="val 4488"/>
              <a:gd name="f889" fmla="val 23"/>
              <a:gd name="f890" fmla="val 4518"/>
              <a:gd name="f891" fmla="val 16"/>
              <a:gd name="f892" fmla="val 10"/>
              <a:gd name="f893" fmla="val 4582"/>
              <a:gd name="f894" fmla="val 6"/>
              <a:gd name="f895" fmla="val 4614"/>
              <a:gd name="f896" fmla="val 3"/>
              <a:gd name="f897" fmla="val 4648"/>
              <a:gd name="f898" fmla="val 1"/>
              <a:gd name="f899" fmla="val 4717"/>
              <a:gd name="f900" fmla="val 4751"/>
              <a:gd name="f901" fmla="val 2"/>
              <a:gd name="f902" fmla="val 5"/>
              <a:gd name="f903" fmla="val 4816"/>
              <a:gd name="f904" fmla="val 4847"/>
              <a:gd name="f905" fmla="val 15"/>
              <a:gd name="f906" fmla="val 4878"/>
              <a:gd name="f907" fmla="val 22"/>
              <a:gd name="f908" fmla="val 4908"/>
              <a:gd name="f909" fmla="val 30"/>
              <a:gd name="f910" fmla="val 38"/>
              <a:gd name="f911" fmla="val 49"/>
              <a:gd name="f912" fmla="val 60"/>
              <a:gd name="f913" fmla="val 5019"/>
              <a:gd name="f914" fmla="val 72"/>
              <a:gd name="f915" fmla="val 85"/>
              <a:gd name="f916" fmla="val 101"/>
              <a:gd name="f917" fmla="val 5092"/>
              <a:gd name="f918" fmla="val 116"/>
              <a:gd name="f919" fmla="val 5115"/>
              <a:gd name="f920" fmla="val 132"/>
              <a:gd name="f921" fmla="val 5136"/>
              <a:gd name="f922" fmla="val 150"/>
              <a:gd name="f923" fmla="val 5156"/>
              <a:gd name="f924" fmla="val 167"/>
              <a:gd name="f925" fmla="val 5194"/>
              <a:gd name="f926" fmla="val 207"/>
              <a:gd name="f927" fmla="val 5212"/>
              <a:gd name="f928" fmla="val 227"/>
              <a:gd name="f929" fmla="val 5228"/>
              <a:gd name="f930" fmla="val 249"/>
              <a:gd name="f931" fmla="val 5243"/>
              <a:gd name="f932" fmla="val 272"/>
              <a:gd name="f933" fmla="val 5257"/>
              <a:gd name="f934" fmla="val 295"/>
              <a:gd name="f935" fmla="val 5270"/>
              <a:gd name="f936" fmla="val 319"/>
              <a:gd name="f937" fmla="val 5281"/>
              <a:gd name="f938" fmla="val 5291"/>
              <a:gd name="f939" fmla="val 369"/>
              <a:gd name="f940" fmla="val 5299"/>
              <a:gd name="f941" fmla="val 396"/>
              <a:gd name="f942" fmla="val 5308"/>
              <a:gd name="f943" fmla="val 423"/>
              <a:gd name="f944" fmla="val 5314"/>
              <a:gd name="f945" fmla="val 508"/>
              <a:gd name="f946" fmla="val 2006"/>
              <a:gd name="f947" fmla="val 4446"/>
              <a:gd name="f948" fmla="val 1850"/>
              <a:gd name="f949" fmla="val 4972"/>
              <a:gd name="f950" fmla="val 1849"/>
              <a:gd name="f951" fmla="val 4993"/>
              <a:gd name="f952" fmla="val 1847"/>
              <a:gd name="f953" fmla="val 5015"/>
              <a:gd name="f954" fmla="val 1842"/>
              <a:gd name="f955" fmla="val 1836"/>
              <a:gd name="f956" fmla="val 1831"/>
              <a:gd name="f957" fmla="val 5065"/>
              <a:gd name="f958" fmla="val 1823"/>
              <a:gd name="f959" fmla="val 5078"/>
              <a:gd name="f960" fmla="val 1815"/>
              <a:gd name="f961" fmla="val 5091"/>
              <a:gd name="f962" fmla="val 1806"/>
              <a:gd name="f963" fmla="val 1797"/>
              <a:gd name="f964" fmla="val 5116"/>
              <a:gd name="f965" fmla="val 1786"/>
              <a:gd name="f966" fmla="val 5128"/>
              <a:gd name="f967" fmla="val 1774"/>
              <a:gd name="f968" fmla="val 5139"/>
              <a:gd name="f969" fmla="val 1762"/>
              <a:gd name="f970" fmla="val 1748"/>
              <a:gd name="f971" fmla="val 5160"/>
              <a:gd name="f972" fmla="val 1734"/>
              <a:gd name="f973" fmla="val 1718"/>
              <a:gd name="f974" fmla="val 1703"/>
              <a:gd name="f975" fmla="val 1686"/>
              <a:gd name="f976" fmla="val 1668"/>
              <a:gd name="f977" fmla="val 5191"/>
              <a:gd name="f978" fmla="val 1649"/>
              <a:gd name="f979" fmla="val 1631"/>
              <a:gd name="f980" fmla="val 1617"/>
              <a:gd name="f981" fmla="val 1605"/>
              <a:gd name="f982" fmla="val 5193"/>
              <a:gd name="f983" fmla="val 1593"/>
              <a:gd name="f984" fmla="val 1582"/>
              <a:gd name="f985" fmla="val 5190"/>
              <a:gd name="f986" fmla="val 1570"/>
              <a:gd name="f987" fmla="val 5187"/>
              <a:gd name="f988" fmla="val 1560"/>
              <a:gd name="f989" fmla="val 1551"/>
              <a:gd name="f990" fmla="val 1541"/>
              <a:gd name="f991" fmla="val 1533"/>
              <a:gd name="f992" fmla="val 5170"/>
              <a:gd name="f993" fmla="val 1523"/>
              <a:gd name="f994" fmla="val 1515"/>
              <a:gd name="f995" fmla="val 1508"/>
              <a:gd name="f996" fmla="val 5150"/>
              <a:gd name="f997" fmla="val 1501"/>
              <a:gd name="f998" fmla="val 1494"/>
              <a:gd name="f999" fmla="val 1488"/>
              <a:gd name="f1000" fmla="val 5127"/>
              <a:gd name="f1001" fmla="val 1482"/>
              <a:gd name="f1002" fmla="val 5119"/>
              <a:gd name="f1003" fmla="val 1476"/>
              <a:gd name="f1004" fmla="val 5110"/>
              <a:gd name="f1005" fmla="val 1471"/>
              <a:gd name="f1006" fmla="val 1466"/>
              <a:gd name="f1007" fmla="val 1462"/>
              <a:gd name="f1008" fmla="val 5079"/>
              <a:gd name="f1009" fmla="val 1455"/>
              <a:gd name="f1010" fmla="val 5055"/>
              <a:gd name="f1011" fmla="val 1449"/>
              <a:gd name="f1012" fmla="val 1444"/>
              <a:gd name="f1013" fmla="val 1441"/>
              <a:gd name="f1014" fmla="val 4979"/>
              <a:gd name="f1015" fmla="val 1439"/>
              <a:gd name="f1016" fmla="val 4950"/>
              <a:gd name="f1017" fmla="val 4920"/>
              <a:gd name="f1018" fmla="val 1283"/>
              <a:gd name="f1019" fmla="val 4948"/>
              <a:gd name="f1020" fmla="val 4976"/>
              <a:gd name="f1021" fmla="val 1285"/>
              <a:gd name="f1022" fmla="val 1287"/>
              <a:gd name="f1023" fmla="val 5027"/>
              <a:gd name="f1024" fmla="val 1290"/>
              <a:gd name="f1025" fmla="val 1294"/>
              <a:gd name="f1026" fmla="val 5073"/>
              <a:gd name="f1027" fmla="val 1298"/>
              <a:gd name="f1028" fmla="val 5094"/>
              <a:gd name="f1029" fmla="val 1304"/>
              <a:gd name="f1030" fmla="val 1310"/>
              <a:gd name="f1031" fmla="val 5134"/>
              <a:gd name="f1032" fmla="val 1316"/>
              <a:gd name="f1033" fmla="val 1324"/>
              <a:gd name="f1034" fmla="val 1332"/>
              <a:gd name="f1035" fmla="val 5184"/>
              <a:gd name="f1036" fmla="val 1341"/>
              <a:gd name="f1037" fmla="val 5199"/>
              <a:gd name="f1038" fmla="val 1350"/>
              <a:gd name="f1039" fmla="val 5213"/>
              <a:gd name="f1040" fmla="val 1359"/>
              <a:gd name="f1041" fmla="val 5226"/>
              <a:gd name="f1042" fmla="val 1369"/>
              <a:gd name="f1043" fmla="val 5238"/>
              <a:gd name="f1044" fmla="val 1379"/>
              <a:gd name="f1045" fmla="val 5249"/>
              <a:gd name="f1046" fmla="val 1391"/>
              <a:gd name="f1047" fmla="val 5260"/>
              <a:gd name="f1048" fmla="val 1402"/>
              <a:gd name="f1049" fmla="val 5269"/>
              <a:gd name="f1050" fmla="val 1414"/>
              <a:gd name="f1051" fmla="val 5277"/>
              <a:gd name="f1052" fmla="val 1425"/>
              <a:gd name="f1053" fmla="val 5285"/>
              <a:gd name="f1054" fmla="val 1438"/>
              <a:gd name="f1055" fmla="val 1450"/>
              <a:gd name="f1056" fmla="val 5297"/>
              <a:gd name="f1057" fmla="val 1463"/>
              <a:gd name="f1058" fmla="val 5303"/>
              <a:gd name="f1059" fmla="val 1475"/>
              <a:gd name="f1060" fmla="val 1489"/>
              <a:gd name="f1061" fmla="val 5313"/>
              <a:gd name="f1062" fmla="val 5316"/>
              <a:gd name="f1063" fmla="val 1514"/>
              <a:gd name="f1064" fmla="val 1527"/>
              <a:gd name="f1065" fmla="val 5321"/>
              <a:gd name="f1066" fmla="val 1553"/>
              <a:gd name="f1067" fmla="val 1579"/>
              <a:gd name="f1068" fmla="val 1607"/>
              <a:gd name="f1069" fmla="val 1634"/>
              <a:gd name="f1070" fmla="val 1658"/>
              <a:gd name="f1071" fmla="val 1682"/>
              <a:gd name="f1072" fmla="val 5310"/>
              <a:gd name="f1073" fmla="val 1704"/>
              <a:gd name="f1074" fmla="val 1725"/>
              <a:gd name="f1075" fmla="val 5292"/>
              <a:gd name="f1076" fmla="val 1745"/>
              <a:gd name="f1077" fmla="val 5282"/>
              <a:gd name="f1078" fmla="val 1763"/>
              <a:gd name="f1079" fmla="val 5271"/>
              <a:gd name="f1080" fmla="val 1781"/>
              <a:gd name="f1081" fmla="val 5259"/>
              <a:gd name="f1082" fmla="val 1796"/>
              <a:gd name="f1083" fmla="val 5245"/>
              <a:gd name="f1084" fmla="val 1810"/>
              <a:gd name="f1085" fmla="val 5232"/>
              <a:gd name="f1086" fmla="val 5219"/>
              <a:gd name="f1087" fmla="val 1835"/>
              <a:gd name="f1088" fmla="val 5205"/>
              <a:gd name="f1089" fmla="val 1846"/>
              <a:gd name="f1090" fmla="val 1855"/>
              <a:gd name="f1091" fmla="val 5178"/>
              <a:gd name="f1092" fmla="val 1862"/>
              <a:gd name="f1093" fmla="val 5165"/>
              <a:gd name="f1094" fmla="val 1866"/>
              <a:gd name="f1095" fmla="val 1876"/>
              <a:gd name="f1096" fmla="val 5305"/>
              <a:gd name="f1097" fmla="val 2013"/>
              <a:gd name="f1098" fmla="val 2011"/>
              <a:gd name="f1099" fmla="val 5279"/>
              <a:gd name="f1100" fmla="val 2010"/>
              <a:gd name="f1101" fmla="val 5252"/>
              <a:gd name="f1102" fmla="val 2009"/>
              <a:gd name="f1103" fmla="val 5225"/>
              <a:gd name="f1104" fmla="val 2008"/>
              <a:gd name="f1105" fmla="val 2007"/>
              <a:gd name="f1106" fmla="val 5102"/>
              <a:gd name="f1107" fmla="val 2301"/>
              <a:gd name="f1108" fmla="val 4288"/>
              <a:gd name="f1109" fmla="val 2167"/>
              <a:gd name="f1110" fmla="val 2302"/>
              <a:gd name="f1111" fmla="val 2304"/>
              <a:gd name="f1112" fmla="val 2306"/>
              <a:gd name="f1113" fmla="val 2309"/>
              <a:gd name="f1114" fmla="val 5135"/>
              <a:gd name="f1115" fmla="val 2311"/>
              <a:gd name="f1116" fmla="val 2315"/>
              <a:gd name="f1117" fmla="val 2319"/>
              <a:gd name="f1118" fmla="val 2324"/>
              <a:gd name="f1119" fmla="val 2329"/>
              <a:gd name="f1120" fmla="val 5203"/>
              <a:gd name="f1121" fmla="val 2334"/>
              <a:gd name="f1122" fmla="val 5216"/>
              <a:gd name="f1123" fmla="val 2340"/>
              <a:gd name="f1124" fmla="val 5227"/>
              <a:gd name="f1125" fmla="val 2346"/>
              <a:gd name="f1126" fmla="val 2353"/>
              <a:gd name="f1127" fmla="val 2361"/>
              <a:gd name="f1128" fmla="val 2368"/>
              <a:gd name="f1129" fmla="val 5265"/>
              <a:gd name="f1130" fmla="val 2377"/>
              <a:gd name="f1131" fmla="val 5272"/>
              <a:gd name="f1132" fmla="val 2385"/>
              <a:gd name="f1133" fmla="val 5278"/>
              <a:gd name="f1134" fmla="val 2393"/>
              <a:gd name="f1135" fmla="val 2402"/>
              <a:gd name="f1136" fmla="val 5290"/>
              <a:gd name="f1137" fmla="val 2411"/>
              <a:gd name="f1138" fmla="val 5295"/>
              <a:gd name="f1139" fmla="val 2422"/>
              <a:gd name="f1140" fmla="val 5300"/>
              <a:gd name="f1141" fmla="val 2432"/>
              <a:gd name="f1142" fmla="val 5306"/>
              <a:gd name="f1143" fmla="val 2443"/>
              <a:gd name="f1144" fmla="val 2454"/>
              <a:gd name="f1145" fmla="val 2466"/>
              <a:gd name="f1146" fmla="val 2478"/>
              <a:gd name="f1147" fmla="val 2490"/>
              <a:gd name="f1148" fmla="val 2503"/>
              <a:gd name="f1149" fmla="val 2516"/>
              <a:gd name="f1150" fmla="val 5323"/>
              <a:gd name="f1151" fmla="val 2530"/>
              <a:gd name="f1152" fmla="val 2552"/>
              <a:gd name="f1153" fmla="val 2573"/>
              <a:gd name="f1154" fmla="val 2592"/>
              <a:gd name="f1155" fmla="val 2610"/>
              <a:gd name="f1156" fmla="val 5317"/>
              <a:gd name="f1157" fmla="val 2627"/>
              <a:gd name="f1158" fmla="val 2642"/>
              <a:gd name="f1159" fmla="val 2656"/>
              <a:gd name="f1160" fmla="val 2669"/>
              <a:gd name="f1161" fmla="val 2661"/>
              <a:gd name="f1162" fmla="val 2643"/>
              <a:gd name="f1163" fmla="val 2624"/>
              <a:gd name="f1164" fmla="val 2599"/>
              <a:gd name="f1165" fmla="val 2571"/>
              <a:gd name="f1166" fmla="val 2555"/>
              <a:gd name="f1167" fmla="val 2541"/>
              <a:gd name="f1168" fmla="val 2528"/>
              <a:gd name="f1169" fmla="val 2515"/>
              <a:gd name="f1170" fmla="val 2505"/>
              <a:gd name="f1171" fmla="val 2495"/>
              <a:gd name="f1172" fmla="val 2487"/>
              <a:gd name="f1173" fmla="val 2480"/>
              <a:gd name="f1174" fmla="val 2474"/>
              <a:gd name="f1175" fmla="val 2467"/>
              <a:gd name="f1176" fmla="val 2463"/>
              <a:gd name="f1177" fmla="val 2459"/>
              <a:gd name="f1178" fmla="val 2457"/>
              <a:gd name="f1179" fmla="val 5081"/>
              <a:gd name="f1180" fmla="val 2455"/>
              <a:gd name="f1181" fmla="val 5064"/>
              <a:gd name="f1182" fmla="val 5045"/>
              <a:gd name="f1183" fmla="val 2453"/>
              <a:gd name="f1184" fmla="val 5026"/>
              <a:gd name="f1185" fmla="val 2677"/>
              <a:gd name="f1186" fmla="val 2794"/>
              <a:gd name="f1187" fmla="val 5263"/>
              <a:gd name="f1188" fmla="val 2818"/>
              <a:gd name="f1189" fmla="val 5275"/>
              <a:gd name="f1190" fmla="val 2844"/>
              <a:gd name="f1191" fmla="val 5287"/>
              <a:gd name="f1192" fmla="val 2873"/>
              <a:gd name="f1193" fmla="val 2902"/>
              <a:gd name="f1194" fmla="val 2934"/>
              <a:gd name="f1195" fmla="val 2967"/>
              <a:gd name="f1196" fmla="val 2984"/>
              <a:gd name="f1197" fmla="val 3000"/>
              <a:gd name="f1198" fmla="val 3018"/>
              <a:gd name="f1199" fmla="val 3036"/>
              <a:gd name="f1200" fmla="val 3054"/>
              <a:gd name="f1201" fmla="val 3072"/>
              <a:gd name="f1202" fmla="val 3090"/>
              <a:gd name="f1203" fmla="val 5320"/>
              <a:gd name="f1204" fmla="val 3106"/>
              <a:gd name="f1205" fmla="val 5318"/>
              <a:gd name="f1206" fmla="val 3124"/>
              <a:gd name="f1207" fmla="val 3139"/>
              <a:gd name="f1208" fmla="val 5312"/>
              <a:gd name="f1209" fmla="val 3155"/>
              <a:gd name="f1210" fmla="val 3170"/>
              <a:gd name="f1211" fmla="val 3185"/>
              <a:gd name="f1212" fmla="val 3198"/>
              <a:gd name="f1213" fmla="val 3212"/>
              <a:gd name="f1214" fmla="val 3225"/>
              <a:gd name="f1215" fmla="val 3237"/>
              <a:gd name="f1216" fmla="val 5274"/>
              <a:gd name="f1217" fmla="val 3248"/>
              <a:gd name="f1218" fmla="val 5267"/>
              <a:gd name="f1219" fmla="val 3259"/>
              <a:gd name="f1220" fmla="val 3271"/>
              <a:gd name="f1221" fmla="val 5250"/>
              <a:gd name="f1222" fmla="val 3280"/>
              <a:gd name="f1223" fmla="val 5241"/>
              <a:gd name="f1224" fmla="val 3290"/>
              <a:gd name="f1225" fmla="val 3298"/>
              <a:gd name="f1226" fmla="val 5223"/>
              <a:gd name="f1227" fmla="val 3306"/>
              <a:gd name="f1228" fmla="val 3315"/>
              <a:gd name="f1229" fmla="val 5202"/>
              <a:gd name="f1230" fmla="val 3322"/>
              <a:gd name="f1231" fmla="val 3328"/>
              <a:gd name="f1232" fmla="val 3333"/>
              <a:gd name="f1233" fmla="val 3338"/>
              <a:gd name="f1234" fmla="val 3342"/>
              <a:gd name="f1235" fmla="val 3346"/>
              <a:gd name="f1236" fmla="val 5132"/>
              <a:gd name="f1237" fmla="val 3349"/>
              <a:gd name="f1238" fmla="val 3351"/>
              <a:gd name="f1239" fmla="val 5105"/>
              <a:gd name="f1240" fmla="val 3353"/>
              <a:gd name="f1241" fmla="val 3354"/>
              <a:gd name="f1242" fmla="val 3355"/>
              <a:gd name="f1243" fmla="val 5040"/>
              <a:gd name="f1244" fmla="val 5018"/>
              <a:gd name="f1245" fmla="val 3347"/>
              <a:gd name="f1246" fmla="val 3340"/>
              <a:gd name="f1247" fmla="val 4977"/>
              <a:gd name="f1248" fmla="val 3332"/>
              <a:gd name="f1249" fmla="val 3323"/>
              <a:gd name="f1250" fmla="val 4940"/>
              <a:gd name="f1251" fmla="val 3311"/>
              <a:gd name="f1252" fmla="val 4924"/>
              <a:gd name="f1253" fmla="val 3297"/>
              <a:gd name="f1254" fmla="val 4907"/>
              <a:gd name="f1255" fmla="val 3282"/>
              <a:gd name="f1256" fmla="val 4892"/>
              <a:gd name="f1257" fmla="val 3266"/>
              <a:gd name="f1258" fmla="val 3247"/>
              <a:gd name="f1259" fmla="val 4864"/>
              <a:gd name="f1260" fmla="val 3227"/>
              <a:gd name="f1261" fmla="val 4851"/>
              <a:gd name="f1262" fmla="val 3205"/>
              <a:gd name="f1263" fmla="val 3182"/>
              <a:gd name="f1264" fmla="val 4828"/>
              <a:gd name="f1265" fmla="val 3156"/>
              <a:gd name="f1266" fmla="val 3130"/>
              <a:gd name="f1267" fmla="val 4806"/>
              <a:gd name="f1268" fmla="val 3091"/>
              <a:gd name="f1269" fmla="val 4790"/>
              <a:gd name="f1270" fmla="val 3057"/>
              <a:gd name="f1271" fmla="val 4775"/>
              <a:gd name="f1272" fmla="val 3043"/>
              <a:gd name="f1273" fmla="val 4766"/>
              <a:gd name="f1274" fmla="val 3030"/>
              <a:gd name="f1275" fmla="val 4758"/>
              <a:gd name="f1276" fmla="val 3007"/>
              <a:gd name="f1277" fmla="val 4742"/>
              <a:gd name="f1278" fmla="val 2998"/>
              <a:gd name="f1279" fmla="val 4734"/>
              <a:gd name="f1280" fmla="val 2990"/>
              <a:gd name="f1281" fmla="val 4725"/>
              <a:gd name="f1282" fmla="val 2983"/>
              <a:gd name="f1283" fmla="val 4715"/>
              <a:gd name="f1284" fmla="val 2978"/>
              <a:gd name="f1285" fmla="val 4705"/>
              <a:gd name="f1286" fmla="val 2974"/>
              <a:gd name="f1287" fmla="val 2971"/>
              <a:gd name="f1288" fmla="val 4684"/>
              <a:gd name="f1289" fmla="val 2969"/>
              <a:gd name="f1290" fmla="val 4672"/>
              <a:gd name="f1291" fmla="val 4659"/>
              <a:gd name="f1292" fmla="val 4647"/>
              <a:gd name="f1293" fmla="val 4636"/>
              <a:gd name="f1294" fmla="val 4613"/>
              <a:gd name="f1295" fmla="val 4603"/>
              <a:gd name="f1296" fmla="val 2989"/>
              <a:gd name="f1297" fmla="val 4594"/>
              <a:gd name="f1298" fmla="val 2996"/>
              <a:gd name="f1299" fmla="val 3004"/>
              <a:gd name="f1300" fmla="val 4577"/>
              <a:gd name="f1301" fmla="val 3015"/>
              <a:gd name="f1302" fmla="val 3025"/>
              <a:gd name="f1303" fmla="val 4562"/>
              <a:gd name="f1304" fmla="val 3049"/>
              <a:gd name="f1305" fmla="val 4551"/>
              <a:gd name="f1306" fmla="val 3063"/>
              <a:gd name="f1307" fmla="val 3078"/>
              <a:gd name="f1308" fmla="val 4544"/>
              <a:gd name="f1309" fmla="val 3093"/>
              <a:gd name="f1310" fmla="val 4542"/>
              <a:gd name="f1311" fmla="val 3110"/>
              <a:gd name="f1312" fmla="val 3125"/>
              <a:gd name="f1313" fmla="val 4543"/>
              <a:gd name="f1314" fmla="val 3153"/>
              <a:gd name="f1315" fmla="val 4545"/>
              <a:gd name="f1316" fmla="val 3167"/>
              <a:gd name="f1317" fmla="val 3192"/>
              <a:gd name="f1318" fmla="val 4552"/>
              <a:gd name="f1319" fmla="val 3216"/>
              <a:gd name="f1320" fmla="val 4559"/>
              <a:gd name="f1321" fmla="val 3236"/>
              <a:gd name="f1322" fmla="val 3255"/>
              <a:gd name="f1323" fmla="val 3272"/>
              <a:gd name="f1324" fmla="val 4584"/>
              <a:gd name="f1325" fmla="val 3286"/>
              <a:gd name="f1326" fmla="val 4591"/>
              <a:gd name="f1327" fmla="val 4480"/>
              <a:gd name="f1328" fmla="val 3304"/>
              <a:gd name="f1329" fmla="val 4468"/>
              <a:gd name="f1330" fmla="val 3283"/>
              <a:gd name="f1331" fmla="val 4458"/>
              <a:gd name="f1332" fmla="val 4449"/>
              <a:gd name="f1333" fmla="val 3234"/>
              <a:gd name="f1334" fmla="val 3206"/>
              <a:gd name="f1335" fmla="val 4435"/>
              <a:gd name="f1336" fmla="val 3177"/>
              <a:gd name="f1337" fmla="val 3145"/>
              <a:gd name="f1338" fmla="val 4427"/>
              <a:gd name="f1339" fmla="val 3114"/>
              <a:gd name="f1340" fmla="val 4426"/>
              <a:gd name="f1341" fmla="val 3097"/>
              <a:gd name="f1342" fmla="val 3080"/>
              <a:gd name="f1343" fmla="val 3065"/>
              <a:gd name="f1344" fmla="val 4430"/>
              <a:gd name="f1345" fmla="val 3048"/>
              <a:gd name="f1346" fmla="val 4432"/>
              <a:gd name="f1347" fmla="val 3033"/>
              <a:gd name="f1348" fmla="val 3019"/>
              <a:gd name="f1349" fmla="val 4438"/>
              <a:gd name="f1350" fmla="val 2977"/>
              <a:gd name="f1351" fmla="val 4451"/>
              <a:gd name="f1352" fmla="val 2964"/>
              <a:gd name="f1353" fmla="val 4457"/>
              <a:gd name="f1354" fmla="val 2951"/>
              <a:gd name="f1355" fmla="val 2939"/>
              <a:gd name="f1356" fmla="val 4469"/>
              <a:gd name="f1357" fmla="val 2928"/>
              <a:gd name="f1358" fmla="val 4477"/>
              <a:gd name="f1359" fmla="val 2918"/>
              <a:gd name="f1360" fmla="val 2906"/>
              <a:gd name="f1361" fmla="val 4492"/>
              <a:gd name="f1362" fmla="val 2897"/>
              <a:gd name="f1363" fmla="val 4500"/>
              <a:gd name="f1364" fmla="val 2888"/>
              <a:gd name="f1365" fmla="val 4509"/>
              <a:gd name="f1366" fmla="val 2879"/>
              <a:gd name="f1367" fmla="val 2871"/>
              <a:gd name="f1368" fmla="val 4528"/>
              <a:gd name="f1369" fmla="val 2862"/>
              <a:gd name="f1370" fmla="val 4538"/>
              <a:gd name="f1371" fmla="val 2855"/>
              <a:gd name="f1372" fmla="val 2849"/>
              <a:gd name="f1373" fmla="val 4558"/>
              <a:gd name="f1374" fmla="val 2843"/>
              <a:gd name="f1375" fmla="val 2838"/>
              <a:gd name="f1376" fmla="val 4581"/>
              <a:gd name="f1377" fmla="val 2833"/>
              <a:gd name="f1378" fmla="val 4592"/>
              <a:gd name="f1379" fmla="val 2829"/>
              <a:gd name="f1380" fmla="val 4604"/>
              <a:gd name="f1381" fmla="val 2826"/>
              <a:gd name="f1382" fmla="val 2823"/>
              <a:gd name="f1383" fmla="val 4628"/>
              <a:gd name="f1384" fmla="val 2821"/>
              <a:gd name="f1385" fmla="val 4640"/>
              <a:gd name="f1386" fmla="val 2819"/>
              <a:gd name="f1387" fmla="val 4653"/>
              <a:gd name="f1388" fmla="val 2825"/>
              <a:gd name="f1389" fmla="val 2831"/>
              <a:gd name="f1390" fmla="val 2839"/>
              <a:gd name="f1391" fmla="val 2848"/>
              <a:gd name="f1392" fmla="val 2860"/>
              <a:gd name="f1393" fmla="val 4832"/>
              <a:gd name="f1394" fmla="val 2905"/>
              <a:gd name="f1395" fmla="val 4846"/>
              <a:gd name="f1396" fmla="val 2924"/>
              <a:gd name="f1397" fmla="val 4860"/>
              <a:gd name="f1398" fmla="val 2944"/>
              <a:gd name="f1399" fmla="val 4887"/>
              <a:gd name="f1400" fmla="val 2991"/>
              <a:gd name="f1401" fmla="val 4899"/>
              <a:gd name="f1402" fmla="val 4910"/>
              <a:gd name="f1403" fmla="val 3046"/>
              <a:gd name="f1404" fmla="val 4922"/>
              <a:gd name="f1405" fmla="val 3067"/>
              <a:gd name="f1406" fmla="val 4930"/>
              <a:gd name="f1407" fmla="val 3086"/>
              <a:gd name="f1408" fmla="val 3103"/>
              <a:gd name="f1409" fmla="val 4945"/>
              <a:gd name="f1410" fmla="val 3119"/>
              <a:gd name="f1411" fmla="val 4953"/>
              <a:gd name="f1412" fmla="val 3133"/>
              <a:gd name="f1413" fmla="val 4961"/>
              <a:gd name="f1414" fmla="val 3146"/>
              <a:gd name="f1415" fmla="val 4970"/>
              <a:gd name="f1416" fmla="val 3157"/>
              <a:gd name="f1417" fmla="val 3168"/>
              <a:gd name="f1418" fmla="val 4988"/>
              <a:gd name="f1419" fmla="val 3184"/>
              <a:gd name="f1420" fmla="val 5006"/>
              <a:gd name="f1421" fmla="val 3190"/>
              <a:gd name="f1422" fmla="val 3195"/>
              <a:gd name="f1423" fmla="val 5028"/>
              <a:gd name="f1424" fmla="val 3199"/>
              <a:gd name="f1425" fmla="val 3202"/>
              <a:gd name="f1426" fmla="val 3203"/>
              <a:gd name="f1427" fmla="val 3204"/>
              <a:gd name="f1428" fmla="val 3201"/>
              <a:gd name="f1429" fmla="val 5104"/>
              <a:gd name="f1430" fmla="val 3194"/>
              <a:gd name="f1431" fmla="val 3188"/>
              <a:gd name="f1432" fmla="val 3181"/>
              <a:gd name="f1433" fmla="val 3173"/>
              <a:gd name="f1434" fmla="val 3164"/>
              <a:gd name="f1435" fmla="val 3152"/>
              <a:gd name="f1436" fmla="val 5177"/>
              <a:gd name="f1437" fmla="val 3140"/>
              <a:gd name="f1438" fmla="val 3127"/>
              <a:gd name="f1439" fmla="val 3113"/>
              <a:gd name="f1440" fmla="val 3096"/>
              <a:gd name="f1441" fmla="val 3059"/>
              <a:gd name="f1442" fmla="val 5204"/>
              <a:gd name="f1443" fmla="val 3039"/>
              <a:gd name="f1444" fmla="val 3009"/>
              <a:gd name="f1445" fmla="val 2995"/>
              <a:gd name="f1446" fmla="val 2981"/>
              <a:gd name="f1447" fmla="val 5186"/>
              <a:gd name="f1448" fmla="val 5167"/>
              <a:gd name="f1449" fmla="val 2851"/>
              <a:gd name="f1450" fmla="val 5155"/>
              <a:gd name="f1451" fmla="val 2832"/>
              <a:gd name="f1452" fmla="val 5145"/>
              <a:gd name="f1453" fmla="val 3911"/>
              <a:gd name="f1454" fmla="val 5208"/>
              <a:gd name="f1455" fmla="val 3896"/>
              <a:gd name="f1456" fmla="val 5207"/>
              <a:gd name="f1457" fmla="val 3882"/>
              <a:gd name="f1458" fmla="val 3869"/>
              <a:gd name="f1459" fmla="val 3856"/>
              <a:gd name="f1460" fmla="val 3843"/>
              <a:gd name="f1461" fmla="val 3831"/>
              <a:gd name="f1462" fmla="val 3819"/>
              <a:gd name="f1463" fmla="val 3807"/>
              <a:gd name="f1464" fmla="val 3795"/>
              <a:gd name="f1465" fmla="val 3784"/>
              <a:gd name="f1466" fmla="val 3773"/>
              <a:gd name="f1467" fmla="val 5161"/>
              <a:gd name="f1468" fmla="val 3763"/>
              <a:gd name="f1469" fmla="val 5152"/>
              <a:gd name="f1470" fmla="val 3752"/>
              <a:gd name="f1471" fmla="val 3743"/>
              <a:gd name="f1472" fmla="val 3734"/>
              <a:gd name="f1473" fmla="val 5124"/>
              <a:gd name="f1474" fmla="val 3725"/>
              <a:gd name="f1475" fmla="val 3717"/>
              <a:gd name="f1476" fmla="val 3709"/>
              <a:gd name="f1477" fmla="val 3701"/>
              <a:gd name="f1478" fmla="val 5077"/>
              <a:gd name="f1479" fmla="val 3694"/>
              <a:gd name="f1480" fmla="val 3688"/>
              <a:gd name="f1481" fmla="val 3682"/>
              <a:gd name="f1482" fmla="val 5037"/>
              <a:gd name="f1483" fmla="val 3677"/>
              <a:gd name="f1484" fmla="val 5023"/>
              <a:gd name="f1485" fmla="val 3672"/>
              <a:gd name="f1486" fmla="val 5008"/>
              <a:gd name="f1487" fmla="val 3668"/>
              <a:gd name="f1488" fmla="val 3664"/>
              <a:gd name="f1489" fmla="val 3661"/>
              <a:gd name="f1490" fmla="val 3658"/>
              <a:gd name="f1491" fmla="val 3655"/>
              <a:gd name="f1492" fmla="val 4929"/>
              <a:gd name="f1493" fmla="val 3654"/>
              <a:gd name="f1494" fmla="val 4911"/>
              <a:gd name="f1495" fmla="val 3653"/>
              <a:gd name="f1496" fmla="val 4895"/>
              <a:gd name="f1497" fmla="val 4877"/>
              <a:gd name="f1498" fmla="val 3657"/>
              <a:gd name="f1499" fmla="val 4815"/>
              <a:gd name="f1500" fmla="val 3662"/>
              <a:gd name="f1501" fmla="val 4786"/>
              <a:gd name="f1502" fmla="val 3669"/>
              <a:gd name="f1503" fmla="val 4756"/>
              <a:gd name="f1504" fmla="val 3673"/>
              <a:gd name="f1505" fmla="val 4728"/>
              <a:gd name="f1506" fmla="val 4700"/>
              <a:gd name="f1507" fmla="val 4687"/>
              <a:gd name="f1508" fmla="val 3700"/>
              <a:gd name="f1509" fmla="val 4674"/>
              <a:gd name="f1510" fmla="val 3708"/>
              <a:gd name="f1511" fmla="val 3716"/>
              <a:gd name="f1512" fmla="val 3724"/>
              <a:gd name="f1513" fmla="val 4638"/>
              <a:gd name="f1514" fmla="val 3733"/>
              <a:gd name="f1515" fmla="val 4627"/>
              <a:gd name="f1516" fmla="val 3742"/>
              <a:gd name="f1517" fmla="val 4616"/>
              <a:gd name="f1518" fmla="val 3774"/>
              <a:gd name="f1519" fmla="val 4588"/>
              <a:gd name="f1520" fmla="val 3785"/>
              <a:gd name="f1521" fmla="val 4580"/>
              <a:gd name="f1522" fmla="val 3797"/>
              <a:gd name="f1523" fmla="val 4572"/>
              <a:gd name="f1524" fmla="val 3811"/>
              <a:gd name="f1525" fmla="val 3824"/>
              <a:gd name="f1526" fmla="val 3837"/>
              <a:gd name="f1527" fmla="val 4555"/>
              <a:gd name="f1528" fmla="val 3851"/>
              <a:gd name="f1529" fmla="val 3867"/>
              <a:gd name="f1530" fmla="val 3898"/>
              <a:gd name="f1531" fmla="val 3916"/>
              <a:gd name="f1532" fmla="val 3933"/>
              <a:gd name="f1533" fmla="val 3949"/>
              <a:gd name="f1534" fmla="val 4546"/>
              <a:gd name="f1535" fmla="val 3965"/>
              <a:gd name="f1536" fmla="val 3980"/>
              <a:gd name="f1537" fmla="val 3994"/>
              <a:gd name="f1538" fmla="val 4008"/>
              <a:gd name="f1539" fmla="val 4561"/>
              <a:gd name="f1540" fmla="val 4021"/>
              <a:gd name="f1541" fmla="val 4034"/>
              <a:gd name="f1542" fmla="val 4575"/>
              <a:gd name="f1543" fmla="val 4045"/>
              <a:gd name="f1544" fmla="val 4058"/>
              <a:gd name="f1545" fmla="val 4068"/>
              <a:gd name="f1546" fmla="val 4599"/>
              <a:gd name="f1547" fmla="val 4078"/>
              <a:gd name="f1548" fmla="val 4609"/>
              <a:gd name="f1549" fmla="val 4088"/>
              <a:gd name="f1550" fmla="val 4619"/>
              <a:gd name="f1551" fmla="val 4097"/>
              <a:gd name="f1552" fmla="val 4630"/>
              <a:gd name="f1553" fmla="val 4106"/>
              <a:gd name="f1554" fmla="val 4641"/>
              <a:gd name="f1555" fmla="val 4121"/>
              <a:gd name="f1556" fmla="val 4128"/>
              <a:gd name="f1557" fmla="val 4678"/>
              <a:gd name="f1558" fmla="val 4134"/>
              <a:gd name="f1559" fmla="val 4691"/>
              <a:gd name="f1560" fmla="val 4140"/>
              <a:gd name="f1561" fmla="val 4704"/>
              <a:gd name="f1562" fmla="val 4150"/>
              <a:gd name="f1563" fmla="val 4731"/>
              <a:gd name="f1564" fmla="val 4155"/>
              <a:gd name="f1565" fmla="val 4745"/>
              <a:gd name="f1566" fmla="val 4159"/>
              <a:gd name="f1567" fmla="val 4759"/>
              <a:gd name="f1568" fmla="val 4165"/>
              <a:gd name="f1569" fmla="val 4788"/>
              <a:gd name="f1570" fmla="val 4170"/>
              <a:gd name="f1571" fmla="val 4844"/>
              <a:gd name="f1572" fmla="val 4173"/>
              <a:gd name="f1573" fmla="val 4890"/>
              <a:gd name="f1574" fmla="val 4925"/>
              <a:gd name="f1575" fmla="val 4168"/>
              <a:gd name="f1576" fmla="val 4942"/>
              <a:gd name="f1577" fmla="val 4162"/>
              <a:gd name="f1578" fmla="val 4154"/>
              <a:gd name="f1579" fmla="val 4148"/>
              <a:gd name="f1580" fmla="val 4142"/>
              <a:gd name="f1581" fmla="val 5036"/>
              <a:gd name="f1582" fmla="val 4136"/>
              <a:gd name="f1583" fmla="val 4130"/>
              <a:gd name="f1584" fmla="val 4115"/>
              <a:gd name="f1585" fmla="val 4098"/>
              <a:gd name="f1586" fmla="val 4080"/>
              <a:gd name="f1587" fmla="val 4070"/>
              <a:gd name="f1588" fmla="val 4060"/>
              <a:gd name="f1589" fmla="val 4049"/>
              <a:gd name="f1590" fmla="val 4038"/>
              <a:gd name="f1591" fmla="val 4027"/>
              <a:gd name="f1592" fmla="val 4016"/>
              <a:gd name="f1593" fmla="val 4004"/>
              <a:gd name="f1594" fmla="val 3991"/>
              <a:gd name="f1595" fmla="val 3979"/>
              <a:gd name="f1596" fmla="val 3966"/>
              <a:gd name="f1597" fmla="val 3952"/>
              <a:gd name="f1598" fmla="val 3939"/>
              <a:gd name="f1599" fmla="val 3926"/>
              <a:gd name="f1600" fmla="val 3912"/>
              <a:gd name="f1601" fmla="val 3907"/>
              <a:gd name="f1602" fmla="val 3945"/>
              <a:gd name="f1603" fmla="val 3984"/>
              <a:gd name="f1604" fmla="val 4002"/>
              <a:gd name="f1605" fmla="val 4022"/>
              <a:gd name="f1606" fmla="val 4040"/>
              <a:gd name="f1607" fmla="val 5298"/>
              <a:gd name="f1608" fmla="val 5283"/>
              <a:gd name="f1609" fmla="val 4131"/>
              <a:gd name="f1610" fmla="val 5264"/>
              <a:gd name="f1611" fmla="val 5253"/>
              <a:gd name="f1612" fmla="val 4181"/>
              <a:gd name="f1613" fmla="val 5229"/>
              <a:gd name="f1614" fmla="val 4196"/>
              <a:gd name="f1615" fmla="val 4211"/>
              <a:gd name="f1616" fmla="val 5201"/>
              <a:gd name="f1617" fmla="val 5185"/>
              <a:gd name="f1618" fmla="val 4252"/>
              <a:gd name="f1619" fmla="val 4264"/>
              <a:gd name="f1620" fmla="val 4275"/>
              <a:gd name="f1621" fmla="val 4285"/>
              <a:gd name="f1622" fmla="val 4294"/>
              <a:gd name="f1623" fmla="val 4311"/>
              <a:gd name="f1624" fmla="val 4317"/>
              <a:gd name="f1625" fmla="val 5003"/>
              <a:gd name="f1626" fmla="val 4951"/>
              <a:gd name="f1627" fmla="val 4330"/>
              <a:gd name="f1628" fmla="val 4332"/>
              <a:gd name="f1629" fmla="val 4867"/>
              <a:gd name="f1630" fmla="val 4842"/>
              <a:gd name="f1631" fmla="val 4331"/>
              <a:gd name="f1632" fmla="val 4819"/>
              <a:gd name="f1633" fmla="val 4328"/>
              <a:gd name="f1634" fmla="val 4795"/>
              <a:gd name="f1635" fmla="val 4325"/>
              <a:gd name="f1636" fmla="val 4773"/>
              <a:gd name="f1637" fmla="val 4321"/>
              <a:gd name="f1638" fmla="val 4750"/>
              <a:gd name="f1639" fmla="val 4316"/>
              <a:gd name="f1640" fmla="val 4729"/>
              <a:gd name="f1641" fmla="val 4310"/>
              <a:gd name="f1642" fmla="val 4708"/>
              <a:gd name="f1643" fmla="val 4303"/>
              <a:gd name="f1644" fmla="val 4688"/>
              <a:gd name="f1645" fmla="val 4295"/>
              <a:gd name="f1646" fmla="val 4667"/>
              <a:gd name="f1647" fmla="val 4286"/>
              <a:gd name="f1648" fmla="val 4277"/>
              <a:gd name="f1649" fmla="val 4631"/>
              <a:gd name="f1650" fmla="val 4256"/>
              <a:gd name="f1651" fmla="val 4244"/>
              <a:gd name="f1652" fmla="val 4579"/>
              <a:gd name="f1653" fmla="val 4563"/>
              <a:gd name="f1654" fmla="val 4219"/>
              <a:gd name="f1655" fmla="val 4205"/>
              <a:gd name="f1656" fmla="val 4535"/>
              <a:gd name="f1657" fmla="val 4190"/>
              <a:gd name="f1658" fmla="val 4521"/>
              <a:gd name="f1659" fmla="val 4174"/>
              <a:gd name="f1660" fmla="val 4508"/>
              <a:gd name="f1661" fmla="val 4497"/>
              <a:gd name="f1662" fmla="val 4141"/>
              <a:gd name="f1663" fmla="val 4486"/>
              <a:gd name="f1664" fmla="val 4124"/>
              <a:gd name="f1665" fmla="val 4475"/>
              <a:gd name="f1666" fmla="val 4466"/>
              <a:gd name="f1667" fmla="val 4069"/>
              <a:gd name="f1668" fmla="val 4445"/>
              <a:gd name="f1669" fmla="val 4029"/>
              <a:gd name="f1670" fmla="val 4439"/>
              <a:gd name="f1671" fmla="val 3986"/>
              <a:gd name="f1672" fmla="val 4429"/>
              <a:gd name="f1673" fmla="val 3942"/>
              <a:gd name="f1674" fmla="val 3919"/>
              <a:gd name="f1675" fmla="val 3897"/>
              <a:gd name="f1676" fmla="val 3876"/>
              <a:gd name="f1677" fmla="val 3855"/>
              <a:gd name="f1678" fmla="val 3833"/>
              <a:gd name="f1679" fmla="val 4434"/>
              <a:gd name="f1680" fmla="val 3813"/>
              <a:gd name="f1681" fmla="val 3792"/>
              <a:gd name="f1682" fmla="val 4444"/>
              <a:gd name="f1683" fmla="val 3753"/>
              <a:gd name="f1684" fmla="val 4465"/>
              <a:gd name="f1685" fmla="val 4474"/>
              <a:gd name="f1686" fmla="val 3698"/>
              <a:gd name="f1687" fmla="val 3681"/>
              <a:gd name="f1688" fmla="val 4495"/>
              <a:gd name="f1689" fmla="val 3648"/>
              <a:gd name="f1690" fmla="val 4519"/>
              <a:gd name="f1691" fmla="val 3633"/>
              <a:gd name="f1692" fmla="val 4533"/>
              <a:gd name="f1693" fmla="val 3618"/>
              <a:gd name="f1694" fmla="val 3603"/>
              <a:gd name="f1695" fmla="val 3590"/>
              <a:gd name="f1696" fmla="val 4578"/>
              <a:gd name="f1697" fmla="val 3578"/>
              <a:gd name="f1698" fmla="val 3566"/>
              <a:gd name="f1699" fmla="val 4611"/>
              <a:gd name="f1700" fmla="val 3554"/>
              <a:gd name="f1701" fmla="val 3544"/>
              <a:gd name="f1702" fmla="val 3535"/>
              <a:gd name="f1703" fmla="val 3527"/>
              <a:gd name="f1704" fmla="val 3519"/>
              <a:gd name="f1705" fmla="val 4711"/>
              <a:gd name="f1706" fmla="val 3513"/>
              <a:gd name="f1707" fmla="val 3506"/>
              <a:gd name="f1708" fmla="val 3502"/>
              <a:gd name="f1709" fmla="val 4781"/>
              <a:gd name="f1710" fmla="val 3498"/>
              <a:gd name="f1711" fmla="val 3495"/>
              <a:gd name="f1712" fmla="val 3494"/>
              <a:gd name="f1713" fmla="val 4856"/>
              <a:gd name="f1714" fmla="val 3493"/>
              <a:gd name="f1715" fmla="val 4883"/>
              <a:gd name="f1716" fmla="val 4932"/>
              <a:gd name="f1717" fmla="val 4956"/>
              <a:gd name="f1718" fmla="val 3501"/>
              <a:gd name="f1719" fmla="val 4980"/>
              <a:gd name="f1720" fmla="val 5002"/>
              <a:gd name="f1721" fmla="val 3512"/>
              <a:gd name="f1722" fmla="val 5024"/>
              <a:gd name="f1723" fmla="val 3518"/>
              <a:gd name="f1724" fmla="val 3525"/>
              <a:gd name="f1725" fmla="val 3533"/>
              <a:gd name="f1726" fmla="val 5086"/>
              <a:gd name="f1727" fmla="val 3542"/>
              <a:gd name="f1728" fmla="val 3552"/>
              <a:gd name="f1729" fmla="val 3563"/>
              <a:gd name="f1730" fmla="val 5142"/>
              <a:gd name="f1731" fmla="val 3574"/>
              <a:gd name="f1732" fmla="val 3586"/>
              <a:gd name="f1733" fmla="val 3599"/>
              <a:gd name="f1734" fmla="val 3613"/>
              <a:gd name="f1735" fmla="val 3627"/>
              <a:gd name="f1736" fmla="val 5220"/>
              <a:gd name="f1737" fmla="val 3642"/>
              <a:gd name="f1738" fmla="val 3674"/>
              <a:gd name="f1739" fmla="val 3690"/>
              <a:gd name="f1740" fmla="val 5286"/>
              <a:gd name="f1741" fmla="val 5294"/>
              <a:gd name="f1742" fmla="val 3781"/>
              <a:gd name="f1743" fmla="val 3801"/>
              <a:gd name="f1744" fmla="val 3821"/>
              <a:gd name="f1745" fmla="val 3841"/>
              <a:gd name="f1746" fmla="val 3863"/>
              <a:gd name="f1747" fmla="val 3883"/>
              <a:gd name="f1748" fmla="val 3905"/>
              <a:gd name="f1749" fmla="val 5093"/>
              <a:gd name="f1750" fmla="val 5088"/>
              <a:gd name="f1751" fmla="val 5072"/>
              <a:gd name="f1752" fmla="val 5058"/>
              <a:gd name="f1753" fmla="val 5049"/>
              <a:gd name="f1754" fmla="val 5038"/>
              <a:gd name="f1755" fmla="val 5004"/>
              <a:gd name="f1756" fmla="val 4990"/>
              <a:gd name="f1757" fmla="val 4927"/>
              <a:gd name="f1758" fmla="val 4891"/>
              <a:gd name="f1759" fmla="val 4859"/>
              <a:gd name="f1760" fmla="val 4835"/>
              <a:gd name="f1761" fmla="val 4823"/>
              <a:gd name="f1762" fmla="val 4813"/>
              <a:gd name="f1763" fmla="val 4803"/>
              <a:gd name="f1764" fmla="val 4792"/>
              <a:gd name="f1765" fmla="val 4774"/>
              <a:gd name="f1766" fmla="val 4736"/>
              <a:gd name="f1767" fmla="val 4718"/>
              <a:gd name="f1768" fmla="val 4686"/>
              <a:gd name="f1769" fmla="val 4683"/>
              <a:gd name="f1770" fmla="val 4681"/>
              <a:gd name="f1771" fmla="val 4524"/>
              <a:gd name="f1772" fmla="val 4525"/>
              <a:gd name="f1773" fmla="val 4531"/>
              <a:gd name="f1774" fmla="val 4540"/>
              <a:gd name="f1775" fmla="val 4574"/>
              <a:gd name="f1776" fmla="val 4602"/>
              <a:gd name="f1777" fmla="val 4622"/>
              <a:gd name="f1778" fmla="val 4633"/>
              <a:gd name="f1779" fmla="val 4644"/>
              <a:gd name="f1780" fmla="val 4668"/>
              <a:gd name="f1781" fmla="val 4692"/>
              <a:gd name="f1782" fmla="val 4743"/>
              <a:gd name="f1783" fmla="val 4796"/>
              <a:gd name="f1784" fmla="val 4821"/>
              <a:gd name="f1785" fmla="val 4849"/>
              <a:gd name="f1786" fmla="val 4900"/>
              <a:gd name="f1787" fmla="val 4947"/>
              <a:gd name="f1788" fmla="val 4967"/>
              <a:gd name="f1789" fmla="val 4986"/>
              <a:gd name="f1790" fmla="val 5052"/>
              <a:gd name="f1791" fmla="val 5087"/>
              <a:gd name="f1792" fmla="val 5108"/>
              <a:gd name="f1793" fmla="val 5256"/>
              <a:gd name="f1794" fmla="val 5254"/>
              <a:gd name="f1795" fmla="val 5251"/>
              <a:gd name="f1796" fmla="val 5507"/>
              <a:gd name="f1797" fmla="val 5663"/>
              <a:gd name="f1798" fmla="val 4845"/>
              <a:gd name="f1799" fmla="val 5664"/>
              <a:gd name="f1800" fmla="val 4827"/>
              <a:gd name="f1801" fmla="val 5665"/>
              <a:gd name="f1802" fmla="val 4808"/>
              <a:gd name="f1803" fmla="val 5666"/>
              <a:gd name="f1804" fmla="val 5669"/>
              <a:gd name="f1805" fmla="val 5673"/>
              <a:gd name="f1806" fmla="val 5679"/>
              <a:gd name="f1807" fmla="val 5687"/>
              <a:gd name="f1808" fmla="val 5695"/>
              <a:gd name="f1809" fmla="val 4693"/>
              <a:gd name="f1810" fmla="val 5705"/>
              <a:gd name="f1811" fmla="val 4676"/>
              <a:gd name="f1812" fmla="val 5715"/>
              <a:gd name="f1813" fmla="val 5727"/>
              <a:gd name="f1814" fmla="val 5741"/>
              <a:gd name="f1815" fmla="val 5754"/>
              <a:gd name="f1816" fmla="val 4617"/>
              <a:gd name="f1817" fmla="val 5769"/>
              <a:gd name="f1818" fmla="val 5786"/>
              <a:gd name="f1819" fmla="val 5802"/>
              <a:gd name="f1820" fmla="val 4589"/>
              <a:gd name="f1821" fmla="val 5820"/>
              <a:gd name="f1822" fmla="val 5839"/>
              <a:gd name="f1823" fmla="val 5858"/>
              <a:gd name="f1824" fmla="val 5878"/>
              <a:gd name="f1825" fmla="val 4573"/>
              <a:gd name="f1826" fmla="val 5894"/>
              <a:gd name="f1827" fmla="val 5907"/>
              <a:gd name="f1828" fmla="val 5919"/>
              <a:gd name="f1829" fmla="val 5931"/>
              <a:gd name="f1830" fmla="val 5921"/>
              <a:gd name="f1831" fmla="val 5911"/>
              <a:gd name="f1832" fmla="val 5900"/>
              <a:gd name="f1833" fmla="val 5889"/>
              <a:gd name="f1834" fmla="val 5869"/>
              <a:gd name="f1835" fmla="val 5850"/>
              <a:gd name="f1836" fmla="val 5831"/>
              <a:gd name="f1837" fmla="val 5813"/>
              <a:gd name="f1838" fmla="val 4440"/>
              <a:gd name="f1839" fmla="val 5795"/>
              <a:gd name="f1840" fmla="val 4447"/>
              <a:gd name="f1841" fmla="val 5777"/>
              <a:gd name="f1842" fmla="val 4455"/>
              <a:gd name="f1843" fmla="val 5761"/>
              <a:gd name="f1844" fmla="val 5745"/>
              <a:gd name="f1845" fmla="val 5729"/>
              <a:gd name="f1846" fmla="val 4490"/>
              <a:gd name="f1847" fmla="val 5701"/>
              <a:gd name="f1848" fmla="val 5689"/>
              <a:gd name="f1849" fmla="val 4537"/>
              <a:gd name="f1850" fmla="val 5677"/>
              <a:gd name="f1851" fmla="val 5657"/>
              <a:gd name="f1852" fmla="val 4593"/>
              <a:gd name="f1853" fmla="val 5650"/>
              <a:gd name="f1854" fmla="val 5644"/>
              <a:gd name="f1855" fmla="val 5637"/>
              <a:gd name="f1856" fmla="val 5500"/>
              <a:gd name="f1857" fmla="val 5502"/>
              <a:gd name="f1858" fmla="val 5504"/>
              <a:gd name="f1859" fmla="val 4507"/>
              <a:gd name="f1860" fmla="val 5505"/>
              <a:gd name="f1861" fmla="val 4539"/>
              <a:gd name="f1862" fmla="val 5506"/>
              <a:gd name="f1863" fmla="val 4605"/>
              <a:gd name="f1864" fmla="val 4677"/>
              <a:gd name="f1865" fmla="val 6655"/>
              <a:gd name="f1866" fmla="val 6638"/>
              <a:gd name="f1867" fmla="val 6619"/>
              <a:gd name="f1868" fmla="val 5171"/>
              <a:gd name="f1869" fmla="val 6599"/>
              <a:gd name="f1870" fmla="val 6577"/>
              <a:gd name="f1871" fmla="val 6552"/>
              <a:gd name="f1872" fmla="val 5189"/>
              <a:gd name="f1873" fmla="val 6524"/>
              <a:gd name="f1874" fmla="val 6496"/>
              <a:gd name="f1875" fmla="val 6463"/>
              <a:gd name="f1876" fmla="val 6448"/>
              <a:gd name="f1877" fmla="val 6433"/>
              <a:gd name="f1878" fmla="val 6417"/>
              <a:gd name="f1879" fmla="val 6402"/>
              <a:gd name="f1880" fmla="val 6388"/>
              <a:gd name="f1881" fmla="val 6373"/>
              <a:gd name="f1882" fmla="val 6359"/>
              <a:gd name="f1883" fmla="val 6345"/>
              <a:gd name="f1884" fmla="val 6332"/>
              <a:gd name="f1885" fmla="val 6319"/>
              <a:gd name="f1886" fmla="val 5163"/>
              <a:gd name="f1887" fmla="val 6307"/>
              <a:gd name="f1888" fmla="val 6295"/>
              <a:gd name="f1889" fmla="val 5147"/>
              <a:gd name="f1890" fmla="val 6283"/>
              <a:gd name="f1891" fmla="val 6271"/>
              <a:gd name="f1892" fmla="val 5130"/>
              <a:gd name="f1893" fmla="val 6261"/>
              <a:gd name="f1894" fmla="val 6251"/>
              <a:gd name="f1895" fmla="val 6241"/>
              <a:gd name="f1896" fmla="val 5100"/>
              <a:gd name="f1897" fmla="val 6232"/>
              <a:gd name="f1898" fmla="val 6223"/>
              <a:gd name="f1899" fmla="val 6215"/>
              <a:gd name="f1900" fmla="val 6207"/>
              <a:gd name="f1901" fmla="val 6201"/>
              <a:gd name="f1902" fmla="val 6194"/>
              <a:gd name="f1903" fmla="val 6189"/>
              <a:gd name="f1904" fmla="val 5009"/>
              <a:gd name="f1905" fmla="val 6184"/>
              <a:gd name="f1906" fmla="val 6178"/>
              <a:gd name="f1907" fmla="val 6174"/>
              <a:gd name="f1908" fmla="val 4962"/>
              <a:gd name="f1909" fmla="val 6171"/>
              <a:gd name="f1910" fmla="val 4946"/>
              <a:gd name="f1911" fmla="val 6169"/>
              <a:gd name="f1912" fmla="val 6167"/>
              <a:gd name="f1913" fmla="val 6166"/>
              <a:gd name="f1914" fmla="val 6165"/>
              <a:gd name="f1915" fmla="val 4876"/>
              <a:gd name="f1916" fmla="val 4858"/>
              <a:gd name="f1917" fmla="val 6168"/>
              <a:gd name="f1918" fmla="val 6170"/>
              <a:gd name="f1919" fmla="val 4810"/>
              <a:gd name="f1920" fmla="val 6173"/>
              <a:gd name="f1921" fmla="val 6176"/>
              <a:gd name="f1922" fmla="val 4780"/>
              <a:gd name="f1923" fmla="val 6181"/>
              <a:gd name="f1924" fmla="val 6186"/>
              <a:gd name="f1925" fmla="val 6191"/>
              <a:gd name="f1926" fmla="val 6197"/>
              <a:gd name="f1927" fmla="val 4722"/>
              <a:gd name="f1928" fmla="val 6203"/>
              <a:gd name="f1929" fmla="val 4707"/>
              <a:gd name="f1930" fmla="val 6210"/>
              <a:gd name="f1931" fmla="val 6217"/>
              <a:gd name="f1932" fmla="val 6225"/>
              <a:gd name="f1933" fmla="val 6235"/>
              <a:gd name="f1934" fmla="val 6244"/>
              <a:gd name="f1935" fmla="val 6253"/>
              <a:gd name="f1936" fmla="val 6264"/>
              <a:gd name="f1937" fmla="val 4626"/>
              <a:gd name="f1938" fmla="val 6274"/>
              <a:gd name="f1939" fmla="val 6287"/>
              <a:gd name="f1940" fmla="val 6299"/>
              <a:gd name="f1941" fmla="val 4598"/>
              <a:gd name="f1942" fmla="val 6311"/>
              <a:gd name="f1943" fmla="val 6324"/>
              <a:gd name="f1944" fmla="val 6339"/>
              <a:gd name="f1945" fmla="val 6353"/>
              <a:gd name="f1946" fmla="val 4570"/>
              <a:gd name="f1947" fmla="val 6368"/>
              <a:gd name="f1948" fmla="val 4565"/>
              <a:gd name="f1949" fmla="val 6384"/>
              <a:gd name="f1950" fmla="val 6400"/>
              <a:gd name="f1951" fmla="val 4557"/>
              <a:gd name="f1952" fmla="val 6416"/>
              <a:gd name="f1953" fmla="val 6434"/>
              <a:gd name="f1954" fmla="val 6451"/>
              <a:gd name="f1955" fmla="val 6469"/>
              <a:gd name="f1956" fmla="val 6500"/>
              <a:gd name="f1957" fmla="val 6529"/>
              <a:gd name="f1958" fmla="val 6554"/>
              <a:gd name="f1959" fmla="val 6578"/>
              <a:gd name="f1960" fmla="val 6618"/>
              <a:gd name="f1961" fmla="val 6635"/>
              <a:gd name="f1962" fmla="val 6650"/>
              <a:gd name="f1963" fmla="val 6686"/>
              <a:gd name="f1964" fmla="val 4472"/>
              <a:gd name="f1965" fmla="val 6667"/>
              <a:gd name="f1966" fmla="val 4464"/>
              <a:gd name="f1967" fmla="val 6647"/>
              <a:gd name="f1968" fmla="val 6622"/>
              <a:gd name="f1969" fmla="val 4448"/>
              <a:gd name="f1970" fmla="val 6596"/>
              <a:gd name="f1971" fmla="val 4441"/>
              <a:gd name="f1972" fmla="val 6567"/>
              <a:gd name="f1973" fmla="val 6536"/>
              <a:gd name="f1974" fmla="val 6503"/>
              <a:gd name="f1975" fmla="val 6443"/>
              <a:gd name="f1976" fmla="val 6393"/>
              <a:gd name="f1977" fmla="val 6322"/>
              <a:gd name="f1978" fmla="val 6300"/>
              <a:gd name="f1979" fmla="val 4453"/>
              <a:gd name="f1980" fmla="val 6278"/>
              <a:gd name="f1981" fmla="val 4460"/>
              <a:gd name="f1982" fmla="val 6258"/>
              <a:gd name="f1983" fmla="val 6238"/>
              <a:gd name="f1984" fmla="val 6218"/>
              <a:gd name="f1985" fmla="val 6200"/>
              <a:gd name="f1986" fmla="val 4501"/>
              <a:gd name="f1987" fmla="val 6182"/>
              <a:gd name="f1988" fmla="val 4514"/>
              <a:gd name="f1989" fmla="val 6149"/>
              <a:gd name="f1990" fmla="val 4541"/>
              <a:gd name="f1991" fmla="val 6134"/>
              <a:gd name="f1992" fmla="val 6118"/>
              <a:gd name="f1993" fmla="val 6105"/>
              <a:gd name="f1994" fmla="val 6092"/>
              <a:gd name="f1995" fmla="val 6079"/>
              <a:gd name="f1996" fmla="val 4624"/>
              <a:gd name="f1997" fmla="val 6068"/>
              <a:gd name="f1998" fmla="val 6058"/>
              <a:gd name="f1999" fmla="val 6049"/>
              <a:gd name="f2000" fmla="val 6041"/>
              <a:gd name="f2001" fmla="val 6033"/>
              <a:gd name="f2002" fmla="val 4723"/>
              <a:gd name="f2003" fmla="val 6026"/>
              <a:gd name="f2004" fmla="val 4744"/>
              <a:gd name="f2005" fmla="val 6020"/>
              <a:gd name="f2006" fmla="val 4765"/>
              <a:gd name="f2007" fmla="val 6016"/>
              <a:gd name="f2008" fmla="val 4789"/>
              <a:gd name="f2009" fmla="val 6012"/>
              <a:gd name="f2010" fmla="val 4811"/>
              <a:gd name="f2011" fmla="val 6010"/>
              <a:gd name="f2012" fmla="val 4836"/>
              <a:gd name="f2013" fmla="val 6008"/>
              <a:gd name="f2014" fmla="val 4884"/>
              <a:gd name="f2015" fmla="val 4933"/>
              <a:gd name="f2016" fmla="val 4955"/>
              <a:gd name="f2017" fmla="val 6015"/>
              <a:gd name="f2018" fmla="val 6019"/>
              <a:gd name="f2019" fmla="val 5000"/>
              <a:gd name="f2020" fmla="val 6025"/>
              <a:gd name="f2021" fmla="val 6032"/>
              <a:gd name="f2022" fmla="val 5043"/>
              <a:gd name="f2023" fmla="val 6038"/>
              <a:gd name="f2024" fmla="val 6046"/>
              <a:gd name="f2025" fmla="val 6055"/>
              <a:gd name="f2026" fmla="val 6064"/>
              <a:gd name="f2027" fmla="val 6074"/>
              <a:gd name="f2028" fmla="val 6086"/>
              <a:gd name="f2029" fmla="val 6098"/>
              <a:gd name="f2030" fmla="val 6111"/>
              <a:gd name="f2031" fmla="val 6124"/>
              <a:gd name="f2032" fmla="val 6139"/>
              <a:gd name="f2033" fmla="val 6154"/>
              <a:gd name="f2034" fmla="val 5242"/>
              <a:gd name="f2035" fmla="val 6187"/>
              <a:gd name="f2036" fmla="val 6221"/>
              <a:gd name="f2037" fmla="val 6240"/>
              <a:gd name="f2038" fmla="val 6259"/>
              <a:gd name="f2039" fmla="val 6280"/>
              <a:gd name="f2040" fmla="val 6320"/>
              <a:gd name="f2041" fmla="val 5311"/>
              <a:gd name="f2042" fmla="val 6343"/>
              <a:gd name="f2043" fmla="val 6365"/>
              <a:gd name="f2044" fmla="val 6411"/>
              <a:gd name="f2045" fmla="val 6436"/>
              <a:gd name="f2046" fmla="val 6457"/>
              <a:gd name="f2047" fmla="val 6478"/>
              <a:gd name="f2048" fmla="val 6498"/>
              <a:gd name="f2049" fmla="val 6516"/>
              <a:gd name="f2050" fmla="val 6553"/>
              <a:gd name="f2051" fmla="val 6587"/>
              <a:gd name="f2052" fmla="val 6616"/>
              <a:gd name="f2053" fmla="val 6643"/>
              <a:gd name="f2054" fmla="val 5289"/>
              <a:gd name="f2055" fmla="val 6664"/>
              <a:gd name="f2056" fmla="val 6682"/>
              <a:gd name="f2057" fmla="val 7020"/>
              <a:gd name="f2058" fmla="val 6864"/>
              <a:gd name="f2059" fmla="val 6941"/>
              <a:gd name="f2060" fmla="val 4302"/>
              <a:gd name="f2061" fmla="val 6952"/>
              <a:gd name="f2062" fmla="val 6962"/>
              <a:gd name="f2063" fmla="val 4300"/>
              <a:gd name="f2064" fmla="val 6973"/>
              <a:gd name="f2065" fmla="val 4298"/>
              <a:gd name="f2066" fmla="val 6982"/>
              <a:gd name="f2067" fmla="val 4290"/>
              <a:gd name="f2068" fmla="val 7006"/>
              <a:gd name="f2069" fmla="val 7012"/>
              <a:gd name="f2070" fmla="val 4273"/>
              <a:gd name="f2071" fmla="val 7018"/>
              <a:gd name="f2072" fmla="val 4266"/>
              <a:gd name="f2073" fmla="val 7024"/>
              <a:gd name="f2074" fmla="val 7029"/>
              <a:gd name="f2075" fmla="val 4251"/>
              <a:gd name="f2076" fmla="val 7032"/>
              <a:gd name="f2077" fmla="val 4243"/>
              <a:gd name="f2078" fmla="val 7035"/>
              <a:gd name="f2079" fmla="val 4235"/>
              <a:gd name="f2080" fmla="val 7038"/>
              <a:gd name="f2081" fmla="val 4206"/>
              <a:gd name="f2082" fmla="val 4176"/>
              <a:gd name="f2083" fmla="val 4167"/>
              <a:gd name="f2084" fmla="val 7028"/>
              <a:gd name="f2085" fmla="val 4151"/>
              <a:gd name="f2086" fmla="val 4144"/>
              <a:gd name="f2087" fmla="val 4137"/>
              <a:gd name="f2088" fmla="val 4125"/>
              <a:gd name="f2089" fmla="val 6990"/>
              <a:gd name="f2090" fmla="val 4120"/>
              <a:gd name="f2091" fmla="val 4116"/>
              <a:gd name="f2092" fmla="val 4113"/>
              <a:gd name="f2093" fmla="val 6963"/>
              <a:gd name="f2094" fmla="val 4110"/>
              <a:gd name="f2095" fmla="val 6953"/>
              <a:gd name="f2096" fmla="val 4109"/>
              <a:gd name="f2097" fmla="val 6943"/>
              <a:gd name="f2098" fmla="val 6932"/>
              <a:gd name="f2099" fmla="val 6921"/>
              <a:gd name="f2100" fmla="val 6912"/>
              <a:gd name="f2101" fmla="val 6903"/>
              <a:gd name="f2102" fmla="val 6894"/>
              <a:gd name="f2103" fmla="val 6886"/>
              <a:gd name="f2104" fmla="val 6879"/>
              <a:gd name="f2105" fmla="val 6872"/>
              <a:gd name="f2106" fmla="val 6866"/>
              <a:gd name="f2107" fmla="val 6860"/>
              <a:gd name="f2108" fmla="val 6856"/>
              <a:gd name="f2109" fmla="val 6852"/>
              <a:gd name="f2110" fmla="val 6849"/>
              <a:gd name="f2111" fmla="val 6847"/>
              <a:gd name="f2112" fmla="val 6846"/>
              <a:gd name="f2113" fmla="val 6845"/>
              <a:gd name="f2114" fmla="val 6855"/>
              <a:gd name="f2115" fmla="val 6865"/>
              <a:gd name="f2116" fmla="val 6871"/>
              <a:gd name="f2117" fmla="val 6878"/>
              <a:gd name="f2118" fmla="val 6885"/>
              <a:gd name="f2119" fmla="val 6892"/>
              <a:gd name="f2120" fmla="val 6901"/>
              <a:gd name="f2121" fmla="val 6909"/>
              <a:gd name="f2122" fmla="val 6918"/>
              <a:gd name="f2123" fmla="val 6929"/>
              <a:gd name="f2124" fmla="val 6939"/>
              <a:gd name="f2125" fmla="val 7436"/>
              <a:gd name="f2126" fmla="val 4787"/>
              <a:gd name="f2127" fmla="val 4767"/>
              <a:gd name="f2128" fmla="val 7439"/>
              <a:gd name="f2129" fmla="val 4748"/>
              <a:gd name="f2130" fmla="val 7442"/>
              <a:gd name="f2131" fmla="val 4698"/>
              <a:gd name="f2132" fmla="val 7459"/>
              <a:gd name="f2133" fmla="val 7468"/>
              <a:gd name="f2134" fmla="val 4666"/>
              <a:gd name="f2135" fmla="val 4652"/>
              <a:gd name="f2136" fmla="val 7511"/>
              <a:gd name="f2137" fmla="val 7525"/>
              <a:gd name="f2138" fmla="val 4601"/>
              <a:gd name="f2139" fmla="val 7538"/>
              <a:gd name="f2140" fmla="val 7553"/>
              <a:gd name="f2141" fmla="val 7569"/>
              <a:gd name="f2142" fmla="val 7585"/>
              <a:gd name="f2143" fmla="val 7601"/>
              <a:gd name="f2144" fmla="val 7620"/>
              <a:gd name="f2145" fmla="val 7638"/>
              <a:gd name="f2146" fmla="val 7656"/>
              <a:gd name="f2147" fmla="val 7670"/>
              <a:gd name="f2148" fmla="val 7683"/>
              <a:gd name="f2149" fmla="val 7695"/>
              <a:gd name="f2150" fmla="val 7707"/>
              <a:gd name="f2151" fmla="val 7719"/>
              <a:gd name="f2152" fmla="val 7729"/>
              <a:gd name="f2153" fmla="val 7740"/>
              <a:gd name="f2154" fmla="val 7749"/>
              <a:gd name="f2155" fmla="val 7758"/>
              <a:gd name="f2156" fmla="val 7768"/>
              <a:gd name="f2157" fmla="val 4586"/>
              <a:gd name="f2158" fmla="val 7776"/>
              <a:gd name="f2159" fmla="val 7784"/>
              <a:gd name="f2160" fmla="val 7791"/>
              <a:gd name="f2161" fmla="val 7798"/>
              <a:gd name="f2162" fmla="val 7804"/>
              <a:gd name="f2163" fmla="val 4621"/>
              <a:gd name="f2164" fmla="val 7810"/>
              <a:gd name="f2165" fmla="val 7817"/>
              <a:gd name="f2166" fmla="val 4639"/>
              <a:gd name="f2167" fmla="val 7822"/>
              <a:gd name="f2168" fmla="val 7827"/>
              <a:gd name="f2169" fmla="val 4658"/>
              <a:gd name="f2170" fmla="val 7831"/>
              <a:gd name="f2171" fmla="val 7838"/>
              <a:gd name="f2172" fmla="val 4689"/>
              <a:gd name="f2173" fmla="val 7844"/>
              <a:gd name="f2174" fmla="val 7849"/>
              <a:gd name="f2175" fmla="val 4735"/>
              <a:gd name="f2176" fmla="val 7852"/>
              <a:gd name="f2177" fmla="val 7854"/>
              <a:gd name="f2178" fmla="val 7855"/>
              <a:gd name="f2179" fmla="val 4809"/>
              <a:gd name="f2180" fmla="val 8012"/>
              <a:gd name="f2181" fmla="val 8010"/>
              <a:gd name="f2182" fmla="val 8009"/>
              <a:gd name="f2183" fmla="val 4739"/>
              <a:gd name="f2184" fmla="val 8006"/>
              <a:gd name="f2185" fmla="val 4714"/>
              <a:gd name="f2186" fmla="val 8003"/>
              <a:gd name="f2187" fmla="val 7998"/>
              <a:gd name="f2188" fmla="val 7993"/>
              <a:gd name="f2189" fmla="val 7987"/>
              <a:gd name="f2190" fmla="val 7980"/>
              <a:gd name="f2191" fmla="val 4610"/>
              <a:gd name="f2192" fmla="val 7973"/>
              <a:gd name="f2193" fmla="val 7965"/>
              <a:gd name="f2194" fmla="val 7955"/>
              <a:gd name="f2195" fmla="val 7946"/>
              <a:gd name="f2196" fmla="val 7936"/>
              <a:gd name="f2197" fmla="val 4534"/>
              <a:gd name="f2198" fmla="val 7926"/>
              <a:gd name="f2199" fmla="val 4520"/>
              <a:gd name="f2200" fmla="val 7916"/>
              <a:gd name="f2201" fmla="val 7904"/>
              <a:gd name="f2202" fmla="val 4499"/>
              <a:gd name="f2203" fmla="val 7892"/>
              <a:gd name="f2204" fmla="val 4489"/>
              <a:gd name="f2205" fmla="val 7881"/>
              <a:gd name="f2206" fmla="val 7869"/>
              <a:gd name="f2207" fmla="val 4471"/>
              <a:gd name="f2208" fmla="val 7856"/>
              <a:gd name="f2209" fmla="val 7843"/>
              <a:gd name="f2210" fmla="val 4452"/>
              <a:gd name="f2211" fmla="val 7818"/>
              <a:gd name="f2212" fmla="val 7805"/>
              <a:gd name="f2213" fmla="val 7792"/>
              <a:gd name="f2214" fmla="val 7780"/>
              <a:gd name="f2215" fmla="val 7754"/>
              <a:gd name="f2216" fmla="val 7731"/>
              <a:gd name="f2217" fmla="val 7682"/>
              <a:gd name="f2218" fmla="val 7632"/>
              <a:gd name="f2219" fmla="val 7609"/>
              <a:gd name="f2220" fmla="val 7588"/>
              <a:gd name="f2221" fmla="val 7567"/>
              <a:gd name="f2222" fmla="val 4456"/>
              <a:gd name="f2223" fmla="val 7547"/>
              <a:gd name="f2224" fmla="val 7529"/>
              <a:gd name="f2225" fmla="val 7495"/>
              <a:gd name="f2226" fmla="val 7480"/>
              <a:gd name="f2227" fmla="val 4513"/>
              <a:gd name="f2228" fmla="val 7467"/>
              <a:gd name="f2229" fmla="val 7453"/>
              <a:gd name="f2230" fmla="val 7433"/>
              <a:gd name="f2231" fmla="val 7424"/>
              <a:gd name="f2232" fmla="val 7421"/>
              <a:gd name="f2233" fmla="val 7411"/>
              <a:gd name="f2234" fmla="val 7273"/>
              <a:gd name="f2235" fmla="val 7275"/>
              <a:gd name="f2236" fmla="val 7278"/>
              <a:gd name="f2237" fmla="val 4645"/>
              <a:gd name="f2238" fmla="val 8999"/>
              <a:gd name="f2239" fmla="val 4643"/>
              <a:gd name="f2240" fmla="val 4608"/>
              <a:gd name="f2241" fmla="val 9001"/>
              <a:gd name="f2242" fmla="val 9002"/>
              <a:gd name="f2243" fmla="val 9004"/>
              <a:gd name="f2244" fmla="val 4494"/>
              <a:gd name="f2245" fmla="val 9005"/>
              <a:gd name="f2246" fmla="val 9007"/>
              <a:gd name="f2247" fmla="val 8868"/>
              <a:gd name="f2248" fmla="val 8863"/>
              <a:gd name="f2249" fmla="val 8860"/>
              <a:gd name="f2250" fmla="val 8851"/>
              <a:gd name="f2251" fmla="val 8833"/>
              <a:gd name="f2252" fmla="val 8810"/>
              <a:gd name="f2253" fmla="val 8796"/>
              <a:gd name="f2254" fmla="val 4496"/>
              <a:gd name="f2255" fmla="val 8782"/>
              <a:gd name="f2256" fmla="val 4485"/>
              <a:gd name="f2257" fmla="val 8767"/>
              <a:gd name="f2258" fmla="val 4473"/>
              <a:gd name="f2259" fmla="val 8749"/>
              <a:gd name="f2260" fmla="val 8731"/>
              <a:gd name="f2261" fmla="val 4454"/>
              <a:gd name="f2262" fmla="val 8690"/>
              <a:gd name="f2263" fmla="val 8644"/>
              <a:gd name="f2264" fmla="val 8619"/>
              <a:gd name="f2265" fmla="val 8591"/>
              <a:gd name="f2266" fmla="val 8573"/>
              <a:gd name="f2267" fmla="val 8554"/>
              <a:gd name="f2268" fmla="val 8536"/>
              <a:gd name="f2269" fmla="val 8518"/>
              <a:gd name="f2270" fmla="val 8499"/>
              <a:gd name="f2271" fmla="val 8464"/>
              <a:gd name="f2272" fmla="val 8446"/>
              <a:gd name="f2273" fmla="val 8430"/>
              <a:gd name="f2274" fmla="val 8414"/>
              <a:gd name="f2275" fmla="val 4483"/>
              <a:gd name="f2276" fmla="val 4493"/>
              <a:gd name="f2277" fmla="val 8350"/>
              <a:gd name="f2278" fmla="val 4517"/>
              <a:gd name="f2279" fmla="val 8336"/>
              <a:gd name="f2280" fmla="val 8323"/>
              <a:gd name="f2281" fmla="val 8310"/>
              <a:gd name="f2282" fmla="val 8296"/>
              <a:gd name="f2283" fmla="val 8285"/>
              <a:gd name="f2284" fmla="val 8273"/>
              <a:gd name="f2285" fmla="val 8263"/>
              <a:gd name="f2286" fmla="val 8252"/>
              <a:gd name="f2287" fmla="val 8244"/>
              <a:gd name="f2288" fmla="val 8235"/>
              <a:gd name="f2289" fmla="val 8228"/>
              <a:gd name="f2290" fmla="val 8222"/>
              <a:gd name="f2291" fmla="val 8216"/>
              <a:gd name="f2292" fmla="val 4754"/>
              <a:gd name="f2293" fmla="val 8212"/>
              <a:gd name="f2294" fmla="val 4778"/>
              <a:gd name="f2295" fmla="val 8207"/>
              <a:gd name="f2296" fmla="val 8204"/>
              <a:gd name="f2297" fmla="val 8203"/>
              <a:gd name="f2298" fmla="val 4853"/>
              <a:gd name="f2299" fmla="val 8202"/>
              <a:gd name="f2300" fmla="val 4881"/>
              <a:gd name="f2301" fmla="val 4903"/>
              <a:gd name="f2302" fmla="val 8206"/>
              <a:gd name="f2303" fmla="val 8210"/>
              <a:gd name="f2304" fmla="val 4968"/>
              <a:gd name="f2305" fmla="val 8214"/>
              <a:gd name="f2306" fmla="val 8219"/>
              <a:gd name="f2307" fmla="val 8224"/>
              <a:gd name="f2308" fmla="val 8230"/>
              <a:gd name="f2309" fmla="val 5047"/>
              <a:gd name="f2310" fmla="val 8237"/>
              <a:gd name="f2311" fmla="val 8253"/>
              <a:gd name="f2312" fmla="val 8272"/>
              <a:gd name="f2313" fmla="val 8283"/>
              <a:gd name="f2314" fmla="val 8294"/>
              <a:gd name="f2315" fmla="val 8305"/>
              <a:gd name="f2316" fmla="val 8318"/>
              <a:gd name="f2317" fmla="val 8331"/>
              <a:gd name="f2318" fmla="val 8345"/>
              <a:gd name="f2319" fmla="val 8359"/>
              <a:gd name="f2320" fmla="val 5231"/>
              <a:gd name="f2321" fmla="val 8374"/>
              <a:gd name="f2322" fmla="val 8389"/>
              <a:gd name="f2323" fmla="val 8404"/>
              <a:gd name="f2324" fmla="val 5262"/>
              <a:gd name="f2325" fmla="val 8421"/>
              <a:gd name="f2326" fmla="val 8438"/>
              <a:gd name="f2327" fmla="val 8455"/>
              <a:gd name="f2328" fmla="val 8473"/>
              <a:gd name="f2329" fmla="val 5288"/>
              <a:gd name="f2330" fmla="val 8510"/>
              <a:gd name="f2331" fmla="val 5296"/>
              <a:gd name="f2332" fmla="val 8548"/>
              <a:gd name="f2333" fmla="val 8568"/>
              <a:gd name="f2334" fmla="val 8592"/>
              <a:gd name="f2335" fmla="val 8617"/>
              <a:gd name="f2336" fmla="val 8639"/>
              <a:gd name="f2337" fmla="val 8661"/>
              <a:gd name="f2338" fmla="val 8681"/>
              <a:gd name="f2339" fmla="val 8720"/>
              <a:gd name="f2340" fmla="val 8737"/>
              <a:gd name="f2341" fmla="val 8755"/>
              <a:gd name="f2342" fmla="val 8770"/>
              <a:gd name="f2343" fmla="val 8784"/>
              <a:gd name="f2344" fmla="val 8798"/>
              <a:gd name="f2345" fmla="val 5214"/>
              <a:gd name="f2346" fmla="val 8811"/>
              <a:gd name="f2347" fmla="val 8832"/>
              <a:gd name="f2348" fmla="val 8845"/>
              <a:gd name="f2349" fmla="val 8844"/>
              <a:gd name="f2350" fmla="val 5327"/>
              <a:gd name="f2351" fmla="val 8837"/>
              <a:gd name="f2352" fmla="val 5344"/>
              <a:gd name="f2353" fmla="val 5361"/>
              <a:gd name="f2354" fmla="val 5376"/>
              <a:gd name="f2355" fmla="val 5391"/>
              <a:gd name="f2356" fmla="val 8819"/>
              <a:gd name="f2357" fmla="val 5406"/>
              <a:gd name="f2358" fmla="val 8813"/>
              <a:gd name="f2359" fmla="val 5419"/>
              <a:gd name="f2360" fmla="val 8807"/>
              <a:gd name="f2361" fmla="val 5431"/>
              <a:gd name="f2362" fmla="val 8799"/>
              <a:gd name="f2363" fmla="val 5443"/>
              <a:gd name="f2364" fmla="val 8792"/>
              <a:gd name="f2365" fmla="val 5455"/>
              <a:gd name="f2366" fmla="val 5465"/>
              <a:gd name="f2367" fmla="val 8776"/>
              <a:gd name="f2368" fmla="val 5475"/>
              <a:gd name="f2369" fmla="val 5484"/>
              <a:gd name="f2370" fmla="val 8757"/>
              <a:gd name="f2371" fmla="val 5493"/>
              <a:gd name="f2372" fmla="val 5509"/>
              <a:gd name="f2373" fmla="val 8726"/>
              <a:gd name="f2374" fmla="val 5516"/>
              <a:gd name="f2375" fmla="val 8715"/>
              <a:gd name="f2376" fmla="val 5522"/>
              <a:gd name="f2377" fmla="val 8703"/>
              <a:gd name="f2378" fmla="val 5528"/>
              <a:gd name="f2379" fmla="val 8691"/>
              <a:gd name="f2380" fmla="val 5533"/>
              <a:gd name="f2381" fmla="val 8679"/>
              <a:gd name="f2382" fmla="val 5537"/>
              <a:gd name="f2383" fmla="val 8666"/>
              <a:gd name="f2384" fmla="val 5541"/>
              <a:gd name="f2385" fmla="val 8653"/>
              <a:gd name="f2386" fmla="val 5544"/>
              <a:gd name="f2387" fmla="val 5548"/>
              <a:gd name="f2388" fmla="val 8626"/>
              <a:gd name="f2389" fmla="val 5550"/>
              <a:gd name="f2390" fmla="val 8612"/>
              <a:gd name="f2391" fmla="val 5552"/>
              <a:gd name="f2392" fmla="val 8597"/>
              <a:gd name="f2393" fmla="val 5553"/>
              <a:gd name="f2394" fmla="val 8583"/>
              <a:gd name="f2395" fmla="val 5554"/>
              <a:gd name="f2396" fmla="val 8511"/>
              <a:gd name="f2397" fmla="val 5551"/>
              <a:gd name="f2398" fmla="val 8492"/>
              <a:gd name="f2399" fmla="val 5549"/>
              <a:gd name="f2400" fmla="val 8474"/>
              <a:gd name="f2401" fmla="val 5545"/>
              <a:gd name="f2402" fmla="val 8457"/>
              <a:gd name="f2403" fmla="val 8440"/>
              <a:gd name="f2404" fmla="val 8408"/>
              <a:gd name="f2405" fmla="val 8393"/>
              <a:gd name="f2406" fmla="val 5523"/>
              <a:gd name="f2407" fmla="val 8379"/>
              <a:gd name="f2408" fmla="val 5517"/>
              <a:gd name="f2409" fmla="val 5511"/>
              <a:gd name="f2410" fmla="val 8339"/>
              <a:gd name="f2411" fmla="val 5499"/>
              <a:gd name="f2412" fmla="val 8317"/>
              <a:gd name="f2413" fmla="val 8277"/>
              <a:gd name="f2414" fmla="val 5606"/>
              <a:gd name="f2415" fmla="val 8291"/>
              <a:gd name="f2416" fmla="val 5614"/>
              <a:gd name="f2417" fmla="val 5621"/>
              <a:gd name="f2418" fmla="val 8321"/>
              <a:gd name="f2419" fmla="val 5629"/>
              <a:gd name="f2420" fmla="val 8337"/>
              <a:gd name="f2421" fmla="val 5635"/>
              <a:gd name="f2422" fmla="val 8353"/>
              <a:gd name="f2423" fmla="val 5642"/>
              <a:gd name="f2424" fmla="val 8371"/>
              <a:gd name="f2425" fmla="val 5648"/>
              <a:gd name="f2426" fmla="val 5654"/>
              <a:gd name="f2427" fmla="val 5658"/>
              <a:gd name="f2428" fmla="val 8426"/>
              <a:gd name="f2429" fmla="val 5662"/>
              <a:gd name="f2430" fmla="val 8445"/>
              <a:gd name="f2431" fmla="val 8465"/>
              <a:gd name="f2432" fmla="val 8485"/>
              <a:gd name="f2433" fmla="val 5672"/>
              <a:gd name="f2434" fmla="val 5674"/>
              <a:gd name="f2435" fmla="val 8524"/>
              <a:gd name="f2436" fmla="val 5675"/>
              <a:gd name="f2437" fmla="val 8543"/>
              <a:gd name="f2438" fmla="val 8604"/>
              <a:gd name="f2439" fmla="val 8625"/>
              <a:gd name="f2440" fmla="val 8645"/>
              <a:gd name="f2441" fmla="val 5671"/>
              <a:gd name="f2442" fmla="val 8667"/>
              <a:gd name="f2443" fmla="val 5668"/>
              <a:gd name="f2444" fmla="val 8687"/>
              <a:gd name="f2445" fmla="val 8708"/>
              <a:gd name="f2446" fmla="val 5659"/>
              <a:gd name="f2447" fmla="val 8729"/>
              <a:gd name="f2448" fmla="val 8748"/>
              <a:gd name="f2449" fmla="val 5647"/>
              <a:gd name="f2450" fmla="val 8769"/>
              <a:gd name="f2451" fmla="val 5639"/>
              <a:gd name="f2452" fmla="val 8788"/>
              <a:gd name="f2453" fmla="val 5631"/>
              <a:gd name="f2454" fmla="val 5622"/>
              <a:gd name="f2455" fmla="val 8826"/>
              <a:gd name="f2456" fmla="val 5611"/>
              <a:gd name="f2457" fmla="val 5600"/>
              <a:gd name="f2458" fmla="val 8861"/>
              <a:gd name="f2459" fmla="val 5587"/>
              <a:gd name="f2460" fmla="val 8877"/>
              <a:gd name="f2461" fmla="val 5573"/>
              <a:gd name="f2462" fmla="val 8892"/>
              <a:gd name="f2463" fmla="val 5559"/>
              <a:gd name="f2464" fmla="val 8906"/>
              <a:gd name="f2465" fmla="val 5542"/>
              <a:gd name="f2466" fmla="val 8919"/>
              <a:gd name="f2467" fmla="val 5526"/>
              <a:gd name="f2468" fmla="val 8930"/>
              <a:gd name="f2469" fmla="val 5508"/>
              <a:gd name="f2470" fmla="val 8941"/>
              <a:gd name="f2471" fmla="val 5488"/>
              <a:gd name="f2472" fmla="val 8952"/>
              <a:gd name="f2473" fmla="val 5468"/>
              <a:gd name="f2474" fmla="val 8961"/>
              <a:gd name="f2475" fmla="val 5445"/>
              <a:gd name="f2476" fmla="val 8969"/>
              <a:gd name="f2477" fmla="val 5422"/>
              <a:gd name="f2478" fmla="val 8976"/>
              <a:gd name="f2479" fmla="val 5397"/>
              <a:gd name="f2480" fmla="val 8982"/>
              <a:gd name="f2481" fmla="val 5371"/>
              <a:gd name="f2482" fmla="val 8987"/>
              <a:gd name="f2483" fmla="val 5343"/>
              <a:gd name="f2484" fmla="val 8991"/>
              <a:gd name="f2485" fmla="val 8995"/>
              <a:gd name="f2486" fmla="val 8997"/>
              <a:gd name="f2487" fmla="val 8998"/>
              <a:gd name="f2488" fmla="val 12866"/>
              <a:gd name="f2489" fmla="val 3197"/>
              <a:gd name="f2490" fmla="val 12890"/>
              <a:gd name="f2491" fmla="val 3210"/>
              <a:gd name="f2492" fmla="val 12916"/>
              <a:gd name="f2493" fmla="val 3222"/>
              <a:gd name="f2494" fmla="val 12944"/>
              <a:gd name="f2495" fmla="val 3232"/>
              <a:gd name="f2496" fmla="val 12974"/>
              <a:gd name="f2497" fmla="val 3241"/>
              <a:gd name="f2498" fmla="val 13005"/>
              <a:gd name="f2499" fmla="val 13038"/>
              <a:gd name="f2500" fmla="val 3253"/>
              <a:gd name="f2501" fmla="val 13055"/>
              <a:gd name="f2502" fmla="val 13073"/>
              <a:gd name="f2503" fmla="val 3257"/>
              <a:gd name="f2504" fmla="val 13090"/>
              <a:gd name="f2505" fmla="val 13107"/>
              <a:gd name="f2506" fmla="val 3258"/>
              <a:gd name="f2507" fmla="val 13126"/>
              <a:gd name="f2508" fmla="val 13144"/>
              <a:gd name="f2509" fmla="val 3256"/>
              <a:gd name="f2510" fmla="val 13162"/>
              <a:gd name="f2511" fmla="val 13179"/>
              <a:gd name="f2512" fmla="val 13195"/>
              <a:gd name="f2513" fmla="val 3250"/>
              <a:gd name="f2514" fmla="val 13212"/>
              <a:gd name="f2515" fmla="val 13227"/>
              <a:gd name="f2516" fmla="val 3243"/>
              <a:gd name="f2517" fmla="val 13242"/>
              <a:gd name="f2518" fmla="val 3239"/>
              <a:gd name="f2519" fmla="val 13257"/>
              <a:gd name="f2520" fmla="val 13270"/>
              <a:gd name="f2521" fmla="val 3229"/>
              <a:gd name="f2522" fmla="val 13284"/>
              <a:gd name="f2523" fmla="val 3223"/>
              <a:gd name="f2524" fmla="val 13296"/>
              <a:gd name="f2525" fmla="val 3217"/>
              <a:gd name="f2526" fmla="val 13309"/>
              <a:gd name="f2527" fmla="val 3209"/>
              <a:gd name="f2528" fmla="val 13321"/>
              <a:gd name="f2529" fmla="val 13332"/>
              <a:gd name="f2530" fmla="val 13342"/>
              <a:gd name="f2531" fmla="val 3186"/>
              <a:gd name="f2532" fmla="val 13352"/>
              <a:gd name="f2533" fmla="val 13362"/>
              <a:gd name="f2534" fmla="val 13370"/>
              <a:gd name="f2535" fmla="val 13378"/>
              <a:gd name="f2536" fmla="val 3148"/>
              <a:gd name="f2537" fmla="val 13386"/>
              <a:gd name="f2538" fmla="val 3137"/>
              <a:gd name="f2539" fmla="val 13393"/>
              <a:gd name="f2540" fmla="val 13399"/>
              <a:gd name="f2541" fmla="val 3116"/>
              <a:gd name="f2542" fmla="val 13404"/>
              <a:gd name="f2543" fmla="val 13410"/>
              <a:gd name="f2544" fmla="val 3092"/>
              <a:gd name="f2545" fmla="val 13415"/>
              <a:gd name="f2546" fmla="val 3079"/>
              <a:gd name="f2547" fmla="val 13418"/>
              <a:gd name="f2548" fmla="val 13421"/>
              <a:gd name="f2549" fmla="val 3053"/>
              <a:gd name="f2550" fmla="val 13424"/>
              <a:gd name="f2551" fmla="val 3040"/>
              <a:gd name="f2552" fmla="val 13425"/>
              <a:gd name="f2553" fmla="val 3027"/>
              <a:gd name="f2554" fmla="val 13426"/>
              <a:gd name="f2555" fmla="val 3012"/>
              <a:gd name="f2556" fmla="val 2976"/>
              <a:gd name="f2557" fmla="val 13423"/>
              <a:gd name="f2558" fmla="val 2953"/>
              <a:gd name="f2559" fmla="val 13419"/>
              <a:gd name="f2560" fmla="val 2932"/>
              <a:gd name="f2561" fmla="val 13412"/>
              <a:gd name="f2562" fmla="val 2912"/>
              <a:gd name="f2563" fmla="val 2893"/>
              <a:gd name="f2564" fmla="val 13394"/>
              <a:gd name="f2565" fmla="val 2876"/>
              <a:gd name="f2566" fmla="val 13383"/>
              <a:gd name="f2567" fmla="val 2858"/>
              <a:gd name="f2568" fmla="val 13369"/>
              <a:gd name="f2569" fmla="val 13354"/>
              <a:gd name="f2570" fmla="val 2828"/>
              <a:gd name="f2571" fmla="val 13337"/>
              <a:gd name="f2572" fmla="val 2813"/>
              <a:gd name="f2573" fmla="val 13319"/>
              <a:gd name="f2574" fmla="val 2800"/>
              <a:gd name="f2575" fmla="val 13298"/>
              <a:gd name="f2576" fmla="val 2787"/>
              <a:gd name="f2577" fmla="val 13277"/>
              <a:gd name="f2578" fmla="val 2775"/>
              <a:gd name="f2579" fmla="val 13253"/>
              <a:gd name="f2580" fmla="val 2763"/>
              <a:gd name="f2581" fmla="val 13228"/>
              <a:gd name="f2582" fmla="val 2752"/>
              <a:gd name="f2583" fmla="val 13201"/>
              <a:gd name="f2584" fmla="val 2741"/>
              <a:gd name="f2585" fmla="val 13163"/>
              <a:gd name="f2586" fmla="val 2726"/>
              <a:gd name="f2587" fmla="val 13129"/>
              <a:gd name="f2588" fmla="val 2709"/>
              <a:gd name="f2589" fmla="val 13115"/>
              <a:gd name="f2590" fmla="val 2702"/>
              <a:gd name="f2591" fmla="val 13101"/>
              <a:gd name="f2592" fmla="val 2694"/>
              <a:gd name="f2593" fmla="val 13089"/>
              <a:gd name="f2594" fmla="val 2686"/>
              <a:gd name="f2595" fmla="val 13079"/>
              <a:gd name="f2596" fmla="val 2678"/>
              <a:gd name="f2597" fmla="val 13070"/>
              <a:gd name="f2598" fmla="val 13062"/>
              <a:gd name="f2599" fmla="val 2660"/>
              <a:gd name="f2600" fmla="val 13054"/>
              <a:gd name="f2601" fmla="val 2651"/>
              <a:gd name="f2602" fmla="val 13049"/>
              <a:gd name="f2603" fmla="val 2641"/>
              <a:gd name="f2604" fmla="val 13045"/>
              <a:gd name="f2605" fmla="val 2631"/>
              <a:gd name="f2606" fmla="val 13042"/>
              <a:gd name="f2607" fmla="val 2618"/>
              <a:gd name="f2608" fmla="val 13040"/>
              <a:gd name="f2609" fmla="val 2607"/>
              <a:gd name="f2610" fmla="val 2594"/>
              <a:gd name="f2611" fmla="val 2583"/>
              <a:gd name="f2612" fmla="val 2570"/>
              <a:gd name="f2613" fmla="val 2559"/>
              <a:gd name="f2614" fmla="val 2549"/>
              <a:gd name="f2615" fmla="val 2539"/>
              <a:gd name="f2616" fmla="val 13061"/>
              <a:gd name="f2617" fmla="val 13068"/>
              <a:gd name="f2618" fmla="val 2519"/>
              <a:gd name="f2619" fmla="val 13076"/>
              <a:gd name="f2620" fmla="val 2511"/>
              <a:gd name="f2621" fmla="val 13086"/>
              <a:gd name="f2622" fmla="val 2504"/>
              <a:gd name="f2623" fmla="val 13096"/>
              <a:gd name="f2624" fmla="val 2497"/>
              <a:gd name="f2625" fmla="val 2491"/>
              <a:gd name="f2626" fmla="val 13121"/>
              <a:gd name="f2627" fmla="val 2486"/>
              <a:gd name="f2628" fmla="val 13134"/>
              <a:gd name="f2629" fmla="val 2483"/>
              <a:gd name="f2630" fmla="val 13149"/>
              <a:gd name="f2631" fmla="val 2479"/>
              <a:gd name="f2632" fmla="val 13165"/>
              <a:gd name="f2633" fmla="val 2477"/>
              <a:gd name="f2634" fmla="val 13182"/>
              <a:gd name="f2635" fmla="val 2476"/>
              <a:gd name="f2636" fmla="val 13196"/>
              <a:gd name="f2637" fmla="val 13211"/>
              <a:gd name="f2638" fmla="val 13225"/>
              <a:gd name="f2639" fmla="val 13238"/>
              <a:gd name="f2640" fmla="val 2482"/>
              <a:gd name="f2641" fmla="val 13264"/>
              <a:gd name="f2642" fmla="val 2488"/>
              <a:gd name="f2643" fmla="val 13287"/>
              <a:gd name="f2644" fmla="val 2502"/>
              <a:gd name="f2645" fmla="val 13327"/>
              <a:gd name="f2646" fmla="val 2510"/>
              <a:gd name="f2647" fmla="val 13343"/>
              <a:gd name="f2648" fmla="val 2518"/>
              <a:gd name="f2649" fmla="val 13358"/>
              <a:gd name="f2650" fmla="val 2526"/>
              <a:gd name="f2651" fmla="val 2414"/>
              <a:gd name="f2652" fmla="val 13376"/>
              <a:gd name="f2653" fmla="val 2404"/>
              <a:gd name="f2654" fmla="val 2394"/>
              <a:gd name="f2655" fmla="val 13331"/>
              <a:gd name="f2656" fmla="val 13305"/>
              <a:gd name="f2657" fmla="val 2376"/>
              <a:gd name="f2658" fmla="val 13278"/>
              <a:gd name="f2659" fmla="val 2370"/>
              <a:gd name="f2660" fmla="val 13248"/>
              <a:gd name="f2661" fmla="val 2365"/>
              <a:gd name="f2662" fmla="val 13218"/>
              <a:gd name="f2663" fmla="val 2362"/>
              <a:gd name="f2664" fmla="val 13185"/>
              <a:gd name="f2665" fmla="val 13169"/>
              <a:gd name="f2666" fmla="val 13151"/>
              <a:gd name="f2667" fmla="val 2363"/>
              <a:gd name="f2668" fmla="val 13136"/>
              <a:gd name="f2669" fmla="val 2364"/>
              <a:gd name="f2670" fmla="val 13120"/>
              <a:gd name="f2671" fmla="val 2366"/>
              <a:gd name="f2672" fmla="val 13104"/>
              <a:gd name="f2673" fmla="val 2369"/>
              <a:gd name="f2674" fmla="val 2372"/>
              <a:gd name="f2675" fmla="val 2381"/>
              <a:gd name="f2676" fmla="val 13048"/>
              <a:gd name="f2677" fmla="val 2387"/>
              <a:gd name="f2678" fmla="val 13036"/>
              <a:gd name="f2679" fmla="val 2392"/>
              <a:gd name="f2680" fmla="val 13023"/>
              <a:gd name="f2681" fmla="val 2398"/>
              <a:gd name="f2682" fmla="val 13012"/>
              <a:gd name="f2683" fmla="val 2405"/>
              <a:gd name="f2684" fmla="val 12999"/>
              <a:gd name="f2685" fmla="val 2412"/>
              <a:gd name="f2686" fmla="val 12989"/>
              <a:gd name="f2687" fmla="val 2419"/>
              <a:gd name="f2688" fmla="val 12979"/>
              <a:gd name="f2689" fmla="val 2427"/>
              <a:gd name="f2690" fmla="val 12969"/>
              <a:gd name="f2691" fmla="val 2436"/>
              <a:gd name="f2692" fmla="val 12960"/>
              <a:gd name="f2693" fmla="val 2445"/>
              <a:gd name="f2694" fmla="val 12950"/>
              <a:gd name="f2695" fmla="val 12942"/>
              <a:gd name="f2696" fmla="val 12935"/>
              <a:gd name="f2697" fmla="val 2472"/>
              <a:gd name="f2698" fmla="val 12928"/>
              <a:gd name="f2699" fmla="val 2484"/>
              <a:gd name="f2700" fmla="val 12921"/>
              <a:gd name="f2701" fmla="val 2494"/>
              <a:gd name="f2702" fmla="val 12915"/>
              <a:gd name="f2703" fmla="val 12909"/>
              <a:gd name="f2704" fmla="val 12904"/>
              <a:gd name="f2705" fmla="val 2527"/>
              <a:gd name="f2706" fmla="val 12900"/>
              <a:gd name="f2707" fmla="val 12897"/>
              <a:gd name="f2708" fmla="val 2551"/>
              <a:gd name="f2709" fmla="val 12894"/>
              <a:gd name="f2710" fmla="val 2563"/>
              <a:gd name="f2711" fmla="val 12892"/>
              <a:gd name="f2712" fmla="val 2575"/>
              <a:gd name="f2713" fmla="val 2588"/>
              <a:gd name="f2714" fmla="val 12889"/>
              <a:gd name="f2715" fmla="val 2601"/>
              <a:gd name="f2716" fmla="val 2613"/>
              <a:gd name="f2717" fmla="val 2633"/>
              <a:gd name="f2718" fmla="val 12896"/>
              <a:gd name="f2719" fmla="val 2668"/>
              <a:gd name="f2720" fmla="val 12902"/>
              <a:gd name="f2721" fmla="val 12911"/>
              <a:gd name="f2722" fmla="val 2703"/>
              <a:gd name="f2723" fmla="val 2719"/>
              <a:gd name="f2724" fmla="val 12932"/>
              <a:gd name="f2725" fmla="val 2736"/>
              <a:gd name="f2726" fmla="val 12945"/>
              <a:gd name="f2727" fmla="val 2766"/>
              <a:gd name="f2728" fmla="val 12977"/>
              <a:gd name="f2729" fmla="val 2782"/>
              <a:gd name="f2730" fmla="val 12995"/>
              <a:gd name="f2731" fmla="val 2795"/>
              <a:gd name="f2732" fmla="val 13017"/>
              <a:gd name="f2733" fmla="val 2809"/>
              <a:gd name="f2734" fmla="val 13039"/>
              <a:gd name="f2735" fmla="val 13064"/>
              <a:gd name="f2736" fmla="val 2834"/>
              <a:gd name="f2737" fmla="val 2846"/>
              <a:gd name="f2738" fmla="val 13118"/>
              <a:gd name="f2739" fmla="val 2856"/>
              <a:gd name="f2740" fmla="val 13138"/>
              <a:gd name="f2741" fmla="val 2864"/>
              <a:gd name="f2742" fmla="val 13158"/>
              <a:gd name="f2743" fmla="val 13175"/>
              <a:gd name="f2744" fmla="val 2881"/>
              <a:gd name="f2745" fmla="val 13190"/>
              <a:gd name="f2746" fmla="val 2889"/>
              <a:gd name="f2747" fmla="val 13204"/>
              <a:gd name="f2748" fmla="val 13229"/>
              <a:gd name="f2749" fmla="val 2913"/>
              <a:gd name="f2750" fmla="val 13239"/>
              <a:gd name="f2751" fmla="val 2923"/>
              <a:gd name="f2752" fmla="val 13255"/>
              <a:gd name="f2753" fmla="val 2942"/>
              <a:gd name="f2754" fmla="val 13262"/>
              <a:gd name="f2755" fmla="val 2952"/>
              <a:gd name="f2756" fmla="val 13267"/>
              <a:gd name="f2757" fmla="val 2963"/>
              <a:gd name="f2758" fmla="val 13271"/>
              <a:gd name="f2759" fmla="val 2975"/>
              <a:gd name="f2760" fmla="val 13274"/>
              <a:gd name="f2761" fmla="val 2987"/>
              <a:gd name="f2762" fmla="val 13275"/>
              <a:gd name="f2763" fmla="val 2999"/>
              <a:gd name="f2764" fmla="val 13276"/>
              <a:gd name="f2765" fmla="val 13273"/>
              <a:gd name="f2766" fmla="val 3051"/>
              <a:gd name="f2767" fmla="val 13266"/>
              <a:gd name="f2768" fmla="val 13260"/>
              <a:gd name="f2769" fmla="val 3075"/>
              <a:gd name="f2770" fmla="val 3085"/>
              <a:gd name="f2771" fmla="val 13245"/>
              <a:gd name="f2772" fmla="val 3095"/>
              <a:gd name="f2773" fmla="val 13235"/>
              <a:gd name="f2774" fmla="val 3104"/>
              <a:gd name="f2775" fmla="val 13224"/>
              <a:gd name="f2776" fmla="val 3112"/>
              <a:gd name="f2777" fmla="val 13213"/>
              <a:gd name="f2778" fmla="val 3120"/>
              <a:gd name="f2779" fmla="val 13198"/>
              <a:gd name="f2780" fmla="val 3126"/>
              <a:gd name="f2781" fmla="val 13184"/>
              <a:gd name="f2782" fmla="val 3131"/>
              <a:gd name="f2783" fmla="val 13168"/>
              <a:gd name="f2784" fmla="val 3135"/>
              <a:gd name="f2785" fmla="val 13150"/>
              <a:gd name="f2786" fmla="val 3138"/>
              <a:gd name="f2787" fmla="val 13131"/>
              <a:gd name="f2788" fmla="val 13111"/>
              <a:gd name="f2789" fmla="val 3141"/>
              <a:gd name="f2790" fmla="val 13081"/>
              <a:gd name="f2791" fmla="val 13067"/>
              <a:gd name="f2792" fmla="val 13052"/>
              <a:gd name="f2793" fmla="val 13024"/>
              <a:gd name="f2794" fmla="val 3129"/>
              <a:gd name="f2795" fmla="val 3121"/>
              <a:gd name="f2796" fmla="val 12970"/>
              <a:gd name="f2797" fmla="val 3111"/>
              <a:gd name="f2798" fmla="val 3101"/>
              <a:gd name="f2799" fmla="val 12923"/>
              <a:gd name="f2800" fmla="val 12903"/>
              <a:gd name="f2801" fmla="val 11940"/>
              <a:gd name="f2802" fmla="val 3240"/>
              <a:gd name="f2803" fmla="val 12096"/>
              <a:gd name="f2804" fmla="val 2721"/>
              <a:gd name="f2805" fmla="val 12098"/>
              <a:gd name="f2806" fmla="val 2684"/>
              <a:gd name="f2807" fmla="val 12102"/>
              <a:gd name="f2808" fmla="val 2665"/>
              <a:gd name="f2809" fmla="val 12106"/>
              <a:gd name="f2810" fmla="val 2649"/>
              <a:gd name="f2811" fmla="val 12112"/>
              <a:gd name="f2812" fmla="val 12120"/>
              <a:gd name="f2813" fmla="val 2617"/>
              <a:gd name="f2814" fmla="val 12128"/>
              <a:gd name="f2815" fmla="val 2602"/>
              <a:gd name="f2816" fmla="val 12137"/>
              <a:gd name="f2817" fmla="val 12147"/>
              <a:gd name="f2818" fmla="val 12158"/>
              <a:gd name="f2819" fmla="val 2560"/>
              <a:gd name="f2820" fmla="val 12171"/>
              <a:gd name="f2821" fmla="val 2548"/>
              <a:gd name="f2822" fmla="val 12184"/>
              <a:gd name="f2823" fmla="val 2537"/>
              <a:gd name="f2824" fmla="val 12198"/>
              <a:gd name="f2825" fmla="val 12212"/>
              <a:gd name="f2826" fmla="val 2517"/>
              <a:gd name="f2827" fmla="val 12228"/>
              <a:gd name="f2828" fmla="val 2509"/>
              <a:gd name="f2829" fmla="val 12244"/>
              <a:gd name="f2830" fmla="val 12261"/>
              <a:gd name="f2831" fmla="val 12279"/>
              <a:gd name="f2832" fmla="val 2493"/>
              <a:gd name="f2833" fmla="val 12297"/>
              <a:gd name="f2834" fmla="val 12315"/>
              <a:gd name="f2835" fmla="val 12330"/>
              <a:gd name="f2836" fmla="val 12342"/>
              <a:gd name="f2837" fmla="val 12354"/>
              <a:gd name="f2838" fmla="val 2492"/>
              <a:gd name="f2839" fmla="val 12367"/>
              <a:gd name="f2840" fmla="val 12378"/>
              <a:gd name="f2841" fmla="val 2498"/>
              <a:gd name="f2842" fmla="val 12389"/>
              <a:gd name="f2843" fmla="val 2501"/>
              <a:gd name="f2844" fmla="val 12399"/>
              <a:gd name="f2845" fmla="val 12409"/>
              <a:gd name="f2846" fmla="val 12419"/>
              <a:gd name="f2847" fmla="val 12427"/>
              <a:gd name="f2848" fmla="val 2520"/>
              <a:gd name="f2849" fmla="val 12436"/>
              <a:gd name="f2850" fmla="val 12443"/>
              <a:gd name="f2851" fmla="val 2534"/>
              <a:gd name="f2852" fmla="val 12451"/>
              <a:gd name="f2853" fmla="val 12457"/>
              <a:gd name="f2854" fmla="val 12465"/>
              <a:gd name="f2855" fmla="val 2557"/>
              <a:gd name="f2856" fmla="val 12471"/>
              <a:gd name="f2857" fmla="val 2565"/>
              <a:gd name="f2858" fmla="val 12476"/>
              <a:gd name="f2859" fmla="val 2574"/>
              <a:gd name="f2860" fmla="val 12481"/>
              <a:gd name="f2861" fmla="val 2584"/>
              <a:gd name="f2862" fmla="val 12486"/>
              <a:gd name="f2863" fmla="val 2593"/>
              <a:gd name="f2864" fmla="val 12490"/>
              <a:gd name="f2865" fmla="val 2603"/>
              <a:gd name="f2866" fmla="val 12498"/>
              <a:gd name="f2867" fmla="val 12504"/>
              <a:gd name="f2868" fmla="val 2647"/>
              <a:gd name="f2869" fmla="val 12508"/>
              <a:gd name="f2870" fmla="val 12512"/>
              <a:gd name="f2871" fmla="val 12513"/>
              <a:gd name="f2872" fmla="val 12515"/>
              <a:gd name="f2873" fmla="val 2745"/>
              <a:gd name="f2874" fmla="val 12671"/>
              <a:gd name="f2875" fmla="val 2727"/>
              <a:gd name="f2876" fmla="val 2700"/>
              <a:gd name="f2877" fmla="val 12669"/>
              <a:gd name="f2878" fmla="val 2674"/>
              <a:gd name="f2879" fmla="val 12666"/>
              <a:gd name="f2880" fmla="val 2650"/>
              <a:gd name="f2881" fmla="val 12663"/>
              <a:gd name="f2882" fmla="val 2626"/>
              <a:gd name="f2883" fmla="val 12658"/>
              <a:gd name="f2884" fmla="val 2605"/>
              <a:gd name="f2885" fmla="val 12653"/>
              <a:gd name="f2886" fmla="val 12647"/>
              <a:gd name="f2887" fmla="val 2564"/>
              <a:gd name="f2888" fmla="val 12640"/>
              <a:gd name="f2889" fmla="val 2546"/>
              <a:gd name="f2890" fmla="val 12633"/>
              <a:gd name="f2891" fmla="val 12625"/>
              <a:gd name="f2892" fmla="val 2512"/>
              <a:gd name="f2893" fmla="val 12616"/>
              <a:gd name="f2894" fmla="val 2496"/>
              <a:gd name="f2895" fmla="val 12606"/>
              <a:gd name="f2896" fmla="val 12596"/>
              <a:gd name="f2897" fmla="val 2468"/>
              <a:gd name="f2898" fmla="val 12586"/>
              <a:gd name="f2899" fmla="val 2456"/>
              <a:gd name="f2900" fmla="val 12575"/>
              <a:gd name="f2901" fmla="val 12564"/>
              <a:gd name="f2902" fmla="val 2434"/>
              <a:gd name="f2903" fmla="val 12552"/>
              <a:gd name="f2904" fmla="val 2424"/>
              <a:gd name="f2905" fmla="val 12540"/>
              <a:gd name="f2906" fmla="val 2415"/>
              <a:gd name="f2907" fmla="val 12528"/>
              <a:gd name="f2908" fmla="val 2407"/>
              <a:gd name="f2909" fmla="val 12516"/>
              <a:gd name="f2910" fmla="val 2400"/>
              <a:gd name="f2911" fmla="val 12503"/>
              <a:gd name="f2912" fmla="val 12478"/>
              <a:gd name="f2913" fmla="val 12452"/>
              <a:gd name="f2914" fmla="val 2373"/>
              <a:gd name="f2915" fmla="val 12439"/>
              <a:gd name="f2916" fmla="val 2367"/>
              <a:gd name="f2917" fmla="val 12414"/>
              <a:gd name="f2918" fmla="val 12390"/>
              <a:gd name="f2919" fmla="val 12368"/>
              <a:gd name="f2920" fmla="val 12341"/>
              <a:gd name="f2921" fmla="val 12317"/>
              <a:gd name="f2922" fmla="val 12292"/>
              <a:gd name="f2923" fmla="val 12269"/>
              <a:gd name="f2924" fmla="val 2375"/>
              <a:gd name="f2925" fmla="val 12247"/>
              <a:gd name="f2926" fmla="val 2382"/>
              <a:gd name="f2927" fmla="val 12227"/>
              <a:gd name="f2928" fmla="val 2391"/>
              <a:gd name="f2929" fmla="val 12206"/>
              <a:gd name="f2930" fmla="val 2401"/>
              <a:gd name="f2931" fmla="val 12188"/>
              <a:gd name="f2932" fmla="val 2423"/>
              <a:gd name="f2933" fmla="val 12154"/>
              <a:gd name="f2934" fmla="val 12140"/>
              <a:gd name="f2935" fmla="val 2449"/>
              <a:gd name="f2936" fmla="val 12126"/>
              <a:gd name="f2937" fmla="val 2462"/>
              <a:gd name="f2938" fmla="val 12113"/>
              <a:gd name="f2939" fmla="val 12092"/>
              <a:gd name="f2940" fmla="val 2506"/>
              <a:gd name="f2941" fmla="val 12084"/>
              <a:gd name="f2942" fmla="val 2521"/>
              <a:gd name="f2943" fmla="val 12080"/>
              <a:gd name="f2944" fmla="val 12071"/>
              <a:gd name="f2945" fmla="val 2380"/>
              <a:gd name="f2946" fmla="val 11933"/>
              <a:gd name="f2947" fmla="val 11935"/>
              <a:gd name="f2948" fmla="val 2408"/>
              <a:gd name="f2949" fmla="val 11936"/>
              <a:gd name="f2950" fmla="val 2435"/>
              <a:gd name="f2951" fmla="val 11937"/>
              <a:gd name="f2952" fmla="val 11938"/>
              <a:gd name="f2953" fmla="val 11939"/>
              <a:gd name="f2954" fmla="val 2581"/>
              <a:gd name="f2955" fmla="val 11317"/>
              <a:gd name="f2956" fmla="val 11336"/>
              <a:gd name="f2957" fmla="val 11355"/>
              <a:gd name="f2958" fmla="val 11374"/>
              <a:gd name="f2959" fmla="val 11394"/>
              <a:gd name="f2960" fmla="val 11413"/>
              <a:gd name="f2961" fmla="val 3249"/>
              <a:gd name="f2962" fmla="val 11432"/>
              <a:gd name="f2963" fmla="val 3245"/>
              <a:gd name="f2964" fmla="val 11451"/>
              <a:gd name="f2965" fmla="val 11469"/>
              <a:gd name="f2966" fmla="val 3233"/>
              <a:gd name="f2967" fmla="val 11488"/>
              <a:gd name="f2968" fmla="val 3226"/>
              <a:gd name="f2969" fmla="val 11506"/>
              <a:gd name="f2970" fmla="val 3218"/>
              <a:gd name="f2971" fmla="val 11523"/>
              <a:gd name="f2972" fmla="val 11541"/>
              <a:gd name="f2973" fmla="val 11558"/>
              <a:gd name="f2974" fmla="val 11575"/>
              <a:gd name="f2975" fmla="val 11591"/>
              <a:gd name="f2976" fmla="val 3165"/>
              <a:gd name="f2977" fmla="val 11606"/>
              <a:gd name="f2978" fmla="val 3150"/>
              <a:gd name="f2979" fmla="val 11621"/>
              <a:gd name="f2980" fmla="val 3136"/>
              <a:gd name="f2981" fmla="val 11636"/>
              <a:gd name="f2982" fmla="val 11649"/>
              <a:gd name="f2983" fmla="val 11661"/>
              <a:gd name="f2984" fmla="val 3087"/>
              <a:gd name="f2985" fmla="val 11674"/>
              <a:gd name="f2986" fmla="val 3069"/>
              <a:gd name="f2987" fmla="val 11685"/>
              <a:gd name="f2988" fmla="val 11695"/>
              <a:gd name="f2989" fmla="val 3029"/>
              <a:gd name="f2990" fmla="val 11705"/>
              <a:gd name="f2991" fmla="val 3008"/>
              <a:gd name="f2992" fmla="val 11713"/>
              <a:gd name="f2993" fmla="val 2986"/>
              <a:gd name="f2994" fmla="val 11720"/>
              <a:gd name="f2995" fmla="val 2962"/>
              <a:gd name="f2996" fmla="val 11728"/>
              <a:gd name="f2997" fmla="val 2938"/>
              <a:gd name="f2998" fmla="val 11733"/>
              <a:gd name="f2999" fmla="val 11737"/>
              <a:gd name="f3000" fmla="val 2887"/>
              <a:gd name="f3001" fmla="val 11740"/>
              <a:gd name="f3002" fmla="val 2859"/>
              <a:gd name="f3003" fmla="val 11742"/>
              <a:gd name="f3004" fmla="val 11743"/>
              <a:gd name="f3005" fmla="val 2801"/>
              <a:gd name="f3006" fmla="val 2778"/>
              <a:gd name="f3007" fmla="val 11741"/>
              <a:gd name="f3008" fmla="val 2754"/>
              <a:gd name="f3009" fmla="val 11739"/>
              <a:gd name="f3010" fmla="val 2731"/>
              <a:gd name="f3011" fmla="val 11735"/>
              <a:gd name="f3012" fmla="val 2708"/>
              <a:gd name="f3013" fmla="val 11731"/>
              <a:gd name="f3014" fmla="val 11726"/>
              <a:gd name="f3015" fmla="val 2664"/>
              <a:gd name="f3016" fmla="val 11719"/>
              <a:gd name="f3017" fmla="val 11712"/>
              <a:gd name="f3018" fmla="val 2622"/>
              <a:gd name="f3019" fmla="val 11696"/>
              <a:gd name="f3020" fmla="val 11687"/>
              <a:gd name="f3021" fmla="val 11677"/>
              <a:gd name="f3022" fmla="val 11666"/>
              <a:gd name="f3023" fmla="val 2531"/>
              <a:gd name="f3024" fmla="val 11654"/>
              <a:gd name="f3025" fmla="val 2514"/>
              <a:gd name="f3026" fmla="val 11642"/>
              <a:gd name="f3027" fmla="val 2499"/>
              <a:gd name="f3028" fmla="val 11629"/>
              <a:gd name="f3029" fmla="val 11614"/>
              <a:gd name="f3030" fmla="val 2469"/>
              <a:gd name="f3031" fmla="val 11600"/>
              <a:gd name="f3032" fmla="val 11585"/>
              <a:gd name="f3033" fmla="val 2444"/>
              <a:gd name="f3034" fmla="val 11568"/>
              <a:gd name="f3035" fmla="val 2431"/>
              <a:gd name="f3036" fmla="val 11552"/>
              <a:gd name="f3037" fmla="val 2421"/>
              <a:gd name="f3038" fmla="val 11535"/>
              <a:gd name="f3039" fmla="val 11516"/>
              <a:gd name="f3040" fmla="val 11498"/>
              <a:gd name="f3041" fmla="val 11479"/>
              <a:gd name="f3042" fmla="val 11459"/>
              <a:gd name="f3043" fmla="val 2379"/>
              <a:gd name="f3044" fmla="val 11439"/>
              <a:gd name="f3045" fmla="val 2374"/>
              <a:gd name="f3046" fmla="val 11418"/>
              <a:gd name="f3047" fmla="val 11397"/>
              <a:gd name="f3048" fmla="val 11352"/>
              <a:gd name="f3049" fmla="val 11330"/>
              <a:gd name="f3050" fmla="val 11307"/>
              <a:gd name="f3051" fmla="val 11286"/>
              <a:gd name="f3052" fmla="val 11264"/>
              <a:gd name="f3053" fmla="val 11243"/>
              <a:gd name="f3054" fmla="val 11222"/>
              <a:gd name="f3055" fmla="val 11202"/>
              <a:gd name="f3056" fmla="val 2378"/>
              <a:gd name="f3057" fmla="val 11183"/>
              <a:gd name="f3058" fmla="val 2386"/>
              <a:gd name="f3059" fmla="val 11163"/>
              <a:gd name="f3060" fmla="val 11144"/>
              <a:gd name="f3061" fmla="val 11125"/>
              <a:gd name="f3062" fmla="val 2409"/>
              <a:gd name="f3063" fmla="val 11108"/>
              <a:gd name="f3064" fmla="val 11091"/>
              <a:gd name="f3065" fmla="val 2429"/>
              <a:gd name="f3066" fmla="val 11074"/>
              <a:gd name="f3067" fmla="val 2442"/>
              <a:gd name="f3068" fmla="val 11058"/>
              <a:gd name="f3069" fmla="val 11043"/>
              <a:gd name="f3070" fmla="val 11027"/>
              <a:gd name="f3071" fmla="val 11014"/>
              <a:gd name="f3072" fmla="val 11000"/>
              <a:gd name="f3073" fmla="val 10988"/>
              <a:gd name="f3074" fmla="val 2529"/>
              <a:gd name="f3075" fmla="val 10976"/>
              <a:gd name="f3076" fmla="val 2547"/>
              <a:gd name="f3077" fmla="val 10965"/>
              <a:gd name="f3078" fmla="val 10955"/>
              <a:gd name="f3079" fmla="val 2585"/>
              <a:gd name="f3080" fmla="val 10945"/>
              <a:gd name="f3081" fmla="val 2604"/>
              <a:gd name="f3082" fmla="val 10937"/>
              <a:gd name="f3083" fmla="val 10929"/>
              <a:gd name="f3084" fmla="val 10922"/>
              <a:gd name="f3085" fmla="val 10917"/>
              <a:gd name="f3086" fmla="val 2692"/>
              <a:gd name="f3087" fmla="val 10912"/>
              <a:gd name="f3088" fmla="val 2715"/>
              <a:gd name="f3089" fmla="val 10908"/>
              <a:gd name="f3090" fmla="val 2740"/>
              <a:gd name="f3091" fmla="val 10906"/>
              <a:gd name="f3092" fmla="val 2765"/>
              <a:gd name="f3093" fmla="val 10904"/>
              <a:gd name="f3094" fmla="val 2791"/>
              <a:gd name="f3095" fmla="val 10903"/>
              <a:gd name="f3096" fmla="val 2817"/>
              <a:gd name="f3097" fmla="val 10905"/>
              <a:gd name="f3098" fmla="val 2867"/>
              <a:gd name="f3099" fmla="val 2891"/>
              <a:gd name="f3100" fmla="val 2914"/>
              <a:gd name="f3101" fmla="val 10916"/>
              <a:gd name="f3102" fmla="val 2937"/>
              <a:gd name="f3103" fmla="val 10921"/>
              <a:gd name="f3104" fmla="val 2959"/>
              <a:gd name="f3105" fmla="val 10928"/>
              <a:gd name="f3106" fmla="val 10936"/>
              <a:gd name="f3107" fmla="val 3001"/>
              <a:gd name="f3108" fmla="val 10944"/>
              <a:gd name="f3109" fmla="val 3022"/>
              <a:gd name="f3110" fmla="val 10952"/>
              <a:gd name="f3111" fmla="val 10962"/>
              <a:gd name="f3112" fmla="val 10972"/>
              <a:gd name="f3113" fmla="val 3077"/>
              <a:gd name="f3114" fmla="val 10985"/>
              <a:gd name="f3115" fmla="val 3094"/>
              <a:gd name="f3116" fmla="val 10996"/>
              <a:gd name="f3117" fmla="val 11009"/>
              <a:gd name="f3118" fmla="val 11022"/>
              <a:gd name="f3119" fmla="val 11037"/>
              <a:gd name="f3120" fmla="val 3154"/>
              <a:gd name="f3121" fmla="val 11052"/>
              <a:gd name="f3122" fmla="val 11067"/>
              <a:gd name="f3123" fmla="val 3180"/>
              <a:gd name="f3124" fmla="val 11084"/>
              <a:gd name="f3125" fmla="val 3191"/>
              <a:gd name="f3126" fmla="val 11100"/>
              <a:gd name="f3127" fmla="val 11117"/>
              <a:gd name="f3128" fmla="val 11135"/>
              <a:gd name="f3129" fmla="val 3221"/>
              <a:gd name="f3130" fmla="val 11153"/>
              <a:gd name="f3131" fmla="val 11172"/>
              <a:gd name="f3132" fmla="val 11192"/>
              <a:gd name="f3133" fmla="val 3242"/>
              <a:gd name="f3134" fmla="val 11211"/>
              <a:gd name="f3135" fmla="val 11232"/>
              <a:gd name="f3136" fmla="val 3252"/>
              <a:gd name="f3137" fmla="val 11252"/>
              <a:gd name="f3138" fmla="val 11272"/>
              <a:gd name="f3139" fmla="val 11294"/>
              <a:gd name="f3140" fmla="val 11315"/>
              <a:gd name="f3141" fmla="val 11320"/>
              <a:gd name="f3142" fmla="val 3142"/>
              <a:gd name="f3143" fmla="val 11306"/>
              <a:gd name="f3144" fmla="val 11293"/>
              <a:gd name="f3145" fmla="val 11280"/>
              <a:gd name="f3146" fmla="val 11266"/>
              <a:gd name="f3147" fmla="val 11253"/>
              <a:gd name="f3148" fmla="val 11241"/>
              <a:gd name="f3149" fmla="val 3128"/>
              <a:gd name="f3150" fmla="val 11229"/>
              <a:gd name="f3151" fmla="val 3123"/>
              <a:gd name="f3152" fmla="val 11216"/>
              <a:gd name="f3153" fmla="val 3118"/>
              <a:gd name="f3154" fmla="val 11205"/>
              <a:gd name="f3155" fmla="val 11194"/>
              <a:gd name="f3156" fmla="val 3088"/>
              <a:gd name="f3157" fmla="val 11162"/>
              <a:gd name="f3158" fmla="val 3058"/>
              <a:gd name="f3159" fmla="val 11136"/>
              <a:gd name="f3160" fmla="val 11126"/>
              <a:gd name="f3161" fmla="val 3037"/>
              <a:gd name="f3162" fmla="val 11119"/>
              <a:gd name="f3163" fmla="val 11111"/>
              <a:gd name="f3164" fmla="val 11105"/>
              <a:gd name="f3165" fmla="val 11098"/>
              <a:gd name="f3166" fmla="val 11093"/>
              <a:gd name="f3167" fmla="val 2973"/>
              <a:gd name="f3168" fmla="val 11087"/>
              <a:gd name="f3169" fmla="val 2958"/>
              <a:gd name="f3170" fmla="val 11082"/>
              <a:gd name="f3171" fmla="val 2943"/>
              <a:gd name="f3172" fmla="val 11077"/>
              <a:gd name="f3173" fmla="val 11073"/>
              <a:gd name="f3174" fmla="val 11070"/>
              <a:gd name="f3175" fmla="val 11068"/>
              <a:gd name="f3176" fmla="val 11066"/>
              <a:gd name="f3177" fmla="val 11064"/>
              <a:gd name="f3178" fmla="val 2847"/>
              <a:gd name="f3179" fmla="val 11063"/>
              <a:gd name="f3180" fmla="val 2830"/>
              <a:gd name="f3181" fmla="val 2812"/>
              <a:gd name="f3182" fmla="val 2751"/>
              <a:gd name="f3183" fmla="val 11071"/>
              <a:gd name="f3184" fmla="val 2720"/>
              <a:gd name="f3185" fmla="val 11078"/>
              <a:gd name="f3186" fmla="val 2691"/>
              <a:gd name="f3187" fmla="val 11083"/>
              <a:gd name="f3188" fmla="val 11088"/>
              <a:gd name="f3189" fmla="val 2662"/>
              <a:gd name="f3190" fmla="val 2635"/>
              <a:gd name="f3191" fmla="val 11104"/>
              <a:gd name="f3192" fmla="val 2621"/>
              <a:gd name="f3193" fmla="val 2609"/>
              <a:gd name="f3194" fmla="val 11118"/>
              <a:gd name="f3195" fmla="val 2596"/>
              <a:gd name="f3196" fmla="val 2572"/>
              <a:gd name="f3197" fmla="val 11143"/>
              <a:gd name="f3198" fmla="val 2561"/>
              <a:gd name="f3199" fmla="val 11152"/>
              <a:gd name="f3200" fmla="val 2532"/>
              <a:gd name="f3201" fmla="val 11184"/>
              <a:gd name="f3202" fmla="val 2523"/>
              <a:gd name="f3203" fmla="val 11196"/>
              <a:gd name="f3204" fmla="val 11207"/>
              <a:gd name="f3205" fmla="val 2508"/>
              <a:gd name="f3206" fmla="val 11220"/>
              <a:gd name="f3207" fmla="val 11234"/>
              <a:gd name="f3208" fmla="val 11248"/>
              <a:gd name="f3209" fmla="val 11262"/>
              <a:gd name="f3210" fmla="val 11276"/>
              <a:gd name="f3211" fmla="val 11309"/>
              <a:gd name="f3212" fmla="val 11325"/>
              <a:gd name="f3213" fmla="val 11343"/>
              <a:gd name="f3214" fmla="val 11359"/>
              <a:gd name="f3215" fmla="val 11390"/>
              <a:gd name="f3216" fmla="val 11404"/>
              <a:gd name="f3217" fmla="val 11444"/>
              <a:gd name="f3218" fmla="val 11456"/>
              <a:gd name="f3219" fmla="val 11467"/>
              <a:gd name="f3220" fmla="val 2525"/>
              <a:gd name="f3221" fmla="val 11478"/>
              <a:gd name="f3222" fmla="val 2535"/>
              <a:gd name="f3223" fmla="val 2544"/>
              <a:gd name="f3224" fmla="val 2554"/>
              <a:gd name="f3225" fmla="val 11507"/>
              <a:gd name="f3226" fmla="val 11515"/>
              <a:gd name="f3227" fmla="val 2576"/>
              <a:gd name="f3228" fmla="val 11531"/>
              <a:gd name="f3229" fmla="val 2600"/>
              <a:gd name="f3230" fmla="val 11538"/>
              <a:gd name="f3231" fmla="val 11544"/>
              <a:gd name="f3232" fmla="val 2625"/>
              <a:gd name="f3233" fmla="val 11550"/>
              <a:gd name="f3234" fmla="val 2639"/>
              <a:gd name="f3235" fmla="val 11555"/>
              <a:gd name="f3236" fmla="val 2653"/>
              <a:gd name="f3237" fmla="val 11560"/>
              <a:gd name="f3238" fmla="val 2666"/>
              <a:gd name="f3239" fmla="val 11565"/>
              <a:gd name="f3240" fmla="val 2681"/>
              <a:gd name="f3241" fmla="val 11576"/>
              <a:gd name="f3242" fmla="val 2722"/>
              <a:gd name="f3243" fmla="val 11580"/>
              <a:gd name="f3244" fmla="val 11582"/>
              <a:gd name="f3245" fmla="val 2780"/>
              <a:gd name="f3246" fmla="val 11583"/>
              <a:gd name="f3247" fmla="val 2807"/>
              <a:gd name="f3248" fmla="val 11581"/>
              <a:gd name="f3249" fmla="val 11578"/>
              <a:gd name="f3250" fmla="val 2878"/>
              <a:gd name="f3251" fmla="val 2894"/>
              <a:gd name="f3252" fmla="val 11571"/>
              <a:gd name="f3253" fmla="val 2910"/>
              <a:gd name="f3254" fmla="val 11567"/>
              <a:gd name="f3255" fmla="val 2927"/>
              <a:gd name="f3256" fmla="val 11563"/>
              <a:gd name="f3257" fmla="val 2956"/>
              <a:gd name="f3258" fmla="val 2972"/>
              <a:gd name="f3259" fmla="val 11546"/>
              <a:gd name="f3260" fmla="val 2985"/>
              <a:gd name="f3261" fmla="val 11540"/>
              <a:gd name="f3262" fmla="val 11533"/>
              <a:gd name="f3263" fmla="val 11526"/>
              <a:gd name="f3264" fmla="val 11517"/>
              <a:gd name="f3265" fmla="val 11508"/>
              <a:gd name="f3266" fmla="val 11500"/>
              <a:gd name="f3267" fmla="val 11490"/>
              <a:gd name="f3268" fmla="val 11481"/>
              <a:gd name="f3269" fmla="val 11470"/>
              <a:gd name="f3270" fmla="val 11449"/>
              <a:gd name="f3271" fmla="val 11438"/>
              <a:gd name="f3272" fmla="val 11426"/>
              <a:gd name="f3273" fmla="val 11414"/>
              <a:gd name="f3274" fmla="val 11402"/>
              <a:gd name="f3275" fmla="val 11389"/>
              <a:gd name="f3276" fmla="val 11377"/>
              <a:gd name="f3277" fmla="val 11363"/>
              <a:gd name="f3278" fmla="val 11350"/>
              <a:gd name="f3279" fmla="val 11322"/>
              <a:gd name="f3280" fmla="val 10626"/>
              <a:gd name="f3281" fmla="val 2237"/>
              <a:gd name="f3282" fmla="val 10638"/>
              <a:gd name="f3283" fmla="val 2236"/>
              <a:gd name="f3284" fmla="val 10648"/>
              <a:gd name="f3285" fmla="val 2235"/>
              <a:gd name="f3286" fmla="val 10658"/>
              <a:gd name="f3287" fmla="val 2232"/>
              <a:gd name="f3288" fmla="val 10667"/>
              <a:gd name="f3289" fmla="val 2229"/>
              <a:gd name="f3290" fmla="val 10676"/>
              <a:gd name="f3291" fmla="val 2225"/>
              <a:gd name="f3292" fmla="val 10684"/>
              <a:gd name="f3293" fmla="val 2220"/>
              <a:gd name="f3294" fmla="val 10692"/>
              <a:gd name="f3295" fmla="val 2215"/>
              <a:gd name="f3296" fmla="val 10698"/>
              <a:gd name="f3297" fmla="val 2209"/>
              <a:gd name="f3298" fmla="val 10704"/>
              <a:gd name="f3299" fmla="val 2202"/>
              <a:gd name="f3300" fmla="val 10709"/>
              <a:gd name="f3301" fmla="val 2195"/>
              <a:gd name="f3302" fmla="val 10714"/>
              <a:gd name="f3303" fmla="val 2186"/>
              <a:gd name="f3304" fmla="val 10717"/>
              <a:gd name="f3305" fmla="val 2178"/>
              <a:gd name="f3306" fmla="val 10720"/>
              <a:gd name="f3307" fmla="val 2169"/>
              <a:gd name="f3308" fmla="val 10722"/>
              <a:gd name="f3309" fmla="val 2160"/>
              <a:gd name="f3310" fmla="val 10723"/>
              <a:gd name="f3311" fmla="val 2151"/>
              <a:gd name="f3312" fmla="val 10724"/>
              <a:gd name="f3313" fmla="val 2142"/>
              <a:gd name="f3314" fmla="val 2131"/>
              <a:gd name="f3315" fmla="val 2121"/>
              <a:gd name="f3316" fmla="val 2112"/>
              <a:gd name="f3317" fmla="val 2103"/>
              <a:gd name="f3318" fmla="val 10713"/>
              <a:gd name="f3319" fmla="val 2095"/>
              <a:gd name="f3320" fmla="val 2086"/>
              <a:gd name="f3321" fmla="val 2078"/>
              <a:gd name="f3322" fmla="val 2072"/>
              <a:gd name="f3323" fmla="val 10691"/>
              <a:gd name="f3324" fmla="val 2066"/>
              <a:gd name="f3325" fmla="val 2060"/>
              <a:gd name="f3326" fmla="val 10675"/>
              <a:gd name="f3327" fmla="val 2055"/>
              <a:gd name="f3328" fmla="val 2051"/>
              <a:gd name="f3329" fmla="val 2048"/>
              <a:gd name="f3330" fmla="val 10649"/>
              <a:gd name="f3331" fmla="val 2046"/>
              <a:gd name="f3332" fmla="val 10639"/>
              <a:gd name="f3333" fmla="val 2045"/>
              <a:gd name="f3334" fmla="val 10628"/>
              <a:gd name="f3335" fmla="val 2044"/>
              <a:gd name="f3336" fmla="val 10617"/>
              <a:gd name="f3337" fmla="val 10607"/>
              <a:gd name="f3338" fmla="val 10598"/>
              <a:gd name="f3339" fmla="val 10589"/>
              <a:gd name="f3340" fmla="val 10579"/>
              <a:gd name="f3341" fmla="val 10571"/>
              <a:gd name="f3342" fmla="val 10564"/>
              <a:gd name="f3343" fmla="val 10558"/>
              <a:gd name="f3344" fmla="val 10552"/>
              <a:gd name="f3345" fmla="val 10546"/>
              <a:gd name="f3346" fmla="val 10542"/>
              <a:gd name="f3347" fmla="val 10538"/>
              <a:gd name="f3348" fmla="val 10534"/>
              <a:gd name="f3349" fmla="val 10532"/>
              <a:gd name="f3350" fmla="val 10531"/>
              <a:gd name="f3351" fmla="val 10530"/>
              <a:gd name="f3352" fmla="val 10541"/>
              <a:gd name="f3353" fmla="val 10551"/>
              <a:gd name="f3354" fmla="val 10557"/>
              <a:gd name="f3355" fmla="val 10563"/>
              <a:gd name="f3356" fmla="val 10570"/>
              <a:gd name="f3357" fmla="val 10577"/>
              <a:gd name="f3358" fmla="val 10587"/>
              <a:gd name="f3359" fmla="val 10595"/>
              <a:gd name="f3360" fmla="val 10605"/>
              <a:gd name="f3361" fmla="val 10614"/>
              <a:gd name="f3362" fmla="val 10624"/>
              <a:gd name="f3363" fmla="val 10706"/>
              <a:gd name="f3364" fmla="val 10550"/>
              <a:gd name="f3365" fmla="val 9999"/>
              <a:gd name="f3366" fmla="val 2223"/>
              <a:gd name="f3367" fmla="val 9865"/>
              <a:gd name="f3368" fmla="val 2500"/>
              <a:gd name="f3369" fmla="val 2966"/>
              <a:gd name="f3370" fmla="val 10000"/>
              <a:gd name="f3371" fmla="val 3003"/>
              <a:gd name="f3372" fmla="val 10002"/>
              <a:gd name="f3373" fmla="val 3038"/>
              <a:gd name="f3374" fmla="val 10004"/>
              <a:gd name="f3375" fmla="val 10006"/>
              <a:gd name="f3376" fmla="val 3070"/>
              <a:gd name="f3377" fmla="val 10009"/>
              <a:gd name="f3378" fmla="val 10013"/>
              <a:gd name="f3379" fmla="val 3099"/>
              <a:gd name="f3380" fmla="val 10017"/>
              <a:gd name="f3381" fmla="val 10021"/>
              <a:gd name="f3382" fmla="val 10026"/>
              <a:gd name="f3383" fmla="val 10031"/>
              <a:gd name="f3384" fmla="val 3151"/>
              <a:gd name="f3385" fmla="val 10037"/>
              <a:gd name="f3386" fmla="val 3163"/>
              <a:gd name="f3387" fmla="val 10044"/>
              <a:gd name="f3388" fmla="val 10051"/>
              <a:gd name="f3389" fmla="val 3183"/>
              <a:gd name="f3390" fmla="val 10059"/>
              <a:gd name="f3391" fmla="val 10066"/>
              <a:gd name="f3392" fmla="val 10074"/>
              <a:gd name="f3393" fmla="val 10082"/>
              <a:gd name="f3394" fmla="val 3214"/>
              <a:gd name="f3395" fmla="val 10091"/>
              <a:gd name="f3396" fmla="val 3220"/>
              <a:gd name="f3397" fmla="val 10100"/>
              <a:gd name="f3398" fmla="val 10109"/>
              <a:gd name="f3399" fmla="val 3231"/>
              <a:gd name="f3400" fmla="val 10119"/>
              <a:gd name="f3401" fmla="val 10129"/>
              <a:gd name="f3402" fmla="val 10141"/>
              <a:gd name="f3403" fmla="val 3244"/>
              <a:gd name="f3404" fmla="val 10152"/>
              <a:gd name="f3405" fmla="val 10163"/>
              <a:gd name="f3406" fmla="val 3251"/>
              <a:gd name="f3407" fmla="val 10175"/>
              <a:gd name="f3408" fmla="val 10187"/>
              <a:gd name="f3409" fmla="val 10201"/>
              <a:gd name="f3410" fmla="val 10214"/>
              <a:gd name="f3411" fmla="val 10227"/>
              <a:gd name="f3412" fmla="val 10250"/>
              <a:gd name="f3413" fmla="val 10270"/>
              <a:gd name="f3414" fmla="val 10290"/>
              <a:gd name="f3415" fmla="val 3254"/>
              <a:gd name="f3416" fmla="val 10308"/>
              <a:gd name="f3417" fmla="val 10324"/>
              <a:gd name="f3418" fmla="val 10340"/>
              <a:gd name="f3419" fmla="val 10354"/>
              <a:gd name="f3420" fmla="val 10366"/>
              <a:gd name="f3421" fmla="val 10359"/>
              <a:gd name="f3422" fmla="val 10341"/>
              <a:gd name="f3423" fmla="val 10321"/>
              <a:gd name="f3424" fmla="val 10297"/>
              <a:gd name="f3425" fmla="val 10268"/>
              <a:gd name="f3426" fmla="val 10253"/>
              <a:gd name="f3427" fmla="val 10239"/>
              <a:gd name="f3428" fmla="val 10225"/>
              <a:gd name="f3429" fmla="val 3122"/>
              <a:gd name="f3430" fmla="val 10213"/>
              <a:gd name="f3431" fmla="val 10203"/>
              <a:gd name="f3432" fmla="val 10193"/>
              <a:gd name="f3433" fmla="val 10184"/>
              <a:gd name="f3434" fmla="val 10177"/>
              <a:gd name="f3435" fmla="val 10170"/>
              <a:gd name="f3436" fmla="val 3074"/>
              <a:gd name="f3437" fmla="val 10165"/>
              <a:gd name="f3438" fmla="val 3061"/>
              <a:gd name="f3439" fmla="val 10161"/>
              <a:gd name="f3440" fmla="val 3047"/>
              <a:gd name="f3441" fmla="val 10157"/>
              <a:gd name="f3442" fmla="val 10155"/>
              <a:gd name="f3443" fmla="val 3017"/>
              <a:gd name="f3444" fmla="val 10153"/>
              <a:gd name="f3445" fmla="val 10151"/>
              <a:gd name="f3446" fmla="val 2961"/>
              <a:gd name="f3447" fmla="val 10374"/>
              <a:gd name="f3448" fmla="val 2175"/>
              <a:gd name="f3449" fmla="val 9704"/>
              <a:gd name="f3450" fmla="val 9548"/>
              <a:gd name="f3451" fmla="val 9547"/>
              <a:gd name="f3452" fmla="val 2929"/>
              <a:gd name="f3453" fmla="val 9543"/>
              <a:gd name="f3454" fmla="val 2949"/>
              <a:gd name="f3455" fmla="val 9539"/>
              <a:gd name="f3456" fmla="val 9533"/>
              <a:gd name="f3457" fmla="val 9527"/>
              <a:gd name="f3458" fmla="val 9521"/>
              <a:gd name="f3459" fmla="val 9513"/>
              <a:gd name="f3460" fmla="val 3026"/>
              <a:gd name="f3461" fmla="val 9504"/>
              <a:gd name="f3462" fmla="val 9494"/>
              <a:gd name="f3463" fmla="val 9483"/>
              <a:gd name="f3464" fmla="val 3062"/>
              <a:gd name="f3465" fmla="val 9472"/>
              <a:gd name="f3466" fmla="val 9459"/>
              <a:gd name="f3467" fmla="val 9445"/>
              <a:gd name="f3468" fmla="val 9431"/>
              <a:gd name="f3469" fmla="val 9416"/>
              <a:gd name="f3470" fmla="val 9400"/>
              <a:gd name="f3471" fmla="val 9383"/>
              <a:gd name="f3472" fmla="val 9366"/>
              <a:gd name="f3473" fmla="val 9346"/>
              <a:gd name="f3474" fmla="val 9328"/>
              <a:gd name="f3475" fmla="val 9315"/>
              <a:gd name="f3476" fmla="val 9303"/>
              <a:gd name="f3477" fmla="val 9290"/>
              <a:gd name="f3478" fmla="val 9279"/>
              <a:gd name="f3479" fmla="val 9268"/>
              <a:gd name="f3480" fmla="val 9258"/>
              <a:gd name="f3481" fmla="val 9249"/>
              <a:gd name="f3482" fmla="val 3115"/>
              <a:gd name="f3483" fmla="val 9238"/>
              <a:gd name="f3484" fmla="val 9230"/>
              <a:gd name="f3485" fmla="val 9221"/>
              <a:gd name="f3486" fmla="val 9213"/>
              <a:gd name="f3487" fmla="val 9206"/>
              <a:gd name="f3488" fmla="val 9199"/>
              <a:gd name="f3489" fmla="val 9191"/>
              <a:gd name="f3490" fmla="val 3071"/>
              <a:gd name="f3491" fmla="val 9185"/>
              <a:gd name="f3492" fmla="val 9179"/>
              <a:gd name="f3493" fmla="val 9174"/>
              <a:gd name="f3494" fmla="val 3044"/>
              <a:gd name="f3495" fmla="val 9169"/>
              <a:gd name="f3496" fmla="val 3035"/>
              <a:gd name="f3497" fmla="val 9164"/>
              <a:gd name="f3498" fmla="val 9160"/>
              <a:gd name="f3499" fmla="val 3013"/>
              <a:gd name="f3500" fmla="val 9153"/>
              <a:gd name="f3501" fmla="val 9146"/>
              <a:gd name="f3502" fmla="val 9141"/>
              <a:gd name="f3503" fmla="val 2941"/>
              <a:gd name="f3504" fmla="val 9138"/>
              <a:gd name="f3505" fmla="val 9136"/>
              <a:gd name="f3506" fmla="val 2885"/>
              <a:gd name="f3507" fmla="val 8980"/>
              <a:gd name="f3508" fmla="val 2883"/>
              <a:gd name="f3509" fmla="val 8984"/>
              <a:gd name="f3510" fmla="val 9008"/>
              <a:gd name="f3511" fmla="val 9014"/>
              <a:gd name="f3512" fmla="val 9022"/>
              <a:gd name="f3513" fmla="val 9029"/>
              <a:gd name="f3514" fmla="val 9038"/>
              <a:gd name="f3515" fmla="val 3134"/>
              <a:gd name="f3516" fmla="val 9047"/>
              <a:gd name="f3517" fmla="val 9057"/>
              <a:gd name="f3518" fmla="val 3161"/>
              <a:gd name="f3519" fmla="val 9067"/>
              <a:gd name="f3520" fmla="val 9077"/>
              <a:gd name="f3521" fmla="val 9088"/>
              <a:gd name="f3522" fmla="val 9100"/>
              <a:gd name="f3523" fmla="val 9112"/>
              <a:gd name="f3524" fmla="val 3213"/>
              <a:gd name="f3525" fmla="val 9123"/>
              <a:gd name="f3526" fmla="val 9135"/>
              <a:gd name="f3527" fmla="val 9147"/>
              <a:gd name="f3528" fmla="val 9161"/>
              <a:gd name="f3529" fmla="val 3238"/>
              <a:gd name="f3530" fmla="val 9173"/>
              <a:gd name="f3531" fmla="val 9186"/>
              <a:gd name="f3532" fmla="val 9212"/>
              <a:gd name="f3533" fmla="val 9225"/>
              <a:gd name="f3534" fmla="val 9251"/>
              <a:gd name="f3535" fmla="val 9276"/>
              <a:gd name="f3536" fmla="val 9304"/>
              <a:gd name="f3537" fmla="val 9330"/>
              <a:gd name="f3538" fmla="val 9356"/>
              <a:gd name="f3539" fmla="val 9379"/>
              <a:gd name="f3540" fmla="val 9402"/>
              <a:gd name="f3541" fmla="val 9423"/>
              <a:gd name="f3542" fmla="val 3228"/>
              <a:gd name="f3543" fmla="val 9442"/>
              <a:gd name="f3544" fmla="val 9461"/>
              <a:gd name="f3545" fmla="val 9478"/>
              <a:gd name="f3546" fmla="val 9493"/>
              <a:gd name="f3547" fmla="val 9508"/>
              <a:gd name="f3548" fmla="val 9532"/>
              <a:gd name="f3549" fmla="val 9553"/>
              <a:gd name="f3550" fmla="val 9560"/>
              <a:gd name="f3551" fmla="val 3100"/>
              <a:gd name="f3552" fmla="val 9564"/>
              <a:gd name="f3553" fmla="val 9573"/>
              <a:gd name="f3554" fmla="val 9711"/>
              <a:gd name="f3555" fmla="val 9709"/>
              <a:gd name="f3556" fmla="val 3215"/>
              <a:gd name="f3557" fmla="val 9708"/>
              <a:gd name="f3558" fmla="val 3187"/>
              <a:gd name="f3559" fmla="val 9707"/>
              <a:gd name="f3560" fmla="val 3159"/>
              <a:gd name="f3561" fmla="val 9706"/>
              <a:gd name="f3562" fmla="val 9705"/>
              <a:gd name="f3563" fmla="val 8567"/>
              <a:gd name="f3564" fmla="val 8723"/>
              <a:gd name="f3565" fmla="val 1980"/>
              <a:gd name="f3566" fmla="val 7943"/>
              <a:gd name="f3567" fmla="val 7963"/>
              <a:gd name="f3568" fmla="val 7982"/>
              <a:gd name="f3569" fmla="val 8001"/>
              <a:gd name="f3570" fmla="val 8021"/>
              <a:gd name="f3571" fmla="val 8040"/>
              <a:gd name="f3572" fmla="val 8058"/>
              <a:gd name="f3573" fmla="val 8078"/>
              <a:gd name="f3574" fmla="val 8096"/>
              <a:gd name="f3575" fmla="val 8115"/>
              <a:gd name="f3576" fmla="val 8133"/>
              <a:gd name="f3577" fmla="val 8150"/>
              <a:gd name="f3578" fmla="val 8168"/>
              <a:gd name="f3579" fmla="val 8185"/>
              <a:gd name="f3580" fmla="val 8201"/>
              <a:gd name="f3581" fmla="val 8218"/>
              <a:gd name="f3582" fmla="val 8233"/>
              <a:gd name="f3583" fmla="val 8248"/>
              <a:gd name="f3584" fmla="val 8276"/>
              <a:gd name="f3585" fmla="val 8288"/>
              <a:gd name="f3586" fmla="val 8300"/>
              <a:gd name="f3587" fmla="val 8312"/>
              <a:gd name="f3588" fmla="val 8322"/>
              <a:gd name="f3589" fmla="val 8332"/>
              <a:gd name="f3590" fmla="val 8340"/>
              <a:gd name="f3591" fmla="val 8347"/>
              <a:gd name="f3592" fmla="val 8354"/>
              <a:gd name="f3593" fmla="val 8360"/>
              <a:gd name="f3594" fmla="val 8369"/>
              <a:gd name="f3595" fmla="val 8358"/>
              <a:gd name="f3596" fmla="val 8352"/>
              <a:gd name="f3597" fmla="val 8346"/>
              <a:gd name="f3598" fmla="val 8314"/>
              <a:gd name="f3599" fmla="val 8303"/>
              <a:gd name="f3600" fmla="val 8293"/>
              <a:gd name="f3601" fmla="val 8281"/>
              <a:gd name="f3602" fmla="val 8269"/>
              <a:gd name="f3603" fmla="val 8255"/>
              <a:gd name="f3604" fmla="val 8241"/>
              <a:gd name="f3605" fmla="val 8227"/>
              <a:gd name="f3606" fmla="val 8195"/>
              <a:gd name="f3607" fmla="val 8179"/>
              <a:gd name="f3608" fmla="val 8162"/>
              <a:gd name="f3609" fmla="val 8143"/>
              <a:gd name="f3610" fmla="val 8125"/>
              <a:gd name="f3611" fmla="val 8105"/>
              <a:gd name="f3612" fmla="val 8086"/>
              <a:gd name="f3613" fmla="val 8066"/>
              <a:gd name="f3614" fmla="val 8044"/>
              <a:gd name="f3615" fmla="val 8024"/>
              <a:gd name="f3616" fmla="val 7979"/>
              <a:gd name="f3617" fmla="val 7956"/>
              <a:gd name="f3618" fmla="val 7934"/>
              <a:gd name="f3619" fmla="val 7913"/>
              <a:gd name="f3620" fmla="val 7891"/>
              <a:gd name="f3621" fmla="val 7870"/>
              <a:gd name="f3622" fmla="val 7829"/>
              <a:gd name="f3623" fmla="val 7809"/>
              <a:gd name="f3624" fmla="val 7790"/>
              <a:gd name="f3625" fmla="val 7771"/>
              <a:gd name="f3626" fmla="val 7752"/>
              <a:gd name="f3627" fmla="val 7735"/>
              <a:gd name="f3628" fmla="val 7718"/>
              <a:gd name="f3629" fmla="val 7701"/>
              <a:gd name="f3630" fmla="val 7685"/>
              <a:gd name="f3631" fmla="val 7654"/>
              <a:gd name="f3632" fmla="val 7641"/>
              <a:gd name="f3633" fmla="val 7627"/>
              <a:gd name="f3634" fmla="val 7614"/>
              <a:gd name="f3635" fmla="val 7602"/>
              <a:gd name="f3636" fmla="val 7592"/>
              <a:gd name="f3637" fmla="val 7582"/>
              <a:gd name="f3638" fmla="val 7572"/>
              <a:gd name="f3639" fmla="val 7563"/>
              <a:gd name="f3640" fmla="val 7556"/>
              <a:gd name="f3641" fmla="val 7549"/>
              <a:gd name="f3642" fmla="val 7543"/>
              <a:gd name="f3643" fmla="val 7539"/>
              <a:gd name="f3644" fmla="val 7535"/>
              <a:gd name="f3645" fmla="val 7533"/>
              <a:gd name="f3646" fmla="val 7531"/>
              <a:gd name="f3647" fmla="val 7530"/>
              <a:gd name="f3648" fmla="val 7532"/>
              <a:gd name="f3649" fmla="val 7548"/>
              <a:gd name="f3650" fmla="val 7555"/>
              <a:gd name="f3651" fmla="val 7562"/>
              <a:gd name="f3652" fmla="val 7571"/>
              <a:gd name="f3653" fmla="val 7579"/>
              <a:gd name="f3654" fmla="val 7589"/>
              <a:gd name="f3655" fmla="val 7599"/>
              <a:gd name="f3656" fmla="val 7611"/>
              <a:gd name="f3657" fmla="val 7623"/>
              <a:gd name="f3658" fmla="val 7636"/>
              <a:gd name="f3659" fmla="val 7649"/>
              <a:gd name="f3660" fmla="val 7663"/>
              <a:gd name="f3661" fmla="val 7679"/>
              <a:gd name="f3662" fmla="val 7694"/>
              <a:gd name="f3663" fmla="val 7710"/>
              <a:gd name="f3664" fmla="val 7727"/>
              <a:gd name="f3665" fmla="val 7744"/>
              <a:gd name="f3666" fmla="val 7761"/>
              <a:gd name="f3667" fmla="val 7799"/>
              <a:gd name="f3668" fmla="val 7819"/>
              <a:gd name="f3669" fmla="val 7858"/>
              <a:gd name="f3670" fmla="val 7879"/>
              <a:gd name="f3671" fmla="val 7899"/>
              <a:gd name="f3672" fmla="val 7921"/>
              <a:gd name="f3673" fmla="val 7942"/>
              <a:gd name="f3674" fmla="val 7947"/>
              <a:gd name="f3675" fmla="val 7933"/>
              <a:gd name="f3676" fmla="val 7920"/>
              <a:gd name="f3677" fmla="val 7906"/>
              <a:gd name="f3678" fmla="val 7893"/>
              <a:gd name="f3679" fmla="val 7880"/>
              <a:gd name="f3680" fmla="val 7868"/>
              <a:gd name="f3681" fmla="val 7832"/>
              <a:gd name="f3682" fmla="val 7821"/>
              <a:gd name="f3683" fmla="val 7789"/>
              <a:gd name="f3684" fmla="val 7753"/>
              <a:gd name="f3685" fmla="val 7746"/>
              <a:gd name="f3686" fmla="val 7738"/>
              <a:gd name="f3687" fmla="val 7732"/>
              <a:gd name="f3688" fmla="val 7725"/>
              <a:gd name="f3689" fmla="val 7720"/>
              <a:gd name="f3690" fmla="val 7713"/>
              <a:gd name="f3691" fmla="val 7708"/>
              <a:gd name="f3692" fmla="val 7704"/>
              <a:gd name="f3693" fmla="val 7700"/>
              <a:gd name="f3694" fmla="val 7697"/>
              <a:gd name="f3695" fmla="val 7693"/>
              <a:gd name="f3696" fmla="val 7691"/>
              <a:gd name="f3697" fmla="val 7690"/>
              <a:gd name="f3698" fmla="val 7698"/>
              <a:gd name="f3699" fmla="val 7705"/>
              <a:gd name="f3700" fmla="val 7709"/>
              <a:gd name="f3701" fmla="val 7715"/>
              <a:gd name="f3702" fmla="val 7745"/>
              <a:gd name="f3703" fmla="val 7770"/>
              <a:gd name="f3704" fmla="val 7779"/>
              <a:gd name="f3705" fmla="val 7823"/>
              <a:gd name="f3706" fmla="val 7834"/>
              <a:gd name="f3707" fmla="val 7847"/>
              <a:gd name="f3708" fmla="val 7860"/>
              <a:gd name="f3709" fmla="val 7875"/>
              <a:gd name="f3710" fmla="val 7889"/>
              <a:gd name="f3711" fmla="val 7903"/>
              <a:gd name="f3712" fmla="val 7952"/>
              <a:gd name="f3713" fmla="val 7970"/>
              <a:gd name="f3714" fmla="val 7986"/>
              <a:gd name="f3715" fmla="val 8017"/>
              <a:gd name="f3716" fmla="val 8031"/>
              <a:gd name="f3717" fmla="val 8045"/>
              <a:gd name="f3718" fmla="val 8071"/>
              <a:gd name="f3719" fmla="val 8083"/>
              <a:gd name="f3720" fmla="val 8094"/>
              <a:gd name="f3721" fmla="val 8104"/>
              <a:gd name="f3722" fmla="val 8134"/>
              <a:gd name="f3723" fmla="val 8142"/>
              <a:gd name="f3724" fmla="val 8157"/>
              <a:gd name="f3725" fmla="val 8165"/>
              <a:gd name="f3726" fmla="val 8171"/>
              <a:gd name="f3727" fmla="val 8177"/>
              <a:gd name="f3728" fmla="val 8182"/>
              <a:gd name="f3729" fmla="val 8187"/>
              <a:gd name="f3730" fmla="val 8192"/>
              <a:gd name="f3731" fmla="val 8208"/>
              <a:gd name="f3732" fmla="val 8198"/>
              <a:gd name="f3733" fmla="val 8194"/>
              <a:gd name="f3734" fmla="val 8190"/>
              <a:gd name="f3735" fmla="val 8173"/>
              <a:gd name="f3736" fmla="val 8167"/>
              <a:gd name="f3737" fmla="val 8160"/>
              <a:gd name="f3738" fmla="val 8151"/>
              <a:gd name="f3739" fmla="val 8144"/>
              <a:gd name="f3740" fmla="val 8135"/>
              <a:gd name="f3741" fmla="val 8126"/>
              <a:gd name="f3742" fmla="val 8117"/>
              <a:gd name="f3743" fmla="val 8107"/>
              <a:gd name="f3744" fmla="val 8097"/>
              <a:gd name="f3745" fmla="val 8076"/>
              <a:gd name="f3746" fmla="val 8065"/>
              <a:gd name="f3747" fmla="val 8052"/>
              <a:gd name="f3748" fmla="val 8041"/>
              <a:gd name="f3749" fmla="val 8029"/>
              <a:gd name="f3750" fmla="val 8016"/>
              <a:gd name="f3751" fmla="val 7990"/>
              <a:gd name="f3752" fmla="val 7977"/>
              <a:gd name="f3753" fmla="val 7949"/>
              <a:gd name="f3754" fmla="val 6652"/>
              <a:gd name="f3755" fmla="val 6679"/>
              <a:gd name="f3756" fmla="val 6694"/>
              <a:gd name="f3757" fmla="val 6710"/>
              <a:gd name="f3758" fmla="val 6728"/>
              <a:gd name="f3759" fmla="val 6746"/>
              <a:gd name="f3760" fmla="val 6765"/>
              <a:gd name="f3761" fmla="val 6785"/>
              <a:gd name="f3762" fmla="val 3235"/>
              <a:gd name="f3763" fmla="val 6806"/>
              <a:gd name="f3764" fmla="val 6827"/>
              <a:gd name="f3765" fmla="val 6848"/>
              <a:gd name="f3766" fmla="val 6869"/>
              <a:gd name="f3767" fmla="val 6913"/>
              <a:gd name="f3768" fmla="val 6936"/>
              <a:gd name="f3769" fmla="val 6957"/>
              <a:gd name="f3770" fmla="val 6983"/>
              <a:gd name="f3771" fmla="val 7008"/>
              <a:gd name="f3772" fmla="val 7033"/>
              <a:gd name="f3773" fmla="val 7056"/>
              <a:gd name="f3774" fmla="val 7079"/>
              <a:gd name="f3775" fmla="val 7122"/>
              <a:gd name="f3776" fmla="val 7141"/>
              <a:gd name="f3777" fmla="val 3230"/>
              <a:gd name="f3778" fmla="val 7160"/>
              <a:gd name="f3779" fmla="val 7179"/>
              <a:gd name="f3780" fmla="val 7213"/>
              <a:gd name="f3781" fmla="val 7258"/>
              <a:gd name="f3782" fmla="val 3166"/>
              <a:gd name="f3783" fmla="val 7272"/>
              <a:gd name="f3784" fmla="val 7284"/>
              <a:gd name="f3785" fmla="val 7295"/>
              <a:gd name="f3786" fmla="val 3117"/>
              <a:gd name="f3787" fmla="val 7316"/>
              <a:gd name="f3788" fmla="val 7326"/>
              <a:gd name="f3789" fmla="val 3089"/>
              <a:gd name="f3790" fmla="val 7342"/>
              <a:gd name="f3791" fmla="val 7359"/>
              <a:gd name="f3792" fmla="val 2997"/>
              <a:gd name="f3793" fmla="val 2947"/>
              <a:gd name="f3794" fmla="val 7374"/>
              <a:gd name="f3795" fmla="val 2931"/>
              <a:gd name="f3796" fmla="val 2882"/>
              <a:gd name="f3797" fmla="val 2866"/>
              <a:gd name="f3798" fmla="val 7366"/>
              <a:gd name="f3799" fmla="val 2837"/>
              <a:gd name="f3800" fmla="val 7363"/>
              <a:gd name="f3801" fmla="val 7355"/>
              <a:gd name="f3802" fmla="val 2796"/>
              <a:gd name="f3803" fmla="val 2783"/>
              <a:gd name="f3804" fmla="val 7344"/>
              <a:gd name="f3805" fmla="val 2770"/>
              <a:gd name="f3806" fmla="val 7338"/>
              <a:gd name="f3807" fmla="val 2758"/>
              <a:gd name="f3808" fmla="val 7332"/>
              <a:gd name="f3809" fmla="val 2746"/>
              <a:gd name="f3810" fmla="val 2735"/>
              <a:gd name="f3811" fmla="val 7315"/>
              <a:gd name="f3812" fmla="val 2723"/>
              <a:gd name="f3813" fmla="val 2712"/>
              <a:gd name="f3814" fmla="val 7298"/>
              <a:gd name="f3815" fmla="val 7288"/>
              <a:gd name="f3816" fmla="val 2682"/>
              <a:gd name="f3817" fmla="val 7267"/>
              <a:gd name="f3818" fmla="val 2671"/>
              <a:gd name="f3819" fmla="val 7255"/>
              <a:gd name="f3820" fmla="val 2644"/>
              <a:gd name="f3821" fmla="val 7203"/>
              <a:gd name="f3822" fmla="val 7142"/>
              <a:gd name="f3823" fmla="val 7107"/>
              <a:gd name="f3824" fmla="val 2577"/>
              <a:gd name="f3825" fmla="val 7070"/>
              <a:gd name="f3826" fmla="val 2562"/>
              <a:gd name="f3827" fmla="val 7041"/>
              <a:gd name="f3828" fmla="val 2550"/>
              <a:gd name="f3829" fmla="val 7013"/>
              <a:gd name="f3830" fmla="val 6988"/>
              <a:gd name="f3831" fmla="val 6964"/>
              <a:gd name="f3832" fmla="val 6942"/>
              <a:gd name="f3833" fmla="val 6923"/>
              <a:gd name="f3834" fmla="val 6905"/>
              <a:gd name="f3835" fmla="val 6890"/>
              <a:gd name="f3836" fmla="val 2465"/>
              <a:gd name="f3837" fmla="val 6877"/>
              <a:gd name="f3838" fmla="val 2451"/>
              <a:gd name="f3839" fmla="val 2437"/>
              <a:gd name="f3840" fmla="val 2406"/>
              <a:gd name="f3841" fmla="val 6841"/>
              <a:gd name="f3842" fmla="val 2390"/>
              <a:gd name="f3843" fmla="val 6837"/>
              <a:gd name="f3844" fmla="val 6834"/>
              <a:gd name="f3845" fmla="val 6833"/>
              <a:gd name="f3846" fmla="val 2332"/>
              <a:gd name="f3847" fmla="val 2317"/>
              <a:gd name="f3848" fmla="val 6836"/>
              <a:gd name="f3849" fmla="val 6840"/>
              <a:gd name="f3850" fmla="val 2286"/>
              <a:gd name="f3851" fmla="val 2270"/>
              <a:gd name="f3852" fmla="val 2255"/>
              <a:gd name="f3853" fmla="val 6861"/>
              <a:gd name="f3854" fmla="val 2241"/>
              <a:gd name="f3855" fmla="val 2226"/>
              <a:gd name="f3856" fmla="val 2213"/>
              <a:gd name="f3857" fmla="val 6891"/>
              <a:gd name="f3858" fmla="val 2207"/>
              <a:gd name="f3859" fmla="val 6899"/>
              <a:gd name="f3860" fmla="val 2201"/>
              <a:gd name="f3861" fmla="val 6906"/>
              <a:gd name="f3862" fmla="val 6915"/>
              <a:gd name="f3863" fmla="val 2188"/>
              <a:gd name="f3864" fmla="val 6925"/>
              <a:gd name="f3865" fmla="val 2183"/>
              <a:gd name="f3866" fmla="val 6934"/>
              <a:gd name="f3867" fmla="val 2179"/>
              <a:gd name="f3868" fmla="val 6944"/>
              <a:gd name="f3869" fmla="val 2174"/>
              <a:gd name="f3870" fmla="val 6954"/>
              <a:gd name="f3871" fmla="val 2170"/>
              <a:gd name="f3872" fmla="val 6965"/>
              <a:gd name="f3873" fmla="val 2166"/>
              <a:gd name="f3874" fmla="val 6977"/>
              <a:gd name="f3875" fmla="val 2163"/>
              <a:gd name="f3876" fmla="val 2161"/>
              <a:gd name="f3877" fmla="val 7002"/>
              <a:gd name="f3878" fmla="val 2158"/>
              <a:gd name="f3879" fmla="val 2156"/>
              <a:gd name="f3880" fmla="val 2155"/>
              <a:gd name="f3881" fmla="val 7043"/>
              <a:gd name="f3882" fmla="val 2154"/>
              <a:gd name="f3883" fmla="val 7058"/>
              <a:gd name="f3884" fmla="val 7078"/>
              <a:gd name="f3885" fmla="val 7097"/>
              <a:gd name="f3886" fmla="val 7116"/>
              <a:gd name="f3887" fmla="val 2157"/>
              <a:gd name="f3888" fmla="val 2159"/>
              <a:gd name="f3889" fmla="val 7151"/>
              <a:gd name="f3890" fmla="val 2162"/>
              <a:gd name="f3891" fmla="val 7183"/>
              <a:gd name="f3892" fmla="val 7197"/>
              <a:gd name="f3893" fmla="val 2173"/>
              <a:gd name="f3894" fmla="val 7225"/>
              <a:gd name="f3895" fmla="val 2182"/>
              <a:gd name="f3896" fmla="val 7248"/>
              <a:gd name="f3897" fmla="val 2192"/>
              <a:gd name="f3898" fmla="val 2211"/>
              <a:gd name="f3899" fmla="val 2082"/>
              <a:gd name="f3900" fmla="val 7281"/>
              <a:gd name="f3901" fmla="val 2062"/>
              <a:gd name="f3902" fmla="val 2053"/>
              <a:gd name="f3903" fmla="val 7204"/>
              <a:gd name="f3904" fmla="val 2039"/>
              <a:gd name="f3905" fmla="val 7186"/>
              <a:gd name="f3906" fmla="val 2036"/>
              <a:gd name="f3907" fmla="val 2033"/>
              <a:gd name="f3908" fmla="val 7148"/>
              <a:gd name="f3909" fmla="val 2031"/>
              <a:gd name="f3910" fmla="val 7128"/>
              <a:gd name="f3911" fmla="val 2028"/>
              <a:gd name="f3912" fmla="val 2027"/>
              <a:gd name="f3913" fmla="val 7086"/>
              <a:gd name="f3914" fmla="val 2026"/>
              <a:gd name="f3915" fmla="val 7042"/>
              <a:gd name="f3916" fmla="val 7000"/>
              <a:gd name="f3917" fmla="val 2029"/>
              <a:gd name="f3918" fmla="val 6980"/>
              <a:gd name="f3919" fmla="val 2032"/>
              <a:gd name="f3920" fmla="val 2035"/>
              <a:gd name="f3921" fmla="val 6888"/>
              <a:gd name="f3922" fmla="val 2057"/>
              <a:gd name="f3923" fmla="val 6870"/>
              <a:gd name="f3924" fmla="val 2064"/>
              <a:gd name="f3925" fmla="val 6854"/>
              <a:gd name="f3926" fmla="val 2071"/>
              <a:gd name="f3927" fmla="val 6839"/>
              <a:gd name="f3928" fmla="val 2079"/>
              <a:gd name="f3929" fmla="val 6824"/>
              <a:gd name="f3930" fmla="val 2088"/>
              <a:gd name="f3931" fmla="val 6809"/>
              <a:gd name="f3932" fmla="val 2098"/>
              <a:gd name="f3933" fmla="val 6796"/>
              <a:gd name="f3934" fmla="val 2108"/>
              <a:gd name="f3935" fmla="val 6783"/>
              <a:gd name="f3936" fmla="val 2118"/>
              <a:gd name="f3937" fmla="val 6770"/>
              <a:gd name="f3938" fmla="val 2129"/>
              <a:gd name="f3939" fmla="val 6759"/>
              <a:gd name="f3940" fmla="val 6748"/>
              <a:gd name="f3941" fmla="val 6738"/>
              <a:gd name="f3942" fmla="val 6729"/>
              <a:gd name="f3943" fmla="val 6719"/>
              <a:gd name="f3944" fmla="val 2193"/>
              <a:gd name="f3945" fmla="val 6711"/>
              <a:gd name="f3946" fmla="val 6704"/>
              <a:gd name="f3947" fmla="val 2221"/>
              <a:gd name="f3948" fmla="val 6698"/>
              <a:gd name="f3949" fmla="val 6693"/>
              <a:gd name="f3950" fmla="val 2252"/>
              <a:gd name="f3951" fmla="val 6688"/>
              <a:gd name="f3952" fmla="val 2267"/>
              <a:gd name="f3953" fmla="val 6684"/>
              <a:gd name="f3954" fmla="val 2283"/>
              <a:gd name="f3955" fmla="val 6681"/>
              <a:gd name="f3956" fmla="val 2300"/>
              <a:gd name="f3957" fmla="val 2316"/>
              <a:gd name="f3958" fmla="val 6678"/>
              <a:gd name="f3959" fmla="val 2333"/>
              <a:gd name="f3960" fmla="val 6677"/>
              <a:gd name="f3961" fmla="val 2351"/>
              <a:gd name="f3962" fmla="val 6680"/>
              <a:gd name="f3963" fmla="val 2396"/>
              <a:gd name="f3964" fmla="val 6683"/>
              <a:gd name="f3965" fmla="val 2410"/>
              <a:gd name="f3966" fmla="val 6689"/>
              <a:gd name="f3967" fmla="val 2438"/>
              <a:gd name="f3968" fmla="val 6699"/>
              <a:gd name="f3969" fmla="val 2464"/>
              <a:gd name="f3970" fmla="val 6717"/>
              <a:gd name="f3971" fmla="val 6726"/>
              <a:gd name="f3972" fmla="val 2513"/>
              <a:gd name="f3973" fmla="val 6734"/>
              <a:gd name="f3974" fmla="val 2524"/>
              <a:gd name="f3975" fmla="val 6742"/>
              <a:gd name="f3976" fmla="val 2536"/>
              <a:gd name="f3977" fmla="val 6751"/>
              <a:gd name="f3978" fmla="val 6761"/>
              <a:gd name="f3979" fmla="val 6771"/>
              <a:gd name="f3980" fmla="val 2567"/>
              <a:gd name="f3981" fmla="val 6795"/>
              <a:gd name="f3982" fmla="val 2587"/>
              <a:gd name="f3983" fmla="val 6807"/>
              <a:gd name="f3984" fmla="val 2646"/>
              <a:gd name="f3985" fmla="val 6993"/>
              <a:gd name="f3986" fmla="val 2688"/>
              <a:gd name="f3987" fmla="val 7022"/>
              <a:gd name="f3988" fmla="val 2699"/>
              <a:gd name="f3989" fmla="val 7049"/>
              <a:gd name="f3990" fmla="val 2711"/>
              <a:gd name="f3991" fmla="val 7096"/>
              <a:gd name="f3992" fmla="val 2747"/>
              <a:gd name="f3993" fmla="val 2760"/>
              <a:gd name="f3994" fmla="val 2774"/>
              <a:gd name="f3995" fmla="val 7165"/>
              <a:gd name="f3996" fmla="val 2788"/>
              <a:gd name="f3997" fmla="val 2802"/>
              <a:gd name="f3998" fmla="val 7189"/>
              <a:gd name="f3999" fmla="val 7198"/>
              <a:gd name="f4000" fmla="val 2850"/>
              <a:gd name="f4001" fmla="val 7211"/>
              <a:gd name="f4002" fmla="val 2886"/>
              <a:gd name="f4003" fmla="val 7217"/>
              <a:gd name="f4004" fmla="val 2926"/>
              <a:gd name="f4005" fmla="val 7216"/>
              <a:gd name="f4006" fmla="val 2948"/>
              <a:gd name="f4007" fmla="val 2970"/>
              <a:gd name="f4008" fmla="val 2980"/>
              <a:gd name="f4009" fmla="val 7208"/>
              <a:gd name="f4010" fmla="val 7201"/>
              <a:gd name="f4011" fmla="val 7192"/>
              <a:gd name="f4012" fmla="val 3066"/>
              <a:gd name="f4013" fmla="val 7152"/>
              <a:gd name="f4014" fmla="val 3073"/>
              <a:gd name="f4015" fmla="val 7126"/>
              <a:gd name="f4016" fmla="val 3105"/>
              <a:gd name="f4017" fmla="val 7085"/>
              <a:gd name="f4018" fmla="val 3109"/>
              <a:gd name="f4019" fmla="val 6967"/>
              <a:gd name="f4020" fmla="val 6948"/>
              <a:gd name="f4021" fmla="val 6928"/>
              <a:gd name="f4022" fmla="val 6908"/>
              <a:gd name="f4023" fmla="val 6816"/>
              <a:gd name="f4024" fmla="val 6799"/>
              <a:gd name="f4025" fmla="val 6782"/>
              <a:gd name="f4026" fmla="val 6750"/>
              <a:gd name="f4027" fmla="val 3082"/>
              <a:gd name="f4028" fmla="val 6735"/>
              <a:gd name="f4029" fmla="val 6720"/>
              <a:gd name="f4030" fmla="val 3068"/>
              <a:gd name="f4031" fmla="val 6706"/>
              <a:gd name="f4032" fmla="val 3052"/>
              <a:gd name="f4033" fmla="val 5569"/>
              <a:gd name="f4034" fmla="val 5594"/>
              <a:gd name="f4035" fmla="val 5619"/>
              <a:gd name="f4036" fmla="val 5709"/>
              <a:gd name="f4037" fmla="val 5742"/>
              <a:gd name="f4038" fmla="val 5759"/>
              <a:gd name="f4039" fmla="val 5775"/>
              <a:gd name="f4040" fmla="val 5794"/>
              <a:gd name="f4041" fmla="val 5811"/>
              <a:gd name="f4042" fmla="val 5829"/>
              <a:gd name="f4043" fmla="val 5848"/>
              <a:gd name="f4044" fmla="val 5865"/>
              <a:gd name="f4045" fmla="val 5882"/>
              <a:gd name="f4046" fmla="val 5899"/>
              <a:gd name="f4047" fmla="val 5915"/>
              <a:gd name="f4048" fmla="val 5930"/>
              <a:gd name="f4049" fmla="val 5945"/>
              <a:gd name="f4050" fmla="val 5960"/>
              <a:gd name="f4051" fmla="val 5973"/>
              <a:gd name="f4052" fmla="val 5987"/>
              <a:gd name="f4053" fmla="val 6000"/>
              <a:gd name="f4054" fmla="val 6024"/>
              <a:gd name="f4055" fmla="val 6036"/>
              <a:gd name="f4056" fmla="val 6056"/>
              <a:gd name="f4057" fmla="val 6065"/>
              <a:gd name="f4058" fmla="val 6073"/>
              <a:gd name="f4059" fmla="val 6082"/>
              <a:gd name="f4060" fmla="val 6090"/>
              <a:gd name="f4061" fmla="val 6097"/>
              <a:gd name="f4062" fmla="val 6103"/>
              <a:gd name="f4063" fmla="val 6108"/>
              <a:gd name="f4064" fmla="val 6113"/>
              <a:gd name="f4065" fmla="val 6121"/>
              <a:gd name="f4066" fmla="val 6127"/>
              <a:gd name="f4067" fmla="val 6128"/>
              <a:gd name="f4068" fmla="val 6129"/>
              <a:gd name="f4069" fmla="val 6131"/>
              <a:gd name="f4070" fmla="val 6126"/>
              <a:gd name="f4071" fmla="val 6122"/>
              <a:gd name="f4072" fmla="val 6115"/>
              <a:gd name="f4073" fmla="val 6072"/>
              <a:gd name="f4074" fmla="val 6022"/>
              <a:gd name="f4075" fmla="val 6002"/>
              <a:gd name="f4076" fmla="val 5980"/>
              <a:gd name="f4077" fmla="val 5957"/>
              <a:gd name="f4078" fmla="val 5905"/>
              <a:gd name="f4079" fmla="val 5866"/>
              <a:gd name="f4080" fmla="val 5832"/>
              <a:gd name="f4081" fmla="val 5818"/>
              <a:gd name="f4082" fmla="val 5805"/>
              <a:gd name="f4083" fmla="val 5793"/>
              <a:gd name="f4084" fmla="val 5782"/>
              <a:gd name="f4085" fmla="val 5773"/>
              <a:gd name="f4086" fmla="val 5765"/>
              <a:gd name="f4087" fmla="val 5758"/>
              <a:gd name="f4088" fmla="val 5753"/>
              <a:gd name="f4089" fmla="val 5749"/>
              <a:gd name="f4090" fmla="val 5746"/>
              <a:gd name="f4091" fmla="val 5744"/>
              <a:gd name="f4092" fmla="val 5764"/>
              <a:gd name="f4093" fmla="val 5771"/>
              <a:gd name="f4094" fmla="val 5779"/>
              <a:gd name="f4095" fmla="val 5790"/>
              <a:gd name="f4096" fmla="val 5800"/>
              <a:gd name="f4097" fmla="val 5824"/>
              <a:gd name="f4098" fmla="val 5838"/>
              <a:gd name="f4099" fmla="val 5853"/>
              <a:gd name="f4100" fmla="val 5868"/>
              <a:gd name="f4101" fmla="val 5886"/>
              <a:gd name="f4102" fmla="val 5914"/>
              <a:gd name="f4103" fmla="val 5928"/>
              <a:gd name="f4104" fmla="val 5942"/>
              <a:gd name="f4105" fmla="val 5967"/>
              <a:gd name="f4106" fmla="val 5991"/>
              <a:gd name="f4107" fmla="val 6030"/>
              <a:gd name="f4108" fmla="val 6047"/>
              <a:gd name="f4109" fmla="val 6061"/>
              <a:gd name="f4110" fmla="val 6035"/>
              <a:gd name="f4111" fmla="val 6009"/>
              <a:gd name="f4112" fmla="val 5981"/>
              <a:gd name="f4113" fmla="val 5952"/>
              <a:gd name="f4114" fmla="val 5872"/>
              <a:gd name="f4115" fmla="val 5855"/>
              <a:gd name="f4116" fmla="val 5840"/>
              <a:gd name="f4117" fmla="val 5823"/>
              <a:gd name="f4118" fmla="val 5808"/>
              <a:gd name="f4119" fmla="val 5752"/>
              <a:gd name="f4120" fmla="val 5740"/>
              <a:gd name="f4121" fmla="val 5726"/>
              <a:gd name="f4122" fmla="val 5703"/>
              <a:gd name="f4123" fmla="val 5693"/>
              <a:gd name="f4124" fmla="val 5682"/>
              <a:gd name="f4125" fmla="val 5646"/>
              <a:gd name="f4126" fmla="val 5624"/>
              <a:gd name="f4127" fmla="val 5618"/>
              <a:gd name="f4128" fmla="val 5613"/>
              <a:gd name="f4129" fmla="val 5608"/>
              <a:gd name="f4130" fmla="val 5604"/>
              <a:gd name="f4131" fmla="val 5601"/>
              <a:gd name="f4132" fmla="val 5598"/>
              <a:gd name="f4133" fmla="val 5596"/>
              <a:gd name="f4134" fmla="val 5593"/>
              <a:gd name="f4135" fmla="val 5623"/>
              <a:gd name="f4136" fmla="val 5649"/>
              <a:gd name="f4137" fmla="val 5680"/>
              <a:gd name="f4138" fmla="val 5699"/>
              <a:gd name="f4139" fmla="val 5720"/>
              <a:gd name="f4140" fmla="val 5743"/>
              <a:gd name="f4141" fmla="val 5767"/>
              <a:gd name="f4142" fmla="val 5821"/>
              <a:gd name="f4143" fmla="val 5842"/>
              <a:gd name="f4144" fmla="val 5861"/>
              <a:gd name="f4145" fmla="val 5908"/>
              <a:gd name="f4146" fmla="val 5933"/>
              <a:gd name="f4147" fmla="val 5943"/>
              <a:gd name="f4148" fmla="val 5959"/>
              <a:gd name="f4149" fmla="val 5965"/>
              <a:gd name="f4150" fmla="val 5970"/>
              <a:gd name="f4151" fmla="val 5974"/>
              <a:gd name="f4152" fmla="val 5977"/>
              <a:gd name="f4153" fmla="val 5978"/>
              <a:gd name="f4154" fmla="val 5979"/>
              <a:gd name="f4155" fmla="val 5976"/>
              <a:gd name="f4156" fmla="val 5969"/>
              <a:gd name="f4157" fmla="val 5963"/>
              <a:gd name="f4158" fmla="val 5949"/>
              <a:gd name="f4159" fmla="val 5939"/>
              <a:gd name="f4160" fmla="val 5927"/>
              <a:gd name="f4161" fmla="val 5916"/>
              <a:gd name="f4162" fmla="val 5902"/>
              <a:gd name="f4163" fmla="val 5888"/>
              <a:gd name="f4164" fmla="val 5871"/>
              <a:gd name="f4165" fmla="val 5854"/>
              <a:gd name="f4166" fmla="val 5835"/>
              <a:gd name="f4167" fmla="val 5814"/>
              <a:gd name="f4168" fmla="val 5785"/>
              <a:gd name="f4169" fmla="val 5770"/>
              <a:gd name="f4170" fmla="val 5756"/>
              <a:gd name="f4171" fmla="val 5626"/>
              <a:gd name="f4172" fmla="val 5607"/>
              <a:gd name="f4173" fmla="val 4917"/>
              <a:gd name="f4174" fmla="val 4975"/>
              <a:gd name="f4175" fmla="val 5007"/>
              <a:gd name="f4176" fmla="val 5162"/>
              <a:gd name="f4177" fmla="val 5332"/>
              <a:gd name="f4178" fmla="val 5353"/>
              <a:gd name="f4179" fmla="val 5362"/>
              <a:gd name="f4180" fmla="val 5379"/>
              <a:gd name="f4181" fmla="val 5386"/>
              <a:gd name="f4182" fmla="val 5394"/>
              <a:gd name="f4183" fmla="val 5400"/>
              <a:gd name="f4184" fmla="val 5411"/>
              <a:gd name="f4185" fmla="val 5415"/>
              <a:gd name="f4186" fmla="val 5424"/>
              <a:gd name="f4187" fmla="val 5426"/>
              <a:gd name="f4188" fmla="val 5427"/>
              <a:gd name="f4189" fmla="val 5413"/>
              <a:gd name="f4190" fmla="val 5405"/>
              <a:gd name="f4191" fmla="val 5395"/>
              <a:gd name="f4192" fmla="val 5383"/>
              <a:gd name="f4193" fmla="val 5370"/>
              <a:gd name="f4194" fmla="val 5355"/>
              <a:gd name="f4195" fmla="val 5338"/>
              <a:gd name="f4196" fmla="val 5070"/>
              <a:gd name="f4197" fmla="val 5062"/>
              <a:gd name="f4198" fmla="val 5046"/>
              <a:gd name="f4199" fmla="val 5041"/>
              <a:gd name="f4200" fmla="val 5061"/>
              <a:gd name="f4201" fmla="val 5109"/>
              <a:gd name="f4202" fmla="val 5239"/>
              <a:gd name="f4203" fmla="val 5328"/>
              <a:gd name="f4204" fmla="val 5345"/>
              <a:gd name="f4205" fmla="val 5358"/>
              <a:gd name="f4206" fmla="val 5396"/>
              <a:gd name="f4207" fmla="val 5377"/>
              <a:gd name="f4208" fmla="val 5356"/>
              <a:gd name="f4209" fmla="val 5153"/>
              <a:gd name="f4210" fmla="val 5106"/>
              <a:gd name="f4211" fmla="val 5076"/>
              <a:gd name="f4212" fmla="val 5063"/>
              <a:gd name="f4213" fmla="val 5012"/>
              <a:gd name="f4214" fmla="val 4989"/>
              <a:gd name="f4215" fmla="val 4969"/>
              <a:gd name="f4216" fmla="val 4960"/>
              <a:gd name="f4217" fmla="val 4952"/>
              <a:gd name="f4218" fmla="val 4944"/>
              <a:gd name="f4219" fmla="val 4928"/>
              <a:gd name="f4220" fmla="val 4906"/>
              <a:gd name="f4221" fmla="val 4902"/>
              <a:gd name="f4222" fmla="val 4898"/>
              <a:gd name="f4223" fmla="val 4889"/>
              <a:gd name="f4224" fmla="val 4912"/>
              <a:gd name="f4225" fmla="val 4921"/>
              <a:gd name="f4226" fmla="val 5158"/>
              <a:gd name="f4227" fmla="val 5206"/>
              <a:gd name="f4228" fmla="val 5230"/>
              <a:gd name="f4229" fmla="val 5268"/>
              <a:gd name="f4230" fmla="val 5276"/>
              <a:gd name="f4231" fmla="val 5246"/>
              <a:gd name="f4232" fmla="val 5236"/>
              <a:gd name="f4233" fmla="val 5082"/>
              <a:gd name="f4234" fmla="val 5068"/>
              <a:gd name="f4235" fmla="val 5053"/>
              <a:gd name="f4236" fmla="val 4923"/>
              <a:gd name="f4237" fmla="val 4726"/>
              <a:gd name="f4238" fmla="val 2808"/>
              <a:gd name="f4239" fmla="val 2789"/>
              <a:gd name="f4240" fmla="val 2687"/>
              <a:gd name="f4241" fmla="val 2670"/>
              <a:gd name="f4242" fmla="val 4720"/>
              <a:gd name="f4243" fmla="val 4716"/>
              <a:gd name="f4244" fmla="val 2637"/>
              <a:gd name="f4245" fmla="val 4712"/>
              <a:gd name="f4246" fmla="val 2619"/>
              <a:gd name="f4247" fmla="val 2586"/>
              <a:gd name="f4248" fmla="val 2568"/>
              <a:gd name="f4249" fmla="val 4670"/>
              <a:gd name="f4250" fmla="val 4651"/>
              <a:gd name="f4251" fmla="val 2475"/>
              <a:gd name="f4252" fmla="val 2461"/>
              <a:gd name="f4253" fmla="val 2448"/>
              <a:gd name="f4254" fmla="val 4600"/>
              <a:gd name="f4255" fmla="val 2403"/>
              <a:gd name="f4256" fmla="val 4516"/>
              <a:gd name="f4257" fmla="val 4379"/>
              <a:gd name="f4258" fmla="val 4356"/>
              <a:gd name="f4259" fmla="val 4333"/>
              <a:gd name="f4260" fmla="val 4289"/>
              <a:gd name="f4261" fmla="val 4269"/>
              <a:gd name="f4262" fmla="val 4229"/>
              <a:gd name="f4263" fmla="val 4210"/>
              <a:gd name="f4264" fmla="val 4191"/>
              <a:gd name="f4265" fmla="val 2416"/>
              <a:gd name="f4266" fmla="val 2440"/>
              <a:gd name="f4267" fmla="val 4111"/>
              <a:gd name="f4268" fmla="val 4083"/>
              <a:gd name="f4269" fmla="val 4046"/>
              <a:gd name="f4270" fmla="val 4036"/>
              <a:gd name="f4271" fmla="val 4018"/>
              <a:gd name="f4272" fmla="val 4010"/>
              <a:gd name="f4273" fmla="val 3995"/>
              <a:gd name="f4274" fmla="val 3990"/>
              <a:gd name="f4275" fmla="val 3985"/>
              <a:gd name="f4276" fmla="val 3981"/>
              <a:gd name="f4277" fmla="val 3978"/>
              <a:gd name="f4278" fmla="val 2753"/>
              <a:gd name="f4279" fmla="val 3976"/>
              <a:gd name="f4280" fmla="val 2777"/>
              <a:gd name="f4281" fmla="val 3975"/>
              <a:gd name="f4282" fmla="val 3974"/>
              <a:gd name="f4283" fmla="val 2872"/>
              <a:gd name="f4284" fmla="val 2895"/>
              <a:gd name="f4285" fmla="val 3982"/>
              <a:gd name="f4286" fmla="val 2917"/>
              <a:gd name="f4287" fmla="val 2960"/>
              <a:gd name="f4288" fmla="val 3996"/>
              <a:gd name="f4289" fmla="val 4011"/>
              <a:gd name="f4290" fmla="val 3021"/>
              <a:gd name="f4291" fmla="val 4019"/>
              <a:gd name="f4292" fmla="val 4061"/>
              <a:gd name="f4293" fmla="val 3107"/>
              <a:gd name="f4294" fmla="val 4074"/>
              <a:gd name="f4295" fmla="val 4087"/>
              <a:gd name="f4296" fmla="val 4100"/>
              <a:gd name="f4297" fmla="val 4147"/>
              <a:gd name="f4298" fmla="val 3189"/>
              <a:gd name="f4299" fmla="val 4182"/>
              <a:gd name="f4300" fmla="val 4201"/>
              <a:gd name="f4301" fmla="val 3219"/>
              <a:gd name="f4302" fmla="val 4260"/>
              <a:gd name="f4303" fmla="val 4348"/>
              <a:gd name="f4304" fmla="val 4372"/>
              <a:gd name="f4305" fmla="val 4396"/>
              <a:gd name="f4306" fmla="val 4491"/>
              <a:gd name="f4307" fmla="val 4662"/>
              <a:gd name="f4308" fmla="val 3108"/>
              <a:gd name="f4309" fmla="val 3132"/>
              <a:gd name="f4310" fmla="val 4418"/>
              <a:gd name="f4311" fmla="val 4404"/>
              <a:gd name="f4312" fmla="val 4389"/>
              <a:gd name="f4313" fmla="val 4375"/>
              <a:gd name="f4314" fmla="val 4361"/>
              <a:gd name="f4315" fmla="val 4346"/>
              <a:gd name="f4316" fmla="val 4307"/>
              <a:gd name="f4317" fmla="val 4246"/>
              <a:gd name="f4318" fmla="val 3083"/>
              <a:gd name="f4319" fmla="val 4224"/>
              <a:gd name="f4320" fmla="val 4214"/>
              <a:gd name="f4321" fmla="val 3056"/>
              <a:gd name="f4322" fmla="val 4195"/>
              <a:gd name="f4323" fmla="val 4186"/>
              <a:gd name="f4324" fmla="val 4178"/>
              <a:gd name="f4325" fmla="val 4163"/>
              <a:gd name="f4326" fmla="val 4157"/>
              <a:gd name="f4327" fmla="val 4132"/>
              <a:gd name="f4328" fmla="val 2911"/>
              <a:gd name="f4329" fmla="val 4129"/>
              <a:gd name="f4330" fmla="val 4127"/>
              <a:gd name="f4331" fmla="val 2877"/>
              <a:gd name="f4332" fmla="val 4126"/>
              <a:gd name="f4333" fmla="val 2706"/>
              <a:gd name="f4334" fmla="val 2685"/>
              <a:gd name="f4335" fmla="val 2663"/>
              <a:gd name="f4336" fmla="val 4156"/>
              <a:gd name="f4337" fmla="val 2620"/>
              <a:gd name="f4338" fmla="val 4166"/>
              <a:gd name="f4339" fmla="val 2578"/>
              <a:gd name="f4340" fmla="val 4198"/>
              <a:gd name="f4341" fmla="val 4207"/>
              <a:gd name="f4342" fmla="val 2542"/>
              <a:gd name="f4343" fmla="val 2533"/>
              <a:gd name="f4344" fmla="val 4233"/>
              <a:gd name="f4345" fmla="val 4242"/>
              <a:gd name="f4346" fmla="val 4253"/>
              <a:gd name="f4347" fmla="val 4274"/>
              <a:gd name="f4348" fmla="val 4324"/>
              <a:gd name="f4349" fmla="val 4337"/>
              <a:gd name="f4350" fmla="val 2473"/>
              <a:gd name="f4351" fmla="val 4382"/>
              <a:gd name="f4352" fmla="val 4412"/>
              <a:gd name="f4353" fmla="val 4503"/>
              <a:gd name="f4354" fmla="val 4511"/>
              <a:gd name="f4355" fmla="val 2545"/>
              <a:gd name="f4356" fmla="val 2553"/>
              <a:gd name="f4357" fmla="val 3207"/>
              <a:gd name="f4358" fmla="val 3208"/>
              <a:gd name="f4359" fmla="val 3224"/>
              <a:gd name="f4360" fmla="val 3296"/>
              <a:gd name="f4361" fmla="val 3309"/>
              <a:gd name="f4362" fmla="val 3325"/>
              <a:gd name="f4363" fmla="val 3356"/>
              <a:gd name="f4364" fmla="val 3373"/>
              <a:gd name="f4365" fmla="val 3391"/>
              <a:gd name="f4366" fmla="val 3410"/>
              <a:gd name="f4367" fmla="val 3428"/>
              <a:gd name="f4368" fmla="val 3441"/>
              <a:gd name="f4369" fmla="val 3454"/>
              <a:gd name="f4370" fmla="val 3467"/>
              <a:gd name="f4371" fmla="val 3479"/>
              <a:gd name="f4372" fmla="val 3490"/>
              <a:gd name="f4373" fmla="val 3500"/>
              <a:gd name="f4374" fmla="val 3521"/>
              <a:gd name="f4375" fmla="val 3530"/>
              <a:gd name="f4376" fmla="val 3539"/>
              <a:gd name="f4377" fmla="val 3547"/>
              <a:gd name="f4378" fmla="val 3555"/>
              <a:gd name="f4379" fmla="val 3570"/>
              <a:gd name="f4380" fmla="val 3576"/>
              <a:gd name="f4381" fmla="val 3582"/>
              <a:gd name="f4382" fmla="val 3588"/>
              <a:gd name="f4383" fmla="val 3593"/>
              <a:gd name="f4384" fmla="val 3598"/>
              <a:gd name="f4385" fmla="val 3602"/>
              <a:gd name="f4386" fmla="val 3610"/>
              <a:gd name="f4387" fmla="val 3616"/>
              <a:gd name="f4388" fmla="val 3621"/>
              <a:gd name="f4389" fmla="val 3624"/>
              <a:gd name="f4390" fmla="val 3626"/>
              <a:gd name="f4391" fmla="val 3783"/>
              <a:gd name="f4392" fmla="val 3782"/>
              <a:gd name="f4393" fmla="val 3780"/>
              <a:gd name="f4394" fmla="val 3778"/>
              <a:gd name="f4395" fmla="val 3775"/>
              <a:gd name="f4396" fmla="val 3770"/>
              <a:gd name="f4397" fmla="val 3765"/>
              <a:gd name="f4398" fmla="val 3759"/>
              <a:gd name="f4399" fmla="val 3751"/>
              <a:gd name="f4400" fmla="val 3744"/>
              <a:gd name="f4401" fmla="val 3736"/>
              <a:gd name="f4402" fmla="val 3727"/>
              <a:gd name="f4403" fmla="val 3718"/>
              <a:gd name="f4404" fmla="val 3697"/>
              <a:gd name="f4405" fmla="val 3687"/>
              <a:gd name="f4406" fmla="val 3676"/>
              <a:gd name="f4407" fmla="val 3652"/>
              <a:gd name="f4408" fmla="val 3640"/>
              <a:gd name="f4409" fmla="val 3628"/>
              <a:gd name="f4410" fmla="val 3615"/>
              <a:gd name="f4411" fmla="val 3589"/>
              <a:gd name="f4412" fmla="val 3577"/>
              <a:gd name="f4413" fmla="val 3564"/>
              <a:gd name="f4414" fmla="val 3551"/>
              <a:gd name="f4415" fmla="val 3526"/>
              <a:gd name="f4416" fmla="val 3453"/>
              <a:gd name="f4417" fmla="val 3403"/>
              <a:gd name="f4418" fmla="val 3381"/>
              <a:gd name="f4419" fmla="val 3358"/>
              <a:gd name="f4420" fmla="val 3319"/>
              <a:gd name="f4421" fmla="val 3300"/>
              <a:gd name="f4422" fmla="val 3267"/>
              <a:gd name="f4423" fmla="val 3050"/>
              <a:gd name="f4424" fmla="val 2724"/>
              <a:gd name="f4425" fmla="val 2734"/>
              <a:gd name="f4426" fmla="val 2744"/>
              <a:gd name="f4427" fmla="val 2762"/>
              <a:gd name="f4428" fmla="val 2784"/>
              <a:gd name="f4429" fmla="val 2790"/>
              <a:gd name="f4430" fmla="val 2803"/>
              <a:gd name="f4431" fmla="val 2806"/>
              <a:gd name="f4432" fmla="val 2810"/>
              <a:gd name="f4433" fmla="val 2799"/>
              <a:gd name="f4434" fmla="val 2761"/>
              <a:gd name="f4435" fmla="val 2725"/>
              <a:gd name="f4436" fmla="val 2714"/>
              <a:gd name="f4437" fmla="val 2693"/>
              <a:gd name="f4438" fmla="val 2675"/>
              <a:gd name="f4439" fmla="val 2657"/>
              <a:gd name="f4440" fmla="val 2638"/>
              <a:gd name="f4441" fmla="val 2632"/>
              <a:gd name="f4442" fmla="val 2628"/>
              <a:gd name="f4443" fmla="val 2616"/>
              <a:gd name="f4444" fmla="val 2673"/>
              <a:gd name="f4445" fmla="val 2690"/>
              <a:gd name="f4446" fmla="val 2710"/>
              <a:gd name="f4447" fmla="val 2792"/>
              <a:gd name="f4448" fmla="val 2636"/>
              <a:gd name="f4449" fmla="val 1899"/>
              <a:gd name="f4450" fmla="val 1925"/>
              <a:gd name="f4451" fmla="val 1953"/>
              <a:gd name="f4452" fmla="val 1983"/>
              <a:gd name="f4453" fmla="val 2014"/>
              <a:gd name="f4454" fmla="val 2099"/>
              <a:gd name="f4455" fmla="val 2116"/>
              <a:gd name="f4456" fmla="val 2135"/>
              <a:gd name="f4457" fmla="val 2153"/>
              <a:gd name="f4458" fmla="val 2204"/>
              <a:gd name="f4459" fmla="val 2251"/>
              <a:gd name="f4460" fmla="val 2265"/>
              <a:gd name="f4461" fmla="val 2280"/>
              <a:gd name="f4462" fmla="val 2293"/>
              <a:gd name="f4463" fmla="val 2305"/>
              <a:gd name="f4464" fmla="val 2330"/>
              <a:gd name="f4465" fmla="val 2341"/>
              <a:gd name="f4466" fmla="val 2371"/>
              <a:gd name="f4467" fmla="val 2388"/>
              <a:gd name="f4468" fmla="val 2395"/>
              <a:gd name="f4469" fmla="val 2420"/>
              <a:gd name="f4470" fmla="val 2428"/>
              <a:gd name="f4471" fmla="val 2433"/>
              <a:gd name="f4472" fmla="val 2413"/>
              <a:gd name="f4473" fmla="val 2328"/>
              <a:gd name="f4474" fmla="val 2308"/>
              <a:gd name="f4475" fmla="val 2262"/>
              <a:gd name="f4476" fmla="val 2210"/>
              <a:gd name="f4477" fmla="val 2171"/>
              <a:gd name="f4478" fmla="val 2138"/>
              <a:gd name="f4479" fmla="val 2124"/>
              <a:gd name="f4480" fmla="val 2110"/>
              <a:gd name="f4481" fmla="val 2070"/>
              <a:gd name="f4482" fmla="val 2058"/>
              <a:gd name="f4483" fmla="val 2054"/>
              <a:gd name="f4484" fmla="val 2049"/>
              <a:gd name="f4485" fmla="val 2063"/>
              <a:gd name="f4486" fmla="val 2069"/>
              <a:gd name="f4487" fmla="val 2077"/>
              <a:gd name="f4488" fmla="val 2105"/>
              <a:gd name="f4489" fmla="val 2117"/>
              <a:gd name="f4490" fmla="val 2130"/>
              <a:gd name="f4491" fmla="val 2144"/>
              <a:gd name="f4492" fmla="val 2191"/>
              <a:gd name="f4493" fmla="val 2206"/>
              <a:gd name="f4494" fmla="val 2234"/>
              <a:gd name="f4495" fmla="val 2247"/>
              <a:gd name="f4496" fmla="val 2273"/>
              <a:gd name="f4497" fmla="val 2296"/>
              <a:gd name="f4498" fmla="val 2336"/>
              <a:gd name="f4499" fmla="val 2352"/>
              <a:gd name="f4500" fmla="val 2314"/>
              <a:gd name="f4501" fmla="val 2287"/>
              <a:gd name="f4502" fmla="val 2257"/>
              <a:gd name="f4503" fmla="val 2227"/>
              <a:gd name="f4504" fmla="val 2145"/>
              <a:gd name="f4505" fmla="val 2114"/>
              <a:gd name="f4506" fmla="val 2085"/>
              <a:gd name="f4507" fmla="val 2020"/>
              <a:gd name="f4508" fmla="val 1998"/>
              <a:gd name="f4509" fmla="val 1988"/>
              <a:gd name="f4510" fmla="val 1978"/>
              <a:gd name="f4511" fmla="val 1968"/>
              <a:gd name="f4512" fmla="val 1959"/>
              <a:gd name="f4513" fmla="val 1951"/>
              <a:gd name="f4514" fmla="val 1944"/>
              <a:gd name="f4515" fmla="val 1937"/>
              <a:gd name="f4516" fmla="val 1930"/>
              <a:gd name="f4517" fmla="val 1918"/>
              <a:gd name="f4518" fmla="val 1914"/>
              <a:gd name="f4519" fmla="val 1910"/>
              <a:gd name="f4520" fmla="val 1906"/>
              <a:gd name="f4521" fmla="val 1903"/>
              <a:gd name="f4522" fmla="val 1901"/>
              <a:gd name="f4523" fmla="val 1898"/>
              <a:gd name="f4524" fmla="val 1902"/>
              <a:gd name="f4525" fmla="val 1912"/>
              <a:gd name="f4526" fmla="val 1919"/>
              <a:gd name="f4527" fmla="val 1941"/>
              <a:gd name="f4528" fmla="val 1954"/>
              <a:gd name="f4529" fmla="val 1969"/>
              <a:gd name="f4530" fmla="val 1986"/>
              <a:gd name="f4531" fmla="val 2005"/>
              <a:gd name="f4532" fmla="val 2127"/>
              <a:gd name="f4533" fmla="val 2148"/>
              <a:gd name="f4534" fmla="val 2184"/>
              <a:gd name="f4535" fmla="val 2200"/>
              <a:gd name="f4536" fmla="val 2214"/>
              <a:gd name="f4537" fmla="val 2239"/>
              <a:gd name="f4538" fmla="val 2249"/>
              <a:gd name="f4539" fmla="val 2272"/>
              <a:gd name="f4540" fmla="val 2277"/>
              <a:gd name="f4541" fmla="val 2285"/>
              <a:gd name="f4542" fmla="val 2275"/>
              <a:gd name="f4543" fmla="val 2269"/>
              <a:gd name="f4544" fmla="val 2254"/>
              <a:gd name="f4545" fmla="val 2244"/>
              <a:gd name="f4546" fmla="val 2222"/>
              <a:gd name="f4547" fmla="val 2208"/>
              <a:gd name="f4548" fmla="val 2177"/>
              <a:gd name="f4549" fmla="val 2140"/>
              <a:gd name="f4550" fmla="val 2119"/>
              <a:gd name="f4551" fmla="val 2091"/>
              <a:gd name="f4552" fmla="val 2076"/>
              <a:gd name="f4553" fmla="val 2061"/>
              <a:gd name="f4554" fmla="val 1979"/>
              <a:gd name="f4555" fmla="val 1932"/>
              <a:gd name="f4556" fmla="val 1674"/>
              <a:gd name="f4557" fmla="val 1518"/>
              <a:gd name="f4558" fmla="val 1517"/>
              <a:gd name="f4559" fmla="val 1510"/>
              <a:gd name="f4560" fmla="val 1504"/>
              <a:gd name="f4561" fmla="val 1498"/>
              <a:gd name="f4562" fmla="val 1492"/>
              <a:gd name="f4563" fmla="val 1484"/>
              <a:gd name="f4564" fmla="val 1474"/>
              <a:gd name="f4565" fmla="val 1465"/>
              <a:gd name="f4566" fmla="val 1454"/>
              <a:gd name="f4567" fmla="val 1443"/>
              <a:gd name="f4568" fmla="val 1430"/>
              <a:gd name="f4569" fmla="val 1416"/>
              <a:gd name="f4570" fmla="val 1387"/>
              <a:gd name="f4571" fmla="val 1370"/>
              <a:gd name="f4572" fmla="val 1354"/>
              <a:gd name="f4573" fmla="val 1336"/>
              <a:gd name="f4574" fmla="val 1317"/>
              <a:gd name="f4575" fmla="val 1299"/>
              <a:gd name="f4576" fmla="val 1286"/>
              <a:gd name="f4577" fmla="val 1273"/>
              <a:gd name="f4578" fmla="val 1261"/>
              <a:gd name="f4579" fmla="val 1250"/>
              <a:gd name="f4580" fmla="val 1239"/>
              <a:gd name="f4581" fmla="val 1209"/>
              <a:gd name="f4582" fmla="val 1200"/>
              <a:gd name="f4583" fmla="val 1192"/>
              <a:gd name="f4584" fmla="val 1169"/>
              <a:gd name="f4585" fmla="val 1162"/>
              <a:gd name="f4586" fmla="val 1156"/>
              <a:gd name="f4587" fmla="val 1150"/>
              <a:gd name="f4588" fmla="val 1145"/>
              <a:gd name="f4589" fmla="val 1140"/>
              <a:gd name="f4590" fmla="val 1135"/>
              <a:gd name="f4591" fmla="val 1130"/>
              <a:gd name="f4592" fmla="val 1123"/>
              <a:gd name="f4593" fmla="val 1117"/>
              <a:gd name="f4594" fmla="val 1107"/>
              <a:gd name="f4595" fmla="val 951"/>
              <a:gd name="f4596" fmla="val 953"/>
              <a:gd name="f4597" fmla="val 955"/>
              <a:gd name="f4598" fmla="val 958"/>
              <a:gd name="f4599" fmla="val 962"/>
              <a:gd name="f4600" fmla="val 966"/>
              <a:gd name="f4601" fmla="val 978"/>
              <a:gd name="f4602" fmla="val 985"/>
              <a:gd name="f4603" fmla="val 992"/>
              <a:gd name="f4604" fmla="val 1009"/>
              <a:gd name="f4605" fmla="val 1018"/>
              <a:gd name="f4606" fmla="val 1027"/>
              <a:gd name="f4607" fmla="val 1048"/>
              <a:gd name="f4608" fmla="val 1070"/>
              <a:gd name="f4609" fmla="val 1094"/>
              <a:gd name="f4610" fmla="val 1106"/>
              <a:gd name="f4611" fmla="val 1118"/>
              <a:gd name="f4612" fmla="val 1131"/>
              <a:gd name="f4613" fmla="val 1144"/>
              <a:gd name="f4614" fmla="val 1157"/>
              <a:gd name="f4615" fmla="val 1221"/>
              <a:gd name="f4616" fmla="val 1247"/>
              <a:gd name="f4617" fmla="val 1274"/>
              <a:gd name="f4618" fmla="val 1301"/>
              <a:gd name="f4619" fmla="val 1326"/>
              <a:gd name="f4620" fmla="val 1372"/>
              <a:gd name="f4621" fmla="val 1394"/>
              <a:gd name="f4622" fmla="val 1413"/>
              <a:gd name="f4623" fmla="val 1432"/>
              <a:gd name="f4624" fmla="val 1464"/>
              <a:gd name="f4625" fmla="val 1478"/>
              <a:gd name="f4626" fmla="val 1503"/>
              <a:gd name="f4627" fmla="val 1513"/>
              <a:gd name="f4628" fmla="val 1531"/>
              <a:gd name="f4629" fmla="val 1535"/>
              <a:gd name="f4630" fmla="val 1543"/>
              <a:gd name="f4631" fmla="val 1680"/>
              <a:gd name="f4632" fmla="val 1679"/>
              <a:gd name="f4633" fmla="val 1678"/>
              <a:gd name="f4634" fmla="val 1676"/>
              <a:gd name="f4635" fmla="val 1675"/>
              <a:gd name="f4636" fmla="val 20"/>
              <a:gd name="f4637" fmla="val 43"/>
              <a:gd name="f4638" fmla="val 70"/>
              <a:gd name="f4639" fmla="val 99"/>
              <a:gd name="f4640" fmla="val 3246"/>
              <a:gd name="f4641" fmla="val 130"/>
              <a:gd name="f4642" fmla="val 310"/>
              <a:gd name="f4643" fmla="val 343"/>
              <a:gd name="f4644" fmla="val 374"/>
              <a:gd name="f4645" fmla="val 405"/>
              <a:gd name="f4646" fmla="val 433"/>
              <a:gd name="f4647" fmla="val 487"/>
              <a:gd name="f4648" fmla="val 536"/>
              <a:gd name="f4649" fmla="val 558"/>
              <a:gd name="f4650" fmla="val 579"/>
              <a:gd name="f4651" fmla="val 599"/>
              <a:gd name="f4652" fmla="val 3178"/>
              <a:gd name="f4653" fmla="val 651"/>
              <a:gd name="f4654" fmla="val 662"/>
              <a:gd name="f4655" fmla="val 673"/>
              <a:gd name="f4656" fmla="val 683"/>
              <a:gd name="f4657" fmla="val 693"/>
              <a:gd name="f4658" fmla="val 702"/>
              <a:gd name="f4659" fmla="val 711"/>
              <a:gd name="f4660" fmla="val 3064"/>
              <a:gd name="f4661" fmla="val 718"/>
              <a:gd name="f4662" fmla="val 731"/>
              <a:gd name="f4663" fmla="val 738"/>
              <a:gd name="f4664" fmla="val 3005"/>
              <a:gd name="f4665" fmla="val 743"/>
              <a:gd name="f4666" fmla="val 747"/>
              <a:gd name="f4667" fmla="val 2954"/>
              <a:gd name="f4668" fmla="val 752"/>
              <a:gd name="f4669" fmla="val 753"/>
              <a:gd name="f4670" fmla="val 2899"/>
              <a:gd name="f4671" fmla="val 748"/>
              <a:gd name="f4672" fmla="val 745"/>
              <a:gd name="f4673" fmla="val 736"/>
              <a:gd name="f4674" fmla="val 2768"/>
              <a:gd name="f4675" fmla="val 719"/>
              <a:gd name="f4676" fmla="val 2757"/>
              <a:gd name="f4677" fmla="val 713"/>
              <a:gd name="f4678" fmla="val 706"/>
              <a:gd name="f4679" fmla="val 690"/>
              <a:gd name="f4680" fmla="val 2713"/>
              <a:gd name="f4681" fmla="val 681"/>
              <a:gd name="f4682" fmla="val 655"/>
              <a:gd name="f4683" fmla="val 594"/>
              <a:gd name="f4684" fmla="val 2634"/>
              <a:gd name="f4685" fmla="val 572"/>
              <a:gd name="f4686" fmla="val 2623"/>
              <a:gd name="f4687" fmla="val 550"/>
              <a:gd name="f4688" fmla="val 2614"/>
              <a:gd name="f4689" fmla="val 528"/>
              <a:gd name="f4690" fmla="val 507"/>
              <a:gd name="f4691" fmla="val 529"/>
              <a:gd name="f4692" fmla="val 552"/>
              <a:gd name="f4693" fmla="val 609"/>
              <a:gd name="f4694" fmla="val 625"/>
              <a:gd name="f4695" fmla="val 641"/>
              <a:gd name="f4696" fmla="val 667"/>
              <a:gd name="f4697" fmla="val 688"/>
              <a:gd name="f4698" fmla="val 695"/>
              <a:gd name="f4699" fmla="val 2417"/>
              <a:gd name="f4700" fmla="val 701"/>
              <a:gd name="f4701" fmla="val 2397"/>
              <a:gd name="f4702" fmla="val 708"/>
              <a:gd name="f4703" fmla="val 2355"/>
              <a:gd name="f4704" fmla="val 2299"/>
              <a:gd name="f4705" fmla="val 705"/>
              <a:gd name="f4706" fmla="val 2282"/>
              <a:gd name="f4707" fmla="val 689"/>
              <a:gd name="f4708" fmla="val 682"/>
              <a:gd name="f4709" fmla="val 2197"/>
              <a:gd name="f4710" fmla="val 2172"/>
              <a:gd name="f4711" fmla="val 630"/>
              <a:gd name="f4712" fmla="val 619"/>
              <a:gd name="f4713" fmla="val 608"/>
              <a:gd name="f4714" fmla="val 2122"/>
              <a:gd name="f4715" fmla="val 2111"/>
              <a:gd name="f4716" fmla="val 2101"/>
              <a:gd name="f4717" fmla="val 564"/>
              <a:gd name="f4718" fmla="val 531"/>
              <a:gd name="f4719" fmla="val 2075"/>
              <a:gd name="f4720" fmla="val 514"/>
              <a:gd name="f4721" fmla="val 2068"/>
              <a:gd name="f4722" fmla="val 475"/>
              <a:gd name="f4723" fmla="val 2056"/>
              <a:gd name="f4724" fmla="val 455"/>
              <a:gd name="f4725" fmla="val 2047"/>
              <a:gd name="f4726" fmla="val 411"/>
              <a:gd name="f4727" fmla="val 2042"/>
              <a:gd name="f4728" fmla="val 387"/>
              <a:gd name="f4729" fmla="val 363"/>
              <a:gd name="f4730" fmla="val 2037"/>
              <a:gd name="f4731" fmla="val 337"/>
              <a:gd name="f4732" fmla="val 281"/>
              <a:gd name="f4733" fmla="val 2034"/>
              <a:gd name="f4734" fmla="val 241"/>
              <a:gd name="f4735" fmla="val 202"/>
              <a:gd name="f4736" fmla="val 126"/>
              <a:gd name="f4737" fmla="val 57"/>
              <a:gd name="f4738" fmla="val 26"/>
              <a:gd name="f4739" fmla="val 154"/>
              <a:gd name="f4740" fmla="val 2667"/>
              <a:gd name="f4741" fmla="val 373"/>
              <a:gd name="f4742" fmla="val 2680"/>
              <a:gd name="f4743" fmla="val 415"/>
              <a:gd name="f4744" fmla="val 428"/>
              <a:gd name="f4745" fmla="val 441"/>
              <a:gd name="f4746" fmla="val 2697"/>
              <a:gd name="f4747" fmla="val 488"/>
              <a:gd name="f4748" fmla="val 510"/>
              <a:gd name="f4749" fmla="val 2729"/>
              <a:gd name="f4750" fmla="val 519"/>
              <a:gd name="f4751" fmla="val 2737"/>
              <a:gd name="f4752" fmla="val 2772"/>
              <a:gd name="f4753" fmla="val 560"/>
              <a:gd name="f4754" fmla="val 566"/>
              <a:gd name="f4755" fmla="val 2793"/>
              <a:gd name="f4756" fmla="val 2804"/>
              <a:gd name="f4757" fmla="val 576"/>
              <a:gd name="f4758" fmla="val 2816"/>
              <a:gd name="f4759" fmla="val 584"/>
              <a:gd name="f4760" fmla="val 2841"/>
              <a:gd name="f4761" fmla="val 586"/>
              <a:gd name="f4762" fmla="val 2854"/>
              <a:gd name="f4763" fmla="val 589"/>
              <a:gd name="f4764" fmla="val 2868"/>
              <a:gd name="f4765" fmla="val 590"/>
              <a:gd name="f4766" fmla="val 2957"/>
              <a:gd name="f4767" fmla="val 575"/>
              <a:gd name="f4768" fmla="val 565"/>
              <a:gd name="f4769" fmla="val 559"/>
              <a:gd name="f4770" fmla="val 544"/>
              <a:gd name="f4771" fmla="val 535"/>
              <a:gd name="f4772" fmla="val 526"/>
              <a:gd name="f4773" fmla="val 517"/>
              <a:gd name="f4774" fmla="val 497"/>
              <a:gd name="f4775" fmla="val 474"/>
              <a:gd name="f4776" fmla="val 463"/>
              <a:gd name="f4777" fmla="val 3102"/>
              <a:gd name="f4778" fmla="val 425"/>
              <a:gd name="f4779" fmla="val 399"/>
              <a:gd name="f4780" fmla="val 371"/>
              <a:gd name="f4781" fmla="val 245"/>
              <a:gd name="f4782" fmla="val 210"/>
              <a:gd name="f4783" fmla="val 2164"/>
              <a:gd name="f4784" fmla="val 205"/>
              <a:gd name="f4785" fmla="val 243"/>
              <a:gd name="f4786" fmla="val 290"/>
              <a:gd name="f4787" fmla="val 397"/>
              <a:gd name="f4788" fmla="val 2165"/>
              <a:gd name="f4789" fmla="val 420"/>
              <a:gd name="f4790" fmla="val 442"/>
              <a:gd name="f4791" fmla="val 2194"/>
              <a:gd name="f4792" fmla="val 496"/>
              <a:gd name="f4793" fmla="val 2212"/>
              <a:gd name="f4794" fmla="val 2219"/>
              <a:gd name="f4795" fmla="val 516"/>
              <a:gd name="f4796" fmla="val 2243"/>
              <a:gd name="f4797" fmla="val 527"/>
              <a:gd name="f4798" fmla="val 532"/>
              <a:gd name="f4799" fmla="val 2260"/>
              <a:gd name="f4800" fmla="val 541"/>
              <a:gd name="f4801" fmla="val 2279"/>
              <a:gd name="f4802" fmla="val 2290"/>
              <a:gd name="f4803" fmla="val 547"/>
              <a:gd name="f4804" fmla="val 2312"/>
              <a:gd name="f4805" fmla="val 551"/>
              <a:gd name="f4806" fmla="val 2337"/>
              <a:gd name="f4807" fmla="val 2349"/>
              <a:gd name="f4808" fmla="val 2360"/>
              <a:gd name="f4809" fmla="val 542"/>
              <a:gd name="f4810" fmla="val 2439"/>
              <a:gd name="f4811" fmla="val 2447"/>
              <a:gd name="f4812" fmla="val 518"/>
              <a:gd name="f4813" fmla="val 506"/>
              <a:gd name="f4814" fmla="val 2471"/>
              <a:gd name="f4815" fmla="val 499"/>
              <a:gd name="f4816" fmla="val 492"/>
              <a:gd name="f4817" fmla="val 483"/>
              <a:gd name="f4818" fmla="val 414"/>
              <a:gd name="f4819" fmla="val 403"/>
              <a:gd name="f4820" fmla="val 391"/>
              <a:gd name="f4821" fmla="val 2540"/>
              <a:gd name="f4822" fmla="val 2543"/>
              <a:gd name="f4823" fmla="val 352"/>
              <a:gd name="f4824" fmla="val 323"/>
              <a:gd name="f4825" fmla="val 294"/>
              <a:gd name="f4826" fmla="val 18"/>
              <a:gd name="f4827" fmla="val 1214"/>
              <a:gd name="f4828" fmla="val 156"/>
              <a:gd name="f4829" fmla="val 809"/>
              <a:gd name="f4830" fmla="val 149"/>
              <a:gd name="f4831" fmla="val 1174"/>
              <a:gd name="f4832" fmla="val 1623"/>
              <a:gd name="f4833" fmla="val 1153"/>
              <a:gd name="f4834" fmla="val 1636"/>
              <a:gd name="f4835" fmla="val 1161"/>
              <a:gd name="f4836" fmla="val 1650"/>
              <a:gd name="f4837" fmla="val 1170"/>
              <a:gd name="f4838" fmla="val 1665"/>
              <a:gd name="f4839" fmla="val 1177"/>
              <a:gd name="f4840" fmla="val 1699"/>
              <a:gd name="f4841" fmla="val 1191"/>
              <a:gd name="f4842" fmla="val 1717"/>
              <a:gd name="f4843" fmla="val 1737"/>
              <a:gd name="f4844" fmla="val 1203"/>
              <a:gd name="f4845" fmla="val 1756"/>
              <a:gd name="f4846" fmla="val 1777"/>
              <a:gd name="f4847" fmla="val 1798"/>
              <a:gd name="f4848" fmla="val 1219"/>
              <a:gd name="f4849" fmla="val 1819"/>
              <a:gd name="f4850" fmla="val 1841"/>
              <a:gd name="f4851" fmla="val 1226"/>
              <a:gd name="f4852" fmla="val 1863"/>
              <a:gd name="f4853" fmla="val 1229"/>
              <a:gd name="f4854" fmla="val 1885"/>
              <a:gd name="f4855" fmla="val 1929"/>
              <a:gd name="f4856" fmla="val 2004"/>
              <a:gd name="f4857" fmla="val 2050"/>
              <a:gd name="f4858" fmla="val 2093"/>
              <a:gd name="f4859" fmla="val 1210"/>
              <a:gd name="f4860" fmla="val 1204"/>
              <a:gd name="f4861" fmla="val 2132"/>
              <a:gd name="f4862" fmla="val 2150"/>
              <a:gd name="f4863" fmla="val 1189"/>
              <a:gd name="f4864" fmla="val 1181"/>
              <a:gd name="f4865" fmla="val 2230"/>
              <a:gd name="f4866" fmla="val 1129"/>
              <a:gd name="f4867" fmla="val 1116"/>
              <a:gd name="f4868" fmla="val 2266"/>
              <a:gd name="f4869" fmla="val 2278"/>
              <a:gd name="f4870" fmla="val 2288"/>
              <a:gd name="f4871" fmla="val 2297"/>
              <a:gd name="f4872" fmla="val 1062"/>
              <a:gd name="f4873" fmla="val 2313"/>
              <a:gd name="f4874" fmla="val 2326"/>
              <a:gd name="f4875" fmla="val 1003"/>
              <a:gd name="f4876" fmla="val 2331"/>
              <a:gd name="f4877" fmla="val 971"/>
              <a:gd name="f4878" fmla="val 2339"/>
              <a:gd name="f4879" fmla="val 2342"/>
              <a:gd name="f4880" fmla="val 938"/>
              <a:gd name="f4881" fmla="val 2344"/>
              <a:gd name="f4882" fmla="val 921"/>
              <a:gd name="f4883" fmla="val 2345"/>
              <a:gd name="f4884" fmla="val 871"/>
              <a:gd name="f4885" fmla="val 855"/>
              <a:gd name="f4886" fmla="val 2343"/>
              <a:gd name="f4887" fmla="val 840"/>
              <a:gd name="f4888" fmla="val 2338"/>
              <a:gd name="f4889" fmla="val 2335"/>
              <a:gd name="f4890" fmla="val 797"/>
              <a:gd name="f4891" fmla="val 2327"/>
              <a:gd name="f4892" fmla="val 2322"/>
              <a:gd name="f4893" fmla="val 757"/>
              <a:gd name="f4894" fmla="val 732"/>
              <a:gd name="f4895" fmla="val 720"/>
              <a:gd name="f4896" fmla="val 2295"/>
              <a:gd name="f4897" fmla="val 697"/>
              <a:gd name="f4898" fmla="val 687"/>
              <a:gd name="f4899" fmla="val 2259"/>
              <a:gd name="f4900" fmla="val 665"/>
              <a:gd name="f4901" fmla="val 2238"/>
              <a:gd name="f4902" fmla="val 646"/>
              <a:gd name="f4903" fmla="val 636"/>
              <a:gd name="f4904" fmla="val 600"/>
              <a:gd name="f4905" fmla="val 582"/>
              <a:gd name="f4906" fmla="val 2113"/>
              <a:gd name="f4907" fmla="val 2012"/>
              <a:gd name="f4908" fmla="val 1985"/>
              <a:gd name="f4909" fmla="val 1958"/>
              <a:gd name="f4910" fmla="val 1935"/>
              <a:gd name="f4911" fmla="val 489"/>
              <a:gd name="f4912" fmla="val 1913"/>
              <a:gd name="f4913" fmla="val 1894"/>
              <a:gd name="f4914" fmla="val 464"/>
              <a:gd name="f4915" fmla="val 1877"/>
              <a:gd name="f4916" fmla="val 1861"/>
              <a:gd name="f4917" fmla="val 439"/>
              <a:gd name="f4918" fmla="val 1848"/>
              <a:gd name="f4919" fmla="val 1826"/>
              <a:gd name="f4920" fmla="val 1818"/>
              <a:gd name="f4921" fmla="val 380"/>
              <a:gd name="f4922" fmla="val 1812"/>
              <a:gd name="f4923" fmla="val 1807"/>
              <a:gd name="f4924" fmla="val 346"/>
              <a:gd name="f4925" fmla="val 1805"/>
              <a:gd name="f4926" fmla="val 327"/>
              <a:gd name="f4927" fmla="val 1804"/>
              <a:gd name="f4928" fmla="val 292"/>
              <a:gd name="f4929" fmla="val 276"/>
              <a:gd name="f4930" fmla="val 1811"/>
              <a:gd name="f4931" fmla="val 1816"/>
              <a:gd name="f4932" fmla="val 1833"/>
              <a:gd name="f4933" fmla="val 214"/>
              <a:gd name="f4934" fmla="val 1843"/>
              <a:gd name="f4935" fmla="val 200"/>
              <a:gd name="f4936" fmla="val 1870"/>
              <a:gd name="f4937" fmla="val 174"/>
              <a:gd name="f4938" fmla="val 1878"/>
              <a:gd name="f4939" fmla="val 168"/>
              <a:gd name="f4940" fmla="val 1887"/>
              <a:gd name="f4941" fmla="val 1895"/>
              <a:gd name="f4942" fmla="val 158"/>
              <a:gd name="f4943" fmla="val 1905"/>
              <a:gd name="f4944" fmla="val 153"/>
              <a:gd name="f4945" fmla="val 1915"/>
              <a:gd name="f4946" fmla="val 1926"/>
              <a:gd name="f4947" fmla="val 144"/>
              <a:gd name="f4948" fmla="val 140"/>
              <a:gd name="f4949" fmla="val 1948"/>
              <a:gd name="f4950" fmla="val 137"/>
              <a:gd name="f4951" fmla="val 1960"/>
              <a:gd name="f4952" fmla="val 134"/>
              <a:gd name="f4953" fmla="val 1972"/>
              <a:gd name="f4954" fmla="val 2000"/>
              <a:gd name="f4955" fmla="val 129"/>
              <a:gd name="f4956" fmla="val 128"/>
              <a:gd name="f4957" fmla="val 2030"/>
              <a:gd name="f4958" fmla="val 127"/>
              <a:gd name="f4959" fmla="val 2087"/>
              <a:gd name="f4960" fmla="val 131"/>
              <a:gd name="f4961" fmla="val 133"/>
              <a:gd name="f4962" fmla="val 2123"/>
              <a:gd name="f4963" fmla="val 136"/>
              <a:gd name="f4964" fmla="val 2139"/>
              <a:gd name="f4965" fmla="val 139"/>
              <a:gd name="f4966" fmla="val 143"/>
              <a:gd name="f4967" fmla="val 2168"/>
              <a:gd name="f4968" fmla="val 148"/>
              <a:gd name="f4969" fmla="val 2196"/>
              <a:gd name="f4970" fmla="val 184"/>
              <a:gd name="f4971" fmla="val 46"/>
              <a:gd name="f4972" fmla="val 36"/>
              <a:gd name="f4973" fmla="val 2224"/>
              <a:gd name="f4974" fmla="val 14"/>
              <a:gd name="f4975" fmla="val 11"/>
              <a:gd name="f4976" fmla="val 8"/>
              <a:gd name="f4977" fmla="val 1992"/>
              <a:gd name="f4978" fmla="val 1971"/>
              <a:gd name="f4979" fmla="val 4"/>
              <a:gd name="f4980" fmla="val 7"/>
              <a:gd name="f4981" fmla="val 19"/>
              <a:gd name="f4982" fmla="val 24"/>
              <a:gd name="f4983" fmla="val 1859"/>
              <a:gd name="f4984" fmla="val 37"/>
              <a:gd name="f4985" fmla="val 45"/>
              <a:gd name="f4986" fmla="val 54"/>
              <a:gd name="f4987" fmla="val 1795"/>
              <a:gd name="f4988" fmla="val 63"/>
              <a:gd name="f4989" fmla="val 1767"/>
              <a:gd name="f4990" fmla="val 82"/>
              <a:gd name="f4991" fmla="val 1754"/>
              <a:gd name="f4992" fmla="val 92"/>
              <a:gd name="f4993" fmla="val 1742"/>
              <a:gd name="f4994" fmla="val 104"/>
              <a:gd name="f4995" fmla="val 1731"/>
              <a:gd name="f4996" fmla="val 115"/>
              <a:gd name="f4997" fmla="val 1719"/>
              <a:gd name="f4998" fmla="val 1709"/>
              <a:gd name="f4999" fmla="val 1700"/>
              <a:gd name="f5000" fmla="val 1691"/>
              <a:gd name="f5001" fmla="val 1683"/>
              <a:gd name="f5002" fmla="val 1669"/>
              <a:gd name="f5003" fmla="val 1663"/>
              <a:gd name="f5004" fmla="val 225"/>
              <a:gd name="f5005" fmla="val 1659"/>
              <a:gd name="f5006" fmla="val 1655"/>
              <a:gd name="f5007" fmla="val 257"/>
              <a:gd name="f5008" fmla="val 1652"/>
              <a:gd name="f5009" fmla="val 273"/>
              <a:gd name="f5010" fmla="val 1648"/>
              <a:gd name="f5011" fmla="val 308"/>
              <a:gd name="f5012" fmla="val 324"/>
              <a:gd name="f5013" fmla="val 1651"/>
              <a:gd name="f5014" fmla="val 370"/>
              <a:gd name="f5015" fmla="val 1653"/>
              <a:gd name="f5016" fmla="val 384"/>
              <a:gd name="f5017" fmla="val 1656"/>
              <a:gd name="f5018" fmla="val 1660"/>
              <a:gd name="f5019" fmla="val 412"/>
              <a:gd name="f5020" fmla="val 1689"/>
              <a:gd name="f5021" fmla="val 1696"/>
              <a:gd name="f5022" fmla="val 1705"/>
              <a:gd name="f5023" fmla="val 1713"/>
              <a:gd name="f5024" fmla="val 509"/>
              <a:gd name="f5025" fmla="val 1722"/>
              <a:gd name="f5026" fmla="val 520"/>
              <a:gd name="f5027" fmla="val 1733"/>
              <a:gd name="f5028" fmla="val 530"/>
              <a:gd name="f5029" fmla="val 1743"/>
              <a:gd name="f5030" fmla="val 1766"/>
              <a:gd name="f5031" fmla="val 1779"/>
              <a:gd name="f5032" fmla="val 1832"/>
              <a:gd name="f5033" fmla="val 620"/>
              <a:gd name="f5034" fmla="val 635"/>
              <a:gd name="f5035" fmla="val 649"/>
              <a:gd name="f5036" fmla="val 1964"/>
              <a:gd name="f5037" fmla="val 1993"/>
              <a:gd name="f5038" fmla="val 2019"/>
              <a:gd name="f5039" fmla="val 685"/>
              <a:gd name="f5040" fmla="val 2067"/>
              <a:gd name="f5041" fmla="val 721"/>
              <a:gd name="f5042" fmla="val 2106"/>
              <a:gd name="f5043" fmla="val 735"/>
              <a:gd name="f5044" fmla="val 2137"/>
              <a:gd name="f5045" fmla="val 792"/>
              <a:gd name="f5046" fmla="val 807"/>
              <a:gd name="f5047" fmla="val 860"/>
              <a:gd name="f5048" fmla="val 2189"/>
              <a:gd name="f5049" fmla="val 880"/>
              <a:gd name="f5050" fmla="val 922"/>
              <a:gd name="f5051" fmla="val 2187"/>
              <a:gd name="f5052" fmla="val 933"/>
              <a:gd name="f5053" fmla="val 2185"/>
              <a:gd name="f5054" fmla="val 943"/>
              <a:gd name="f5055" fmla="val 2180"/>
              <a:gd name="f5056" fmla="val 983"/>
              <a:gd name="f5057" fmla="val 2152"/>
              <a:gd name="f5058" fmla="val 1016"/>
              <a:gd name="f5059" fmla="val 1032"/>
              <a:gd name="f5060" fmla="val 1040"/>
              <a:gd name="f5061" fmla="val 1046"/>
              <a:gd name="f5062" fmla="val 2115"/>
              <a:gd name="f5063" fmla="val 2097"/>
              <a:gd name="f5064" fmla="val 1064"/>
              <a:gd name="f5065" fmla="val 1080"/>
              <a:gd name="f5066" fmla="val 1084"/>
              <a:gd name="f5067" fmla="val 1088"/>
              <a:gd name="f5068" fmla="val 1995"/>
              <a:gd name="f5069" fmla="val 1098"/>
              <a:gd name="f5070" fmla="val 1967"/>
              <a:gd name="f5071" fmla="val 1101"/>
              <a:gd name="f5072" fmla="val 1939"/>
              <a:gd name="f5073" fmla="val 1102"/>
              <a:gd name="f5074" fmla="val 1880"/>
              <a:gd name="f5075" fmla="val 1096"/>
              <a:gd name="f5076" fmla="val 1085"/>
              <a:gd name="f5077" fmla="val 1788"/>
              <a:gd name="f5078" fmla="val 1770"/>
              <a:gd name="f5079" fmla="val 1753"/>
              <a:gd name="f5080" fmla="val 1068"/>
              <a:gd name="f5081" fmla="val 1721"/>
              <a:gd name="f5082" fmla="val 1056"/>
              <a:gd name="f5083" fmla="val 1706"/>
              <a:gd name="f5084" fmla="val 1664"/>
              <a:gd name="f5085" fmla="val 813"/>
              <a:gd name="f5086" fmla="val 799"/>
              <a:gd name="f5087" fmla="val 782"/>
              <a:gd name="f5088" fmla="val 762"/>
              <a:gd name="f5089" fmla="val 740"/>
              <a:gd name="f5090" fmla="val 661"/>
              <a:gd name="f5091" fmla="val 644"/>
              <a:gd name="f5092" fmla="val 627"/>
              <a:gd name="f5093" fmla="val 610"/>
              <a:gd name="f5094" fmla="val 543"/>
              <a:gd name="f5095" fmla="val 449"/>
              <a:gd name="f5096" fmla="val 435"/>
              <a:gd name="f5097" fmla="val 422"/>
              <a:gd name="f5098" fmla="val 409"/>
              <a:gd name="f5099" fmla="val 386"/>
              <a:gd name="f5100" fmla="val 376"/>
              <a:gd name="f5101" fmla="val 3023"/>
              <a:gd name="f5102" fmla="val 342"/>
              <a:gd name="f5103" fmla="val 350"/>
              <a:gd name="f5104" fmla="val 2776"/>
              <a:gd name="f5105" fmla="val 356"/>
              <a:gd name="f5106" fmla="val 2756"/>
              <a:gd name="f5107" fmla="val 2701"/>
              <a:gd name="f5108" fmla="val 402"/>
              <a:gd name="f5109" fmla="val 2652"/>
              <a:gd name="f5110" fmla="val 426"/>
              <a:gd name="f5111" fmla="val 470"/>
              <a:gd name="f5112" fmla="val 2597"/>
              <a:gd name="f5113" fmla="val 539"/>
              <a:gd name="f5114" fmla="val 557"/>
              <a:gd name="f5115" fmla="val 597"/>
              <a:gd name="f5116" fmla="val 638"/>
              <a:gd name="f5117" fmla="val 704"/>
              <a:gd name="f5118" fmla="val 727"/>
              <a:gd name="f5119" fmla="val 774"/>
              <a:gd name="f5120" fmla="val 822"/>
              <a:gd name="f5121" fmla="val 846"/>
              <a:gd name="f5122" fmla="val 891"/>
              <a:gd name="f5123" fmla="val 913"/>
              <a:gd name="f5124" fmla="val 934"/>
              <a:gd name="f5125" fmla="val 975"/>
              <a:gd name="f5126" fmla="val 2538"/>
              <a:gd name="f5127" fmla="val 994"/>
              <a:gd name="f5128" fmla="val 1097"/>
              <a:gd name="f5129" fmla="val 1126"/>
              <a:gd name="f5130" fmla="val 1139"/>
              <a:gd name="f5131" fmla="val 2658"/>
              <a:gd name="f5132" fmla="val 2728"/>
              <a:gd name="f5133" fmla="val 2767"/>
              <a:gd name="f5134" fmla="val 1207"/>
              <a:gd name="f5135" fmla="val 1220"/>
              <a:gd name="f5136" fmla="val 1224"/>
              <a:gd name="f5137" fmla="val 2852"/>
              <a:gd name="f5138" fmla="val 3060"/>
              <a:gd name="f5139" fmla="val 3098"/>
              <a:gd name="f5140" fmla="val 1205"/>
              <a:gd name="f5141" fmla="val 1186"/>
              <a:gd name="f5142" fmla="val 3160"/>
              <a:gd name="f5143" fmla="val 1074"/>
              <a:gd name="f5144" fmla="val 1083"/>
              <a:gd name="f5145" fmla="val 1108"/>
              <a:gd name="f5146" fmla="val 2945"/>
              <a:gd name="f5147" fmla="val 2874"/>
              <a:gd name="f5148" fmla="val 2822"/>
              <a:gd name="f5149" fmla="val 2785"/>
              <a:gd name="f5150" fmla="val 2732"/>
              <a:gd name="f5151" fmla="val 1031"/>
              <a:gd name="f5152" fmla="val 1020"/>
              <a:gd name="f5153" fmla="val 1010"/>
              <a:gd name="f5154" fmla="val 2705"/>
              <a:gd name="f5155" fmla="val 999"/>
              <a:gd name="f5156" fmla="val 961"/>
              <a:gd name="f5157" fmla="val 2672"/>
              <a:gd name="f5158" fmla="val 918"/>
              <a:gd name="f5159" fmla="val 902"/>
              <a:gd name="f5160" fmla="val 2659"/>
              <a:gd name="f5161" fmla="val 2654"/>
              <a:gd name="f5162" fmla="val 851"/>
              <a:gd name="f5163" fmla="val 832"/>
              <a:gd name="f5164" fmla="val 680"/>
              <a:gd name="f5165" fmla="val 616"/>
              <a:gd name="f5166" fmla="val 2683"/>
              <a:gd name="f5167" fmla="val 573"/>
              <a:gd name="f5168" fmla="val 515"/>
              <a:gd name="f5169" fmla="val 2742"/>
              <a:gd name="f5170" fmla="val 2865"/>
              <a:gd name="f5171" fmla="val 448"/>
              <a:gd name="f5172" fmla="val 2909"/>
              <a:gd name="f5173" fmla="val 2925"/>
              <a:gd name="f5174" fmla="val 462"/>
              <a:gd name="f5175" fmla="val 473"/>
              <a:gd name="f5176" fmla="val 3011"/>
              <a:gd name="f5177" fmla="val 577"/>
              <a:gd name="f5178" fmla="val 598"/>
              <a:gd name="f5179" fmla="val 3452"/>
              <a:gd name="f5180" fmla="val 3609"/>
              <a:gd name="f5181" fmla="val 717"/>
              <a:gd name="f5182" fmla="val 3612"/>
              <a:gd name="f5183" fmla="val 3614"/>
              <a:gd name="f5184" fmla="val 3619"/>
              <a:gd name="f5185" fmla="val 3625"/>
              <a:gd name="f5186" fmla="val 640"/>
              <a:gd name="f5187" fmla="val 3632"/>
              <a:gd name="f5188" fmla="val 602"/>
              <a:gd name="f5189" fmla="val 3649"/>
              <a:gd name="f5190" fmla="val 585"/>
              <a:gd name="f5191" fmla="val 3685"/>
              <a:gd name="f5192" fmla="val 3699"/>
              <a:gd name="f5193" fmla="val 3715"/>
              <a:gd name="f5194" fmla="val 3730"/>
              <a:gd name="f5195" fmla="val 3747"/>
              <a:gd name="f5196" fmla="val 498"/>
              <a:gd name="f5197" fmla="val 3803"/>
              <a:gd name="f5198" fmla="val 482"/>
              <a:gd name="f5199" fmla="val 3838"/>
              <a:gd name="f5200" fmla="val 3852"/>
              <a:gd name="f5201" fmla="val 3865"/>
              <a:gd name="f5202" fmla="val 3877"/>
              <a:gd name="f5203" fmla="val 3866"/>
              <a:gd name="f5204" fmla="val 3845"/>
              <a:gd name="f5205" fmla="val 3834"/>
              <a:gd name="f5206" fmla="val 3815"/>
              <a:gd name="f5207" fmla="val 3777"/>
              <a:gd name="f5208" fmla="val 3758"/>
              <a:gd name="f5209" fmla="val 349"/>
              <a:gd name="f5210" fmla="val 3740"/>
              <a:gd name="f5211" fmla="val 3723"/>
              <a:gd name="f5212" fmla="val 364"/>
              <a:gd name="f5213" fmla="val 3705"/>
              <a:gd name="f5214" fmla="val 3689"/>
              <a:gd name="f5215" fmla="val 3660"/>
              <a:gd name="f5216" fmla="val 413"/>
              <a:gd name="f5217" fmla="val 3646"/>
              <a:gd name="f5218" fmla="val 3634"/>
              <a:gd name="f5219" fmla="val 446"/>
              <a:gd name="f5220" fmla="val 3622"/>
              <a:gd name="f5221" fmla="val 3594"/>
              <a:gd name="f5222" fmla="val 3445"/>
              <a:gd name="f5223" fmla="val 3447"/>
              <a:gd name="f5224" fmla="val 3449"/>
              <a:gd name="f5225" fmla="val 416"/>
              <a:gd name="f5226" fmla="val 3450"/>
              <a:gd name="f5227" fmla="val 3451"/>
              <a:gd name="f5228" fmla="val 480"/>
              <a:gd name="f5229" fmla="val 623"/>
              <a:gd name="f5230" fmla="val 3971"/>
              <a:gd name="f5231" fmla="val 4297"/>
              <a:gd name="f5232" fmla="val 865"/>
              <a:gd name="f5233" fmla="val 4433"/>
              <a:gd name="f5234" fmla="val 894"/>
              <a:gd name="f5235" fmla="val 4414"/>
              <a:gd name="f5236" fmla="val 950"/>
              <a:gd name="f5237" fmla="val 1004"/>
              <a:gd name="f5238" fmla="val 4388"/>
              <a:gd name="f5239" fmla="val 4380"/>
              <a:gd name="f5240" fmla="val 1058"/>
              <a:gd name="f5241" fmla="val 4368"/>
              <a:gd name="f5242" fmla="val 4353"/>
              <a:gd name="f5243" fmla="val 4344"/>
              <a:gd name="f5244" fmla="val 4326"/>
              <a:gd name="f5245" fmla="val 209"/>
              <a:gd name="f5246" fmla="val 204"/>
              <a:gd name="f5247" fmla="val 5057"/>
              <a:gd name="f5248" fmla="val 160"/>
              <a:gd name="f5249" fmla="val 152"/>
              <a:gd name="f5250" fmla="val 125"/>
              <a:gd name="f5251" fmla="val 105"/>
              <a:gd name="f5252" fmla="val 95"/>
              <a:gd name="f5253" fmla="val 77"/>
              <a:gd name="f5254" fmla="val 68"/>
              <a:gd name="f5255" fmla="val 53"/>
              <a:gd name="f5256" fmla="val 5071"/>
              <a:gd name="f5257" fmla="val 39"/>
              <a:gd name="f5258" fmla="val 34"/>
              <a:gd name="f5259" fmla="val 29"/>
              <a:gd name="f5260" fmla="val 25"/>
              <a:gd name="f5261" fmla="val 5029"/>
              <a:gd name="f5262" fmla="val 4998"/>
              <a:gd name="f5263" fmla="val 4987"/>
              <a:gd name="f5264" fmla="val 4926"/>
              <a:gd name="f5265" fmla="val 4915"/>
              <a:gd name="f5266" fmla="val 4913"/>
              <a:gd name="f5267" fmla="val 4931"/>
              <a:gd name="f5268" fmla="val 4984"/>
              <a:gd name="f5269" fmla="val 4995"/>
              <a:gd name="f5270" fmla="val 1073"/>
              <a:gd name="f5271" fmla="val 5896"/>
              <a:gd name="f5272" fmla="val 5874"/>
              <a:gd name="f5273" fmla="val 5852"/>
              <a:gd name="f5274" fmla="val 5827"/>
              <a:gd name="f5275" fmla="val 5801"/>
              <a:gd name="f5276" fmla="val 5724"/>
              <a:gd name="f5277" fmla="val 5708"/>
              <a:gd name="f5278" fmla="val 1104"/>
              <a:gd name="f5279" fmla="val 5678"/>
              <a:gd name="f5280" fmla="val 5595"/>
              <a:gd name="f5281" fmla="val 1072"/>
              <a:gd name="f5282" fmla="val 5582"/>
              <a:gd name="f5283" fmla="val 5570"/>
              <a:gd name="f5284" fmla="val 1039"/>
              <a:gd name="f5285" fmla="val 5538"/>
              <a:gd name="f5286" fmla="val 1030"/>
              <a:gd name="f5287" fmla="val 5527"/>
              <a:gd name="f5288" fmla="val 1019"/>
              <a:gd name="f5289" fmla="val 986"/>
              <a:gd name="f5290" fmla="val 5492"/>
              <a:gd name="f5291" fmla="val 5483"/>
              <a:gd name="f5292" fmla="val 5476"/>
              <a:gd name="f5293" fmla="val 947"/>
              <a:gd name="f5294" fmla="val 5470"/>
              <a:gd name="f5295" fmla="val 5464"/>
              <a:gd name="f5296" fmla="val 5459"/>
              <a:gd name="f5297" fmla="val 903"/>
              <a:gd name="f5298" fmla="val 5451"/>
              <a:gd name="f5299" fmla="val 5448"/>
              <a:gd name="f5300" fmla="val 5444"/>
              <a:gd name="f5301" fmla="val 820"/>
              <a:gd name="f5302" fmla="val 5442"/>
              <a:gd name="f5303" fmla="val 803"/>
              <a:gd name="f5304" fmla="val 785"/>
              <a:gd name="f5305" fmla="val 768"/>
              <a:gd name="f5306" fmla="val 5447"/>
              <a:gd name="f5307" fmla="val 5450"/>
              <a:gd name="f5308" fmla="val 5453"/>
              <a:gd name="f5309" fmla="val 5457"/>
              <a:gd name="f5310" fmla="val 5461"/>
              <a:gd name="f5311" fmla="val 5466"/>
              <a:gd name="f5312" fmla="val 645"/>
              <a:gd name="f5313" fmla="val 5472"/>
              <a:gd name="f5314" fmla="val 5478"/>
              <a:gd name="f5315" fmla="val 5485"/>
              <a:gd name="f5316" fmla="val 5494"/>
              <a:gd name="f5317" fmla="val 578"/>
              <a:gd name="f5318" fmla="val 5510"/>
              <a:gd name="f5319" fmla="val 5519"/>
              <a:gd name="f5320" fmla="val 5529"/>
              <a:gd name="f5321" fmla="val 5540"/>
              <a:gd name="f5322" fmla="val 534"/>
              <a:gd name="f5323" fmla="val 5563"/>
              <a:gd name="f5324" fmla="val 5574"/>
              <a:gd name="f5325" fmla="val 5588"/>
              <a:gd name="f5326" fmla="val 5615"/>
              <a:gd name="f5327" fmla="val 5692"/>
              <a:gd name="f5328" fmla="val 5804"/>
              <a:gd name="f5329" fmla="val 5830"/>
              <a:gd name="f5330" fmla="val 472"/>
              <a:gd name="f5331" fmla="val 5875"/>
              <a:gd name="f5332" fmla="val 5926"/>
              <a:gd name="f5333" fmla="val 5961"/>
              <a:gd name="f5334" fmla="val 381"/>
              <a:gd name="f5335" fmla="val 5944"/>
              <a:gd name="f5336" fmla="val 5922"/>
              <a:gd name="f5337" fmla="val 5843"/>
              <a:gd name="f5338" fmla="val 5812"/>
              <a:gd name="f5339" fmla="val 5719"/>
              <a:gd name="f5340" fmla="val 5694"/>
              <a:gd name="f5341" fmla="val 5645"/>
              <a:gd name="f5342" fmla="val 5599"/>
              <a:gd name="f5343" fmla="val 5576"/>
              <a:gd name="f5344" fmla="val 362"/>
              <a:gd name="f5345" fmla="val 5555"/>
              <a:gd name="f5346" fmla="val 5514"/>
              <a:gd name="f5347" fmla="val 5495"/>
              <a:gd name="f5348" fmla="val 5458"/>
              <a:gd name="f5349" fmla="val 5441"/>
              <a:gd name="f5350" fmla="val 450"/>
              <a:gd name="f5351" fmla="val 5409"/>
              <a:gd name="f5352" fmla="val 5380"/>
              <a:gd name="f5353" fmla="val 5368"/>
              <a:gd name="f5354" fmla="val 5334"/>
              <a:gd name="f5355" fmla="val 570"/>
              <a:gd name="f5356" fmla="val 631"/>
              <a:gd name="f5357" fmla="val 793"/>
              <a:gd name="f5358" fmla="val 932"/>
              <a:gd name="f5359" fmla="val 5307"/>
              <a:gd name="f5360" fmla="val 952"/>
              <a:gd name="f5361" fmla="val 993"/>
              <a:gd name="f5362" fmla="val 5330"/>
              <a:gd name="f5363" fmla="val 1011"/>
              <a:gd name="f5364" fmla="val 5341"/>
              <a:gd name="f5365" fmla="val 5351"/>
              <a:gd name="f5366" fmla="val 5374"/>
              <a:gd name="f5367" fmla="val 5401"/>
              <a:gd name="f5368" fmla="val 5429"/>
              <a:gd name="f5369" fmla="val 5446"/>
              <a:gd name="f5370" fmla="val 5462"/>
              <a:gd name="f5371" fmla="val 5479"/>
              <a:gd name="f5372" fmla="val 5498"/>
              <a:gd name="f5373" fmla="val 5535"/>
              <a:gd name="f5374" fmla="val 5575"/>
              <a:gd name="f5375" fmla="val 5597"/>
              <a:gd name="f5376" fmla="val 5641"/>
              <a:gd name="f5377" fmla="val 5688"/>
              <a:gd name="f5378" fmla="val 5711"/>
              <a:gd name="f5379" fmla="val 5732"/>
              <a:gd name="f5380" fmla="val 5863"/>
              <a:gd name="f5381" fmla="val 5893"/>
              <a:gd name="f5382" fmla="val 5918"/>
              <a:gd name="f5383" fmla="val 1198"/>
              <a:gd name="f5384" fmla="val 5941"/>
              <a:gd name="f5385" fmla="val 5958"/>
              <a:gd name="f5386" fmla="val 1182"/>
              <a:gd name="f5387" fmla="val 6820"/>
              <a:gd name="f5388" fmla="val 6822"/>
              <a:gd name="f5389" fmla="val 6825"/>
              <a:gd name="f5390" fmla="val 6826"/>
              <a:gd name="f5391" fmla="val 6819"/>
              <a:gd name="f5392" fmla="val 6817"/>
              <a:gd name="f5393" fmla="val 6814"/>
              <a:gd name="f5394" fmla="val 6810"/>
              <a:gd name="f5395" fmla="val 6805"/>
              <a:gd name="f5396" fmla="val 6800"/>
              <a:gd name="f5397" fmla="val 6788"/>
              <a:gd name="f5398" fmla="val 6781"/>
              <a:gd name="f5399" fmla="val 6772"/>
              <a:gd name="f5400" fmla="val 6764"/>
              <a:gd name="f5401" fmla="val 6754"/>
              <a:gd name="f5402" fmla="val 6744"/>
              <a:gd name="f5403" fmla="val 6733"/>
              <a:gd name="f5404" fmla="val 6707"/>
              <a:gd name="f5405" fmla="val 6663"/>
              <a:gd name="f5406" fmla="val 6646"/>
              <a:gd name="f5407" fmla="val 6629"/>
              <a:gd name="f5408" fmla="val 6609"/>
              <a:gd name="f5409" fmla="val 6590"/>
              <a:gd name="f5410" fmla="val 6568"/>
              <a:gd name="f5411" fmla="val 6546"/>
              <a:gd name="f5412" fmla="val 6522"/>
              <a:gd name="f5413" fmla="val 6472"/>
              <a:gd name="f5414" fmla="val 6449"/>
              <a:gd name="f5415" fmla="val 6426"/>
              <a:gd name="f5416" fmla="val 6405"/>
              <a:gd name="f5417" fmla="val 6362"/>
              <a:gd name="f5418" fmla="val 6304"/>
              <a:gd name="f5419" fmla="val 6286"/>
              <a:gd name="f5420" fmla="val 6268"/>
              <a:gd name="f5421" fmla="val 6219"/>
              <a:gd name="f5422" fmla="val 6204"/>
              <a:gd name="f5423" fmla="val 6190"/>
              <a:gd name="f5424" fmla="val 6164"/>
              <a:gd name="f5425" fmla="val 6152"/>
              <a:gd name="f5426" fmla="val 6141"/>
              <a:gd name="f5427" fmla="val 6120"/>
              <a:gd name="f5428" fmla="val 6096"/>
              <a:gd name="f5429" fmla="val 6084"/>
              <a:gd name="f5430" fmla="val 6075"/>
              <a:gd name="f5431" fmla="val 6070"/>
              <a:gd name="f5432" fmla="val 6085"/>
              <a:gd name="f5433" fmla="val 6091"/>
              <a:gd name="f5434" fmla="val 6133"/>
              <a:gd name="f5435" fmla="val 6144"/>
              <a:gd name="f5436" fmla="val 6155"/>
              <a:gd name="f5437" fmla="val 6195"/>
              <a:gd name="f5438" fmla="val 6209"/>
              <a:gd name="f5439" fmla="val 6242"/>
              <a:gd name="f5440" fmla="val 6276"/>
              <a:gd name="f5441" fmla="val 6313"/>
              <a:gd name="f5442" fmla="val 6334"/>
              <a:gd name="f5443" fmla="val 6354"/>
              <a:gd name="f5444" fmla="val 6375"/>
              <a:gd name="f5445" fmla="val 6397"/>
              <a:gd name="f5446" fmla="val 6419"/>
              <a:gd name="f5447" fmla="val 6466"/>
              <a:gd name="f5448" fmla="val 6491"/>
              <a:gd name="f5449" fmla="val 6515"/>
              <a:gd name="f5450" fmla="val 6540"/>
              <a:gd name="f5451" fmla="val 6563"/>
              <a:gd name="f5452" fmla="val 6585"/>
              <a:gd name="f5453" fmla="val 6606"/>
              <a:gd name="f5454" fmla="val 6627"/>
              <a:gd name="f5455" fmla="val 6755"/>
              <a:gd name="f5456" fmla="val 6778"/>
              <a:gd name="f5457" fmla="val 6749"/>
              <a:gd name="f5458" fmla="val 6651"/>
              <a:gd name="f5459" fmla="val 6621"/>
              <a:gd name="f5460" fmla="val 6588"/>
              <a:gd name="f5461" fmla="val 6511"/>
              <a:gd name="f5462" fmla="val 6497"/>
              <a:gd name="f5463" fmla="val 6483"/>
              <a:gd name="f5464" fmla="val 6468"/>
              <a:gd name="f5465" fmla="val 6454"/>
              <a:gd name="f5466" fmla="val 6441"/>
              <a:gd name="f5467" fmla="val 6413"/>
              <a:gd name="f5468" fmla="val 6401"/>
              <a:gd name="f5469" fmla="val 6363"/>
              <a:gd name="f5470" fmla="val 6351"/>
              <a:gd name="f5471" fmla="val 6340"/>
              <a:gd name="f5472" fmla="val 6329"/>
              <a:gd name="f5473" fmla="val 6318"/>
              <a:gd name="f5474" fmla="val 6308"/>
              <a:gd name="f5475" fmla="val 6298"/>
              <a:gd name="f5476" fmla="val 6289"/>
              <a:gd name="f5477" fmla="val 6281"/>
              <a:gd name="f5478" fmla="val 6272"/>
              <a:gd name="f5479" fmla="val 6257"/>
              <a:gd name="f5480" fmla="val 6250"/>
              <a:gd name="f5481" fmla="val 6239"/>
              <a:gd name="f5482" fmla="val 6234"/>
              <a:gd name="f5483" fmla="val 6230"/>
              <a:gd name="f5484" fmla="val 6226"/>
              <a:gd name="f5485" fmla="val 6220"/>
              <a:gd name="f5486" fmla="val 6227"/>
              <a:gd name="f5487" fmla="val 6260"/>
              <a:gd name="f5488" fmla="val 6293"/>
              <a:gd name="f5489" fmla="val 6309"/>
              <a:gd name="f5490" fmla="val 6317"/>
              <a:gd name="f5491" fmla="val 6326"/>
              <a:gd name="f5492" fmla="val 6337"/>
              <a:gd name="f5493" fmla="val 6347"/>
              <a:gd name="f5494" fmla="val 6357"/>
              <a:gd name="f5495" fmla="val 6380"/>
              <a:gd name="f5496" fmla="val 6392"/>
              <a:gd name="f5497" fmla="val 6432"/>
              <a:gd name="f5498" fmla="val 6446"/>
              <a:gd name="f5499" fmla="val 6460"/>
              <a:gd name="f5500" fmla="val 6476"/>
              <a:gd name="f5501" fmla="val 6506"/>
              <a:gd name="f5502" fmla="val 6519"/>
              <a:gd name="f5503" fmla="val 6533"/>
              <a:gd name="f5504" fmla="val 6545"/>
              <a:gd name="f5505" fmla="val 6556"/>
              <a:gd name="f5506" fmla="val 6597"/>
              <a:gd name="f5507" fmla="val 6605"/>
              <a:gd name="f5508" fmla="val 6613"/>
              <a:gd name="f5509" fmla="val 6620"/>
              <a:gd name="f5510" fmla="val 6628"/>
              <a:gd name="f5511" fmla="val 6634"/>
              <a:gd name="f5512" fmla="val 6639"/>
              <a:gd name="f5513" fmla="val 6645"/>
              <a:gd name="f5514" fmla="val 6649"/>
              <a:gd name="f5515" fmla="val 6654"/>
              <a:gd name="f5516" fmla="val 6661"/>
              <a:gd name="f5517" fmla="val 6666"/>
              <a:gd name="f5518" fmla="val 6670"/>
              <a:gd name="f5519" fmla="val 6673"/>
              <a:gd name="f5520" fmla="val 6674"/>
              <a:gd name="f5521" fmla="+- 0 0 0"/>
              <a:gd name="f5522" fmla="*/ f4 1 13427"/>
              <a:gd name="f5523" fmla="*/ f5 1 5676"/>
              <a:gd name="f5524" fmla="*/ f5521 f0 1"/>
              <a:gd name="f5525" fmla="*/ 2147483647 f5522 1"/>
              <a:gd name="f5526" fmla="*/ 2147483647 f5523 1"/>
              <a:gd name="f5527" fmla="*/ f5524 1 f3"/>
              <a:gd name="f5528" fmla="+- f5527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</a:cxnLst>
            <a:rect l="l" t="t" r="r" b="b"/>
            <a:pathLst>
              <a:path w="13427" h="5676">
                <a:moveTo>
                  <a:pt x="f9" y="f10"/>
                </a:moveTo>
                <a:lnTo>
                  <a:pt x="f11" y="f12"/>
                </a:lnTo>
                <a:lnTo>
                  <a:pt x="f13" y="f14"/>
                </a:lnTo>
                <a:lnTo>
                  <a:pt x="f15" y="f16"/>
                </a:lnTo>
                <a:lnTo>
                  <a:pt x="f17" y="f18"/>
                </a:lnTo>
                <a:lnTo>
                  <a:pt x="f19" y="f20"/>
                </a:lnTo>
                <a:lnTo>
                  <a:pt x="f21" y="f22"/>
                </a:lnTo>
                <a:lnTo>
                  <a:pt x="f23" y="f24"/>
                </a:lnTo>
                <a:lnTo>
                  <a:pt x="f25" y="f26"/>
                </a:lnTo>
                <a:lnTo>
                  <a:pt x="f27" y="f28"/>
                </a:lnTo>
                <a:lnTo>
                  <a:pt x="f29" y="f28"/>
                </a:lnTo>
                <a:lnTo>
                  <a:pt x="f30" y="f28"/>
                </a:lnTo>
                <a:lnTo>
                  <a:pt x="f31" y="f26"/>
                </a:lnTo>
                <a:lnTo>
                  <a:pt x="f32" y="f24"/>
                </a:lnTo>
                <a:lnTo>
                  <a:pt x="f33" y="f34"/>
                </a:lnTo>
                <a:lnTo>
                  <a:pt x="f35" y="f36"/>
                </a:lnTo>
                <a:lnTo>
                  <a:pt x="f37" y="f38"/>
                </a:lnTo>
                <a:lnTo>
                  <a:pt x="f39" y="f40"/>
                </a:lnTo>
                <a:lnTo>
                  <a:pt x="f41" y="f42"/>
                </a:lnTo>
                <a:lnTo>
                  <a:pt x="f43" y="f44"/>
                </a:lnTo>
                <a:lnTo>
                  <a:pt x="f45" y="f46"/>
                </a:lnTo>
                <a:lnTo>
                  <a:pt x="f47" y="f48"/>
                </a:lnTo>
                <a:lnTo>
                  <a:pt x="f49" y="f50"/>
                </a:lnTo>
                <a:lnTo>
                  <a:pt x="f51" y="f52"/>
                </a:lnTo>
                <a:lnTo>
                  <a:pt x="f53" y="f54"/>
                </a:lnTo>
                <a:lnTo>
                  <a:pt x="f55" y="f56"/>
                </a:lnTo>
                <a:lnTo>
                  <a:pt x="f57" y="f58"/>
                </a:lnTo>
                <a:lnTo>
                  <a:pt x="f59" y="f60"/>
                </a:lnTo>
                <a:lnTo>
                  <a:pt x="f61" y="f62"/>
                </a:lnTo>
                <a:lnTo>
                  <a:pt x="f63" y="f64"/>
                </a:lnTo>
                <a:lnTo>
                  <a:pt x="f65" y="f66"/>
                </a:lnTo>
                <a:lnTo>
                  <a:pt x="f67" y="f68"/>
                </a:lnTo>
                <a:lnTo>
                  <a:pt x="f69" y="f70"/>
                </a:lnTo>
                <a:lnTo>
                  <a:pt x="f71" y="f72"/>
                </a:lnTo>
                <a:lnTo>
                  <a:pt x="f73" y="f74"/>
                </a:lnTo>
                <a:lnTo>
                  <a:pt x="f75" y="f76"/>
                </a:lnTo>
                <a:lnTo>
                  <a:pt x="f77" y="f78"/>
                </a:lnTo>
                <a:lnTo>
                  <a:pt x="f79" y="f80"/>
                </a:lnTo>
                <a:lnTo>
                  <a:pt x="f81" y="f82"/>
                </a:lnTo>
                <a:lnTo>
                  <a:pt x="f83" y="f84"/>
                </a:lnTo>
                <a:lnTo>
                  <a:pt x="f85" y="f86"/>
                </a:lnTo>
                <a:lnTo>
                  <a:pt x="f87" y="f88"/>
                </a:lnTo>
                <a:lnTo>
                  <a:pt x="f89" y="f90"/>
                </a:lnTo>
                <a:lnTo>
                  <a:pt x="f87" y="f91"/>
                </a:lnTo>
                <a:lnTo>
                  <a:pt x="f92" y="f93"/>
                </a:lnTo>
                <a:lnTo>
                  <a:pt x="f94" y="f95"/>
                </a:lnTo>
                <a:lnTo>
                  <a:pt x="f96" y="f97"/>
                </a:lnTo>
                <a:lnTo>
                  <a:pt x="f73" y="f98"/>
                </a:lnTo>
                <a:lnTo>
                  <a:pt x="f99" y="f100"/>
                </a:lnTo>
                <a:lnTo>
                  <a:pt x="f101" y="f102"/>
                </a:lnTo>
                <a:lnTo>
                  <a:pt x="f103" y="f104"/>
                </a:lnTo>
                <a:lnTo>
                  <a:pt x="f105" y="f106"/>
                </a:lnTo>
                <a:lnTo>
                  <a:pt x="f107" y="f108"/>
                </a:lnTo>
                <a:lnTo>
                  <a:pt x="f109" y="f110"/>
                </a:lnTo>
                <a:lnTo>
                  <a:pt x="f111" y="f112"/>
                </a:lnTo>
                <a:lnTo>
                  <a:pt x="f113" y="f114"/>
                </a:lnTo>
                <a:lnTo>
                  <a:pt x="f115" y="f116"/>
                </a:lnTo>
                <a:lnTo>
                  <a:pt x="f117" y="f118"/>
                </a:lnTo>
                <a:lnTo>
                  <a:pt x="f119" y="f120"/>
                </a:lnTo>
                <a:lnTo>
                  <a:pt x="f121" y="f122"/>
                </a:lnTo>
                <a:lnTo>
                  <a:pt x="f123" y="f124"/>
                </a:lnTo>
                <a:lnTo>
                  <a:pt x="f125" y="f126"/>
                </a:lnTo>
                <a:lnTo>
                  <a:pt x="f127" y="f128"/>
                </a:lnTo>
                <a:lnTo>
                  <a:pt x="f129" y="f130"/>
                </a:lnTo>
                <a:lnTo>
                  <a:pt x="f131" y="f132"/>
                </a:lnTo>
                <a:lnTo>
                  <a:pt x="f133" y="f134"/>
                </a:lnTo>
                <a:lnTo>
                  <a:pt x="f135" y="f136"/>
                </a:lnTo>
                <a:lnTo>
                  <a:pt x="f137" y="f138"/>
                </a:lnTo>
                <a:lnTo>
                  <a:pt x="f139" y="f140"/>
                </a:lnTo>
                <a:lnTo>
                  <a:pt x="f141" y="f142"/>
                </a:lnTo>
                <a:lnTo>
                  <a:pt x="f143" y="f144"/>
                </a:lnTo>
                <a:lnTo>
                  <a:pt x="f145" y="f146"/>
                </a:lnTo>
                <a:lnTo>
                  <a:pt x="f145" y="f147"/>
                </a:lnTo>
                <a:lnTo>
                  <a:pt x="f145" y="f148"/>
                </a:lnTo>
                <a:lnTo>
                  <a:pt x="f143" y="f149"/>
                </a:lnTo>
                <a:lnTo>
                  <a:pt x="f141" y="f150"/>
                </a:lnTo>
                <a:lnTo>
                  <a:pt x="f139" y="f151"/>
                </a:lnTo>
                <a:lnTo>
                  <a:pt x="f137" y="f152"/>
                </a:lnTo>
                <a:lnTo>
                  <a:pt x="f153" y="f154"/>
                </a:lnTo>
                <a:lnTo>
                  <a:pt x="f155" y="f156"/>
                </a:lnTo>
                <a:lnTo>
                  <a:pt x="f157" y="f158"/>
                </a:lnTo>
                <a:lnTo>
                  <a:pt x="f159" y="f160"/>
                </a:lnTo>
                <a:lnTo>
                  <a:pt x="f161" y="f162"/>
                </a:lnTo>
                <a:lnTo>
                  <a:pt x="f29" y="f163"/>
                </a:lnTo>
                <a:lnTo>
                  <a:pt x="f164" y="f165"/>
                </a:lnTo>
                <a:lnTo>
                  <a:pt x="f166" y="f167"/>
                </a:lnTo>
                <a:lnTo>
                  <a:pt x="f168" y="f169"/>
                </a:lnTo>
                <a:lnTo>
                  <a:pt x="f170" y="f171"/>
                </a:lnTo>
                <a:lnTo>
                  <a:pt x="f172" y="f173"/>
                </a:lnTo>
                <a:lnTo>
                  <a:pt x="f174" y="f173"/>
                </a:lnTo>
                <a:lnTo>
                  <a:pt x="f175" y="f171"/>
                </a:lnTo>
                <a:lnTo>
                  <a:pt x="f176" y="f177"/>
                </a:lnTo>
                <a:lnTo>
                  <a:pt x="f178" y="f167"/>
                </a:lnTo>
                <a:lnTo>
                  <a:pt x="f179" y="f180"/>
                </a:lnTo>
                <a:lnTo>
                  <a:pt x="f181" y="f182"/>
                </a:lnTo>
                <a:lnTo>
                  <a:pt x="f51" y="f183"/>
                </a:lnTo>
                <a:lnTo>
                  <a:pt x="f184" y="f185"/>
                </a:lnTo>
                <a:lnTo>
                  <a:pt x="f186" y="f187"/>
                </a:lnTo>
                <a:lnTo>
                  <a:pt x="f188" y="f189"/>
                </a:lnTo>
                <a:lnTo>
                  <a:pt x="f99" y="f190"/>
                </a:lnTo>
                <a:lnTo>
                  <a:pt x="f191" y="f192"/>
                </a:lnTo>
                <a:lnTo>
                  <a:pt x="f105" y="f193"/>
                </a:lnTo>
                <a:lnTo>
                  <a:pt x="f194" y="f195"/>
                </a:lnTo>
                <a:lnTo>
                  <a:pt x="f196" y="f197"/>
                </a:lnTo>
                <a:lnTo>
                  <a:pt x="f198" y="f199"/>
                </a:lnTo>
                <a:lnTo>
                  <a:pt x="f200" y="f201"/>
                </a:lnTo>
                <a:lnTo>
                  <a:pt x="f202" y="f203"/>
                </a:lnTo>
                <a:lnTo>
                  <a:pt x="f204" y="f205"/>
                </a:lnTo>
                <a:lnTo>
                  <a:pt x="f206" y="f205"/>
                </a:lnTo>
                <a:lnTo>
                  <a:pt x="f207" y="f203"/>
                </a:lnTo>
                <a:lnTo>
                  <a:pt x="f208" y="f209"/>
                </a:lnTo>
                <a:lnTo>
                  <a:pt x="f210" y="f211"/>
                </a:lnTo>
                <a:lnTo>
                  <a:pt x="f212" y="f213"/>
                </a:lnTo>
                <a:lnTo>
                  <a:pt x="f27" y="f214"/>
                </a:lnTo>
                <a:lnTo>
                  <a:pt x="f157" y="f197"/>
                </a:lnTo>
                <a:lnTo>
                  <a:pt x="f135" y="f215"/>
                </a:lnTo>
                <a:lnTo>
                  <a:pt x="f216" y="f2"/>
                </a:lnTo>
                <a:lnTo>
                  <a:pt x="f217" y="f218"/>
                </a:lnTo>
                <a:lnTo>
                  <a:pt x="f219" y="f220"/>
                </a:lnTo>
                <a:lnTo>
                  <a:pt x="f221" y="f222"/>
                </a:lnTo>
                <a:lnTo>
                  <a:pt x="f223" y="f224"/>
                </a:lnTo>
                <a:lnTo>
                  <a:pt x="f225" y="f226"/>
                </a:lnTo>
                <a:lnTo>
                  <a:pt x="f227" y="f228"/>
                </a:lnTo>
                <a:lnTo>
                  <a:pt x="f229" y="f230"/>
                </a:lnTo>
                <a:lnTo>
                  <a:pt x="f231" y="f232"/>
                </a:lnTo>
                <a:lnTo>
                  <a:pt x="f233" y="f234"/>
                </a:lnTo>
                <a:lnTo>
                  <a:pt x="f235" y="f236"/>
                </a:lnTo>
                <a:lnTo>
                  <a:pt x="f237" y="f238"/>
                </a:lnTo>
                <a:lnTo>
                  <a:pt x="f239" y="f240"/>
                </a:lnTo>
                <a:lnTo>
                  <a:pt x="f241" y="f242"/>
                </a:lnTo>
                <a:lnTo>
                  <a:pt x="f243" y="f244"/>
                </a:lnTo>
                <a:lnTo>
                  <a:pt x="f245" y="f246"/>
                </a:lnTo>
                <a:lnTo>
                  <a:pt x="f247" y="f189"/>
                </a:lnTo>
                <a:lnTo>
                  <a:pt x="f248" y="f249"/>
                </a:lnTo>
                <a:lnTo>
                  <a:pt x="f250" y="f251"/>
                </a:lnTo>
                <a:lnTo>
                  <a:pt x="f252" y="f253"/>
                </a:lnTo>
                <a:lnTo>
                  <a:pt x="f254" y="f255"/>
                </a:lnTo>
                <a:lnTo>
                  <a:pt x="f11" y="f256"/>
                </a:lnTo>
                <a:lnTo>
                  <a:pt x="f257" y="f258"/>
                </a:lnTo>
                <a:lnTo>
                  <a:pt x="f257" y="f259"/>
                </a:lnTo>
                <a:lnTo>
                  <a:pt x="f11" y="f260"/>
                </a:lnTo>
                <a:lnTo>
                  <a:pt x="f254" y="f138"/>
                </a:lnTo>
                <a:lnTo>
                  <a:pt x="f261" y="f134"/>
                </a:lnTo>
                <a:lnTo>
                  <a:pt x="f262" y="f130"/>
                </a:lnTo>
                <a:lnTo>
                  <a:pt x="f263" y="f264"/>
                </a:lnTo>
                <a:lnTo>
                  <a:pt x="f241" y="f265"/>
                </a:lnTo>
                <a:lnTo>
                  <a:pt x="f266" y="f267"/>
                </a:lnTo>
                <a:lnTo>
                  <a:pt x="f268" y="f118"/>
                </a:lnTo>
                <a:lnTo>
                  <a:pt x="f231" y="f269"/>
                </a:lnTo>
                <a:lnTo>
                  <a:pt x="f270" y="f271"/>
                </a:lnTo>
                <a:lnTo>
                  <a:pt x="f272" y="f273"/>
                </a:lnTo>
                <a:lnTo>
                  <a:pt x="f274" y="f275"/>
                </a:lnTo>
                <a:lnTo>
                  <a:pt x="f276" y="f277"/>
                </a:lnTo>
                <a:lnTo>
                  <a:pt x="f278" y="f279"/>
                </a:lnTo>
                <a:lnTo>
                  <a:pt x="f129" y="f280"/>
                </a:lnTo>
                <a:lnTo>
                  <a:pt x="f281" y="f282"/>
                </a:lnTo>
                <a:lnTo>
                  <a:pt x="f283" y="f284"/>
                </a:lnTo>
                <a:lnTo>
                  <a:pt x="f285" y="f286"/>
                </a:lnTo>
                <a:lnTo>
                  <a:pt x="f287" y="f288"/>
                </a:lnTo>
                <a:lnTo>
                  <a:pt x="f289" y="f290"/>
                </a:lnTo>
                <a:lnTo>
                  <a:pt x="f291" y="f292"/>
                </a:lnTo>
                <a:lnTo>
                  <a:pt x="f202" y="f293"/>
                </a:lnTo>
                <a:lnTo>
                  <a:pt x="f294" y="f295"/>
                </a:lnTo>
                <a:lnTo>
                  <a:pt x="f296" y="f297"/>
                </a:lnTo>
                <a:lnTo>
                  <a:pt x="f200" y="f95"/>
                </a:lnTo>
                <a:lnTo>
                  <a:pt x="f298" y="f299"/>
                </a:lnTo>
                <a:lnTo>
                  <a:pt x="f300" y="f301"/>
                </a:lnTo>
                <a:lnTo>
                  <a:pt x="f302" y="f303"/>
                </a:lnTo>
                <a:lnTo>
                  <a:pt x="f304" y="f305"/>
                </a:lnTo>
                <a:lnTo>
                  <a:pt x="f306" y="f307"/>
                </a:lnTo>
                <a:lnTo>
                  <a:pt x="f308" y="f309"/>
                </a:lnTo>
                <a:lnTo>
                  <a:pt x="f310" y="f88"/>
                </a:lnTo>
                <a:lnTo>
                  <a:pt x="f308" y="f311"/>
                </a:lnTo>
                <a:lnTo>
                  <a:pt x="f312" y="f313"/>
                </a:lnTo>
                <a:lnTo>
                  <a:pt x="f45" y="f314"/>
                </a:lnTo>
                <a:lnTo>
                  <a:pt x="f315" y="f316"/>
                </a:lnTo>
                <a:lnTo>
                  <a:pt x="f317" y="f318"/>
                </a:lnTo>
                <a:lnTo>
                  <a:pt x="f115" y="f319"/>
                </a:lnTo>
                <a:lnTo>
                  <a:pt x="f320" y="f321"/>
                </a:lnTo>
                <a:lnTo>
                  <a:pt x="f322" y="f74"/>
                </a:lnTo>
                <a:lnTo>
                  <a:pt x="f323" y="f324"/>
                </a:lnTo>
                <a:lnTo>
                  <a:pt x="f325" y="f326"/>
                </a:lnTo>
                <a:lnTo>
                  <a:pt x="f327" y="f328"/>
                </a:lnTo>
                <a:lnTo>
                  <a:pt x="f329" y="f330"/>
                </a:lnTo>
                <a:lnTo>
                  <a:pt x="f331" y="f332"/>
                </a:lnTo>
                <a:lnTo>
                  <a:pt x="f333" y="f334"/>
                </a:lnTo>
                <a:lnTo>
                  <a:pt x="f335" y="f336"/>
                </a:lnTo>
                <a:lnTo>
                  <a:pt x="f337" y="f336"/>
                </a:lnTo>
                <a:lnTo>
                  <a:pt x="f161" y="f336"/>
                </a:lnTo>
                <a:lnTo>
                  <a:pt x="f338" y="f339"/>
                </a:lnTo>
                <a:lnTo>
                  <a:pt x="f340" y="f68"/>
                </a:lnTo>
                <a:lnTo>
                  <a:pt x="f341" y="f332"/>
                </a:lnTo>
                <a:lnTo>
                  <a:pt x="f342" y="f343"/>
                </a:lnTo>
                <a:lnTo>
                  <a:pt x="f272" y="f344"/>
                </a:lnTo>
                <a:lnTo>
                  <a:pt x="f345" y="f324"/>
                </a:lnTo>
                <a:lnTo>
                  <a:pt x="f268" y="f346"/>
                </a:lnTo>
                <a:lnTo>
                  <a:pt x="f347" y="f76"/>
                </a:lnTo>
                <a:lnTo>
                  <a:pt x="f348" y="f349"/>
                </a:lnTo>
                <a:lnTo>
                  <a:pt x="f9" y="f10"/>
                </a:lnTo>
                <a:close/>
                <a:moveTo>
                  <a:pt x="f350" y="f351"/>
                </a:moveTo>
                <a:lnTo>
                  <a:pt x="f352" y="f353"/>
                </a:lnTo>
                <a:lnTo>
                  <a:pt x="f354" y="f355"/>
                </a:lnTo>
                <a:lnTo>
                  <a:pt x="f356" y="f357"/>
                </a:lnTo>
                <a:lnTo>
                  <a:pt x="f358" y="f359"/>
                </a:lnTo>
                <a:lnTo>
                  <a:pt x="f360" y="f361"/>
                </a:lnTo>
                <a:lnTo>
                  <a:pt x="f362" y="f363"/>
                </a:lnTo>
                <a:lnTo>
                  <a:pt x="f364" y="f365"/>
                </a:lnTo>
                <a:lnTo>
                  <a:pt x="f366" y="f367"/>
                </a:lnTo>
                <a:lnTo>
                  <a:pt x="f368" y="f369"/>
                </a:lnTo>
                <a:lnTo>
                  <a:pt x="f370" y="f371"/>
                </a:lnTo>
                <a:lnTo>
                  <a:pt x="f372" y="f373"/>
                </a:lnTo>
                <a:lnTo>
                  <a:pt x="f374" y="f375"/>
                </a:lnTo>
                <a:lnTo>
                  <a:pt x="f376" y="f377"/>
                </a:lnTo>
                <a:lnTo>
                  <a:pt x="f378" y="f379"/>
                </a:lnTo>
                <a:lnTo>
                  <a:pt x="f380" y="f381"/>
                </a:lnTo>
                <a:lnTo>
                  <a:pt x="f382" y="f383"/>
                </a:lnTo>
                <a:lnTo>
                  <a:pt x="f384" y="f385"/>
                </a:lnTo>
                <a:lnTo>
                  <a:pt x="f386" y="f387"/>
                </a:lnTo>
                <a:lnTo>
                  <a:pt x="f388" y="f389"/>
                </a:lnTo>
                <a:lnTo>
                  <a:pt x="f390" y="f391"/>
                </a:lnTo>
                <a:lnTo>
                  <a:pt x="f392" y="f393"/>
                </a:lnTo>
                <a:lnTo>
                  <a:pt x="f394" y="f393"/>
                </a:lnTo>
                <a:lnTo>
                  <a:pt x="f395" y="f393"/>
                </a:lnTo>
                <a:lnTo>
                  <a:pt x="f396" y="f397"/>
                </a:lnTo>
                <a:lnTo>
                  <a:pt x="f398" y="f399"/>
                </a:lnTo>
                <a:lnTo>
                  <a:pt x="f400" y="f389"/>
                </a:lnTo>
                <a:lnTo>
                  <a:pt x="f401" y="f402"/>
                </a:lnTo>
                <a:lnTo>
                  <a:pt x="f403" y="f404"/>
                </a:lnTo>
                <a:lnTo>
                  <a:pt x="f405" y="f406"/>
                </a:lnTo>
                <a:lnTo>
                  <a:pt x="f407" y="f408"/>
                </a:lnTo>
                <a:lnTo>
                  <a:pt x="f409" y="f410"/>
                </a:lnTo>
                <a:lnTo>
                  <a:pt x="f411" y="f412"/>
                </a:lnTo>
                <a:lnTo>
                  <a:pt x="f413" y="f414"/>
                </a:lnTo>
                <a:lnTo>
                  <a:pt x="f415" y="f377"/>
                </a:lnTo>
                <a:lnTo>
                  <a:pt x="f416" y="f417"/>
                </a:lnTo>
                <a:lnTo>
                  <a:pt x="f418" y="f419"/>
                </a:lnTo>
                <a:lnTo>
                  <a:pt x="f420" y="f421"/>
                </a:lnTo>
                <a:lnTo>
                  <a:pt x="f422" y="f423"/>
                </a:lnTo>
                <a:lnTo>
                  <a:pt x="f424" y="f425"/>
                </a:lnTo>
                <a:lnTo>
                  <a:pt x="f426" y="f427"/>
                </a:lnTo>
                <a:lnTo>
                  <a:pt x="f428" y="f367"/>
                </a:lnTo>
                <a:lnTo>
                  <a:pt x="f429" y="f430"/>
                </a:lnTo>
                <a:lnTo>
                  <a:pt x="f431" y="f432"/>
                </a:lnTo>
                <a:lnTo>
                  <a:pt x="f433" y="f434"/>
                </a:lnTo>
                <a:lnTo>
                  <a:pt x="f435" y="f436"/>
                </a:lnTo>
                <a:lnTo>
                  <a:pt x="f437" y="f438"/>
                </a:lnTo>
                <a:lnTo>
                  <a:pt x="f439" y="f440"/>
                </a:lnTo>
                <a:lnTo>
                  <a:pt x="f441" y="f442"/>
                </a:lnTo>
                <a:lnTo>
                  <a:pt x="f443" y="f444"/>
                </a:lnTo>
                <a:lnTo>
                  <a:pt x="f445" y="f446"/>
                </a:lnTo>
                <a:lnTo>
                  <a:pt x="f447" y="f448"/>
                </a:lnTo>
                <a:lnTo>
                  <a:pt x="f449" y="f450"/>
                </a:lnTo>
                <a:lnTo>
                  <a:pt x="f449" y="f451"/>
                </a:lnTo>
                <a:lnTo>
                  <a:pt x="f447" y="f452"/>
                </a:lnTo>
                <a:lnTo>
                  <a:pt x="f453" y="f454"/>
                </a:lnTo>
                <a:lnTo>
                  <a:pt x="f455" y="f456"/>
                </a:lnTo>
                <a:lnTo>
                  <a:pt x="f457" y="f458"/>
                </a:lnTo>
                <a:lnTo>
                  <a:pt x="f459" y="f460"/>
                </a:lnTo>
                <a:lnTo>
                  <a:pt x="f461" y="f462"/>
                </a:lnTo>
                <a:lnTo>
                  <a:pt x="f463" y="f464"/>
                </a:lnTo>
                <a:lnTo>
                  <a:pt x="f465" y="f466"/>
                </a:lnTo>
                <a:lnTo>
                  <a:pt x="f467" y="f468"/>
                </a:lnTo>
                <a:lnTo>
                  <a:pt x="f469" y="f470"/>
                </a:lnTo>
                <a:lnTo>
                  <a:pt x="f471" y="f472"/>
                </a:lnTo>
                <a:lnTo>
                  <a:pt x="f426" y="f473"/>
                </a:lnTo>
                <a:lnTo>
                  <a:pt x="f424" y="f474"/>
                </a:lnTo>
                <a:lnTo>
                  <a:pt x="f475" y="f476"/>
                </a:lnTo>
                <a:lnTo>
                  <a:pt x="f477" y="f478"/>
                </a:lnTo>
                <a:lnTo>
                  <a:pt x="f479" y="f480"/>
                </a:lnTo>
                <a:lnTo>
                  <a:pt x="f481" y="f482"/>
                </a:lnTo>
                <a:lnTo>
                  <a:pt x="f483" y="f484"/>
                </a:lnTo>
                <a:lnTo>
                  <a:pt x="f485" y="f486"/>
                </a:lnTo>
                <a:lnTo>
                  <a:pt x="f487" y="f488"/>
                </a:lnTo>
                <a:lnTo>
                  <a:pt x="f489" y="f490"/>
                </a:lnTo>
                <a:lnTo>
                  <a:pt x="f491" y="f492"/>
                </a:lnTo>
                <a:lnTo>
                  <a:pt x="f493" y="f494"/>
                </a:lnTo>
                <a:lnTo>
                  <a:pt x="f495" y="f496"/>
                </a:lnTo>
                <a:lnTo>
                  <a:pt x="f497" y="f498"/>
                </a:lnTo>
                <a:lnTo>
                  <a:pt x="f499" y="f500"/>
                </a:lnTo>
                <a:lnTo>
                  <a:pt x="f501" y="f502"/>
                </a:lnTo>
                <a:lnTo>
                  <a:pt x="f503" y="f504"/>
                </a:lnTo>
                <a:lnTo>
                  <a:pt x="f505" y="f506"/>
                </a:lnTo>
                <a:lnTo>
                  <a:pt x="f507" y="f508"/>
                </a:lnTo>
                <a:lnTo>
                  <a:pt x="f509" y="f508"/>
                </a:lnTo>
                <a:lnTo>
                  <a:pt x="f510" y="f506"/>
                </a:lnTo>
                <a:lnTo>
                  <a:pt x="f511" y="f504"/>
                </a:lnTo>
                <a:lnTo>
                  <a:pt x="f512" y="f513"/>
                </a:lnTo>
                <a:lnTo>
                  <a:pt x="f514" y="f498"/>
                </a:lnTo>
                <a:lnTo>
                  <a:pt x="f515" y="f516"/>
                </a:lnTo>
                <a:lnTo>
                  <a:pt x="f517" y="f492"/>
                </a:lnTo>
                <a:lnTo>
                  <a:pt x="f518" y="f519"/>
                </a:lnTo>
                <a:lnTo>
                  <a:pt x="f520" y="f521"/>
                </a:lnTo>
                <a:lnTo>
                  <a:pt x="f522" y="f523"/>
                </a:lnTo>
                <a:lnTo>
                  <a:pt x="f524" y="f525"/>
                </a:lnTo>
                <a:lnTo>
                  <a:pt x="f526" y="f527"/>
                </a:lnTo>
                <a:lnTo>
                  <a:pt x="f528" y="f529"/>
                </a:lnTo>
                <a:lnTo>
                  <a:pt x="f530" y="f531"/>
                </a:lnTo>
                <a:lnTo>
                  <a:pt x="f532" y="f533"/>
                </a:lnTo>
                <a:lnTo>
                  <a:pt x="f534" y="f535"/>
                </a:lnTo>
                <a:lnTo>
                  <a:pt x="f360" y="f536"/>
                </a:lnTo>
                <a:lnTo>
                  <a:pt x="f537" y="f538"/>
                </a:lnTo>
                <a:lnTo>
                  <a:pt x="f539" y="f540"/>
                </a:lnTo>
                <a:lnTo>
                  <a:pt x="f350" y="f541"/>
                </a:lnTo>
                <a:lnTo>
                  <a:pt x="f350" y="f542"/>
                </a:lnTo>
                <a:lnTo>
                  <a:pt x="f350" y="f351"/>
                </a:lnTo>
                <a:close/>
                <a:moveTo>
                  <a:pt x="f149" y="f543"/>
                </a:moveTo>
                <a:lnTo>
                  <a:pt x="f151" y="f544"/>
                </a:lnTo>
                <a:lnTo>
                  <a:pt x="f545" y="f546"/>
                </a:lnTo>
                <a:lnTo>
                  <a:pt x="f244" y="f547"/>
                </a:lnTo>
                <a:lnTo>
                  <a:pt x="f548" y="f549"/>
                </a:lnTo>
                <a:lnTo>
                  <a:pt x="f550" y="f393"/>
                </a:lnTo>
                <a:lnTo>
                  <a:pt x="f551" y="f552"/>
                </a:lnTo>
                <a:lnTo>
                  <a:pt x="f553" y="f554"/>
                </a:lnTo>
                <a:lnTo>
                  <a:pt x="f555" y="f383"/>
                </a:lnTo>
                <a:lnTo>
                  <a:pt x="f556" y="f557"/>
                </a:lnTo>
                <a:lnTo>
                  <a:pt x="f558" y="f414"/>
                </a:lnTo>
                <a:lnTo>
                  <a:pt x="f559" y="f560"/>
                </a:lnTo>
                <a:lnTo>
                  <a:pt x="f561" y="f562"/>
                </a:lnTo>
                <a:lnTo>
                  <a:pt x="f563" y="f564"/>
                </a:lnTo>
                <a:lnTo>
                  <a:pt x="f565" y="f566"/>
                </a:lnTo>
                <a:lnTo>
                  <a:pt x="f567" y="f568"/>
                </a:lnTo>
                <a:lnTo>
                  <a:pt x="f569" y="f570"/>
                </a:lnTo>
                <a:lnTo>
                  <a:pt x="f571" y="f572"/>
                </a:lnTo>
                <a:lnTo>
                  <a:pt x="f573" y="f574"/>
                </a:lnTo>
                <a:lnTo>
                  <a:pt x="f575" y="f576"/>
                </a:lnTo>
                <a:lnTo>
                  <a:pt x="f577" y="f440"/>
                </a:lnTo>
                <a:lnTo>
                  <a:pt x="f578" y="f579"/>
                </a:lnTo>
                <a:lnTo>
                  <a:pt x="f580" y="f581"/>
                </a:lnTo>
                <a:lnTo>
                  <a:pt x="f582" y="f583"/>
                </a:lnTo>
                <a:lnTo>
                  <a:pt x="f584" y="f585"/>
                </a:lnTo>
                <a:lnTo>
                  <a:pt x="f586" y="f587"/>
                </a:lnTo>
                <a:lnTo>
                  <a:pt x="f588" y="f589"/>
                </a:lnTo>
                <a:lnTo>
                  <a:pt x="f590" y="f591"/>
                </a:lnTo>
                <a:lnTo>
                  <a:pt x="f592" y="f593"/>
                </a:lnTo>
                <a:lnTo>
                  <a:pt x="f594" y="f595"/>
                </a:lnTo>
                <a:lnTo>
                  <a:pt x="f596" y="f597"/>
                </a:lnTo>
                <a:lnTo>
                  <a:pt x="f598" y="f599"/>
                </a:lnTo>
                <a:lnTo>
                  <a:pt x="f598" y="f536"/>
                </a:lnTo>
                <a:lnTo>
                  <a:pt x="f598" y="f600"/>
                </a:lnTo>
                <a:lnTo>
                  <a:pt x="f596" y="f601"/>
                </a:lnTo>
                <a:lnTo>
                  <a:pt x="f594" y="f602"/>
                </a:lnTo>
                <a:lnTo>
                  <a:pt x="f592" y="f603"/>
                </a:lnTo>
                <a:lnTo>
                  <a:pt x="f604" y="f605"/>
                </a:lnTo>
                <a:lnTo>
                  <a:pt x="f606" y="f607"/>
                </a:lnTo>
                <a:lnTo>
                  <a:pt x="f608" y="f609"/>
                </a:lnTo>
                <a:lnTo>
                  <a:pt x="f610" y="f611"/>
                </a:lnTo>
                <a:lnTo>
                  <a:pt x="f612" y="f613"/>
                </a:lnTo>
                <a:lnTo>
                  <a:pt x="f614" y="f615"/>
                </a:lnTo>
                <a:lnTo>
                  <a:pt x="f616" y="f617"/>
                </a:lnTo>
                <a:lnTo>
                  <a:pt x="f618" y="f619"/>
                </a:lnTo>
                <a:lnTo>
                  <a:pt x="f620" y="f621"/>
                </a:lnTo>
                <a:lnTo>
                  <a:pt x="f622" y="f623"/>
                </a:lnTo>
                <a:lnTo>
                  <a:pt x="f624" y="f625"/>
                </a:lnTo>
                <a:lnTo>
                  <a:pt x="f626" y="f627"/>
                </a:lnTo>
                <a:lnTo>
                  <a:pt x="f628" y="f629"/>
                </a:lnTo>
                <a:lnTo>
                  <a:pt x="f630" y="f631"/>
                </a:lnTo>
                <a:lnTo>
                  <a:pt x="f632" y="f633"/>
                </a:lnTo>
                <a:lnTo>
                  <a:pt x="f634" y="f635"/>
                </a:lnTo>
                <a:lnTo>
                  <a:pt x="f636" y="f637"/>
                </a:lnTo>
                <a:lnTo>
                  <a:pt x="f199" y="f638"/>
                </a:lnTo>
                <a:lnTo>
                  <a:pt x="f639" y="f640"/>
                </a:lnTo>
                <a:lnTo>
                  <a:pt x="f641" y="f642"/>
                </a:lnTo>
                <a:lnTo>
                  <a:pt x="f643" y="f644"/>
                </a:lnTo>
                <a:lnTo>
                  <a:pt x="f645" y="f646"/>
                </a:lnTo>
                <a:lnTo>
                  <a:pt x="f236" y="f647"/>
                </a:lnTo>
                <a:lnTo>
                  <a:pt x="f240" y="f648"/>
                </a:lnTo>
                <a:lnTo>
                  <a:pt x="f649" y="f650"/>
                </a:lnTo>
                <a:lnTo>
                  <a:pt x="f189" y="f651"/>
                </a:lnTo>
                <a:lnTo>
                  <a:pt x="f251" y="f652"/>
                </a:lnTo>
                <a:lnTo>
                  <a:pt x="f653" y="f654"/>
                </a:lnTo>
                <a:lnTo>
                  <a:pt x="f655" y="f652"/>
                </a:lnTo>
                <a:lnTo>
                  <a:pt x="f656" y="f651"/>
                </a:lnTo>
                <a:lnTo>
                  <a:pt x="f657" y="f650"/>
                </a:lnTo>
                <a:lnTo>
                  <a:pt x="f658" y="f659"/>
                </a:lnTo>
                <a:lnTo>
                  <a:pt x="f660" y="f661"/>
                </a:lnTo>
                <a:lnTo>
                  <a:pt x="f662" y="f663"/>
                </a:lnTo>
                <a:lnTo>
                  <a:pt x="f664" y="f665"/>
                </a:lnTo>
                <a:lnTo>
                  <a:pt x="f666" y="f667"/>
                </a:lnTo>
                <a:lnTo>
                  <a:pt x="f668" y="f669"/>
                </a:lnTo>
                <a:lnTo>
                  <a:pt x="f670" y="f671"/>
                </a:lnTo>
                <a:lnTo>
                  <a:pt x="f672" y="f673"/>
                </a:lnTo>
                <a:lnTo>
                  <a:pt x="f674" y="f675"/>
                </a:lnTo>
                <a:lnTo>
                  <a:pt x="f277" y="f676"/>
                </a:lnTo>
                <a:lnTo>
                  <a:pt x="f677" y="f678"/>
                </a:lnTo>
                <a:lnTo>
                  <a:pt x="f679" y="f680"/>
                </a:lnTo>
                <a:lnTo>
                  <a:pt x="f681" y="f682"/>
                </a:lnTo>
                <a:lnTo>
                  <a:pt x="f286" y="f683"/>
                </a:lnTo>
                <a:lnTo>
                  <a:pt x="f684" y="f685"/>
                </a:lnTo>
                <a:lnTo>
                  <a:pt x="f98" y="f686"/>
                </a:lnTo>
                <a:lnTo>
                  <a:pt x="f687" y="f688"/>
                </a:lnTo>
                <a:lnTo>
                  <a:pt x="f689" y="f690"/>
                </a:lnTo>
                <a:lnTo>
                  <a:pt x="f691" y="f615"/>
                </a:lnTo>
                <a:lnTo>
                  <a:pt x="f692" y="f693"/>
                </a:lnTo>
                <a:lnTo>
                  <a:pt x="f95" y="f694"/>
                </a:lnTo>
                <a:lnTo>
                  <a:pt x="f695" y="f508"/>
                </a:lnTo>
                <a:lnTo>
                  <a:pt x="f299" y="f696"/>
                </a:lnTo>
                <a:lnTo>
                  <a:pt x="f697" y="f488"/>
                </a:lnTo>
                <a:lnTo>
                  <a:pt x="f698" y="f699"/>
                </a:lnTo>
                <a:lnTo>
                  <a:pt x="f700" y="f478"/>
                </a:lnTo>
                <a:lnTo>
                  <a:pt x="f301" y="f701"/>
                </a:lnTo>
                <a:lnTo>
                  <a:pt x="f702" y="f703"/>
                </a:lnTo>
                <a:lnTo>
                  <a:pt x="f702" y="f704"/>
                </a:lnTo>
                <a:lnTo>
                  <a:pt x="f93" y="f705"/>
                </a:lnTo>
                <a:lnTo>
                  <a:pt x="f301" y="f706"/>
                </a:lnTo>
                <a:lnTo>
                  <a:pt x="f707" y="f708"/>
                </a:lnTo>
                <a:lnTo>
                  <a:pt x="f698" y="f709"/>
                </a:lnTo>
                <a:lnTo>
                  <a:pt x="f710" y="f711"/>
                </a:lnTo>
                <a:lnTo>
                  <a:pt x="f712" y="f713"/>
                </a:lnTo>
                <a:lnTo>
                  <a:pt x="f714" y="f715"/>
                </a:lnTo>
                <a:lnTo>
                  <a:pt x="f716" y="f717"/>
                </a:lnTo>
                <a:lnTo>
                  <a:pt x="f297" y="f718"/>
                </a:lnTo>
                <a:lnTo>
                  <a:pt x="f719" y="f351"/>
                </a:lnTo>
                <a:lnTo>
                  <a:pt x="f720" y="f721"/>
                </a:lnTo>
                <a:lnTo>
                  <a:pt x="f722" y="f440"/>
                </a:lnTo>
                <a:lnTo>
                  <a:pt x="f723" y="f576"/>
                </a:lnTo>
                <a:lnTo>
                  <a:pt x="f724" y="f725"/>
                </a:lnTo>
                <a:lnTo>
                  <a:pt x="f726" y="f572"/>
                </a:lnTo>
                <a:lnTo>
                  <a:pt x="f727" y="f728"/>
                </a:lnTo>
                <a:lnTo>
                  <a:pt x="f729" y="f427"/>
                </a:lnTo>
                <a:lnTo>
                  <a:pt x="f730" y="f731"/>
                </a:lnTo>
                <a:lnTo>
                  <a:pt x="f732" y="f733"/>
                </a:lnTo>
                <a:lnTo>
                  <a:pt x="f734" y="f735"/>
                </a:lnTo>
                <a:lnTo>
                  <a:pt x="f736" y="f737"/>
                </a:lnTo>
                <a:lnTo>
                  <a:pt x="f738" y="f739"/>
                </a:lnTo>
                <a:lnTo>
                  <a:pt x="f740" y="f381"/>
                </a:lnTo>
                <a:lnTo>
                  <a:pt x="f741" y="f383"/>
                </a:lnTo>
                <a:lnTo>
                  <a:pt x="f742" y="f554"/>
                </a:lnTo>
                <a:lnTo>
                  <a:pt x="f743" y="f389"/>
                </a:lnTo>
                <a:lnTo>
                  <a:pt x="f744" y="f745"/>
                </a:lnTo>
                <a:lnTo>
                  <a:pt x="f746" y="f549"/>
                </a:lnTo>
                <a:lnTo>
                  <a:pt x="f747" y="f547"/>
                </a:lnTo>
                <a:lnTo>
                  <a:pt x="f748" y="f749"/>
                </a:lnTo>
                <a:lnTo>
                  <a:pt x="f750" y="f544"/>
                </a:lnTo>
                <a:lnTo>
                  <a:pt x="f751" y="f543"/>
                </a:lnTo>
                <a:lnTo>
                  <a:pt x="f149" y="f543"/>
                </a:lnTo>
                <a:close/>
                <a:moveTo>
                  <a:pt x="f752" y="f753"/>
                </a:moveTo>
                <a:lnTo>
                  <a:pt x="f754" y="f755"/>
                </a:lnTo>
                <a:lnTo>
                  <a:pt x="f656" y="f756"/>
                </a:lnTo>
                <a:lnTo>
                  <a:pt x="f757" y="f758"/>
                </a:lnTo>
                <a:lnTo>
                  <a:pt x="f759" y="f760"/>
                </a:lnTo>
                <a:lnTo>
                  <a:pt x="f761" y="f762"/>
                </a:lnTo>
                <a:lnTo>
                  <a:pt x="f763" y="f764"/>
                </a:lnTo>
                <a:lnTo>
                  <a:pt x="f765" y="f766"/>
                </a:lnTo>
                <a:lnTo>
                  <a:pt x="f767" y="f768"/>
                </a:lnTo>
                <a:lnTo>
                  <a:pt x="f769" y="f770"/>
                </a:lnTo>
                <a:lnTo>
                  <a:pt x="f771" y="f772"/>
                </a:lnTo>
                <a:lnTo>
                  <a:pt x="f773" y="f774"/>
                </a:lnTo>
                <a:lnTo>
                  <a:pt x="f775" y="f776"/>
                </a:lnTo>
                <a:lnTo>
                  <a:pt x="f777" y="f778"/>
                </a:lnTo>
                <a:lnTo>
                  <a:pt x="f719" y="f779"/>
                </a:lnTo>
                <a:lnTo>
                  <a:pt x="f714" y="f745"/>
                </a:lnTo>
                <a:lnTo>
                  <a:pt x="f702" y="f406"/>
                </a:lnTo>
                <a:lnTo>
                  <a:pt x="f305" y="f780"/>
                </a:lnTo>
                <a:lnTo>
                  <a:pt x="f781" y="f782"/>
                </a:lnTo>
                <a:lnTo>
                  <a:pt x="f783" y="f784"/>
                </a:lnTo>
                <a:lnTo>
                  <a:pt x="f785" y="f369"/>
                </a:lnTo>
                <a:lnTo>
                  <a:pt x="f786" y="f787"/>
                </a:lnTo>
                <a:lnTo>
                  <a:pt x="f788" y="f789"/>
                </a:lnTo>
                <a:lnTo>
                  <a:pt x="f316" y="f790"/>
                </a:lnTo>
                <a:lnTo>
                  <a:pt x="f318" y="f791"/>
                </a:lnTo>
                <a:lnTo>
                  <a:pt x="f319" y="f792"/>
                </a:lnTo>
                <a:lnTo>
                  <a:pt x="f793" y="f448"/>
                </a:lnTo>
                <a:lnTo>
                  <a:pt x="f794" y="f795"/>
                </a:lnTo>
                <a:lnTo>
                  <a:pt x="f796" y="f797"/>
                </a:lnTo>
                <a:lnTo>
                  <a:pt x="f798" y="f799"/>
                </a:lnTo>
                <a:lnTo>
                  <a:pt x="f800" y="f460"/>
                </a:lnTo>
                <a:lnTo>
                  <a:pt x="f801" y="f802"/>
                </a:lnTo>
                <a:lnTo>
                  <a:pt x="f326" y="f803"/>
                </a:lnTo>
                <a:lnTo>
                  <a:pt x="f801" y="f804"/>
                </a:lnTo>
                <a:lnTo>
                  <a:pt x="f800" y="f805"/>
                </a:lnTo>
                <a:lnTo>
                  <a:pt x="f798" y="f486"/>
                </a:lnTo>
                <a:lnTo>
                  <a:pt x="f806" y="f807"/>
                </a:lnTo>
                <a:lnTo>
                  <a:pt x="f808" y="f809"/>
                </a:lnTo>
                <a:lnTo>
                  <a:pt x="f810" y="f811"/>
                </a:lnTo>
                <a:lnTo>
                  <a:pt x="f812" y="f813"/>
                </a:lnTo>
                <a:lnTo>
                  <a:pt x="f349" y="f814"/>
                </a:lnTo>
                <a:lnTo>
                  <a:pt x="f815" y="f621"/>
                </a:lnTo>
                <a:lnTo>
                  <a:pt x="f816" y="f817"/>
                </a:lnTo>
                <a:lnTo>
                  <a:pt x="f818" y="f819"/>
                </a:lnTo>
                <a:lnTo>
                  <a:pt x="f820" y="f821"/>
                </a:lnTo>
                <a:lnTo>
                  <a:pt x="f822" y="f823"/>
                </a:lnTo>
                <a:lnTo>
                  <a:pt x="f824" y="f825"/>
                </a:lnTo>
                <a:lnTo>
                  <a:pt x="f826" y="f671"/>
                </a:lnTo>
                <a:lnTo>
                  <a:pt x="f827" y="f828"/>
                </a:lnTo>
                <a:lnTo>
                  <a:pt x="f93" y="f646"/>
                </a:lnTo>
                <a:lnTo>
                  <a:pt x="f829" y="f830"/>
                </a:lnTo>
                <a:lnTo>
                  <a:pt x="f831" y="f832"/>
                </a:lnTo>
                <a:lnTo>
                  <a:pt x="f833" y="f834"/>
                </a:lnTo>
                <a:lnTo>
                  <a:pt x="f286" y="f835"/>
                </a:lnTo>
                <a:lnTo>
                  <a:pt x="f679" y="f836"/>
                </a:lnTo>
                <a:lnTo>
                  <a:pt x="f837" y="f838"/>
                </a:lnTo>
                <a:lnTo>
                  <a:pt x="f839" y="f840"/>
                </a:lnTo>
                <a:lnTo>
                  <a:pt x="f841" y="f842"/>
                </a:lnTo>
                <a:lnTo>
                  <a:pt x="f118" y="f843"/>
                </a:lnTo>
                <a:lnTo>
                  <a:pt x="f664" y="f844"/>
                </a:lnTo>
                <a:lnTo>
                  <a:pt x="f845" y="f846"/>
                </a:lnTo>
                <a:lnTo>
                  <a:pt x="f134" y="f847"/>
                </a:lnTo>
                <a:lnTo>
                  <a:pt x="f848" y="f849"/>
                </a:lnTo>
                <a:lnTo>
                  <a:pt x="f850" y="f851"/>
                </a:lnTo>
                <a:lnTo>
                  <a:pt x="f852" y="f853"/>
                </a:lnTo>
                <a:lnTo>
                  <a:pt x="f854" y="f851"/>
                </a:lnTo>
                <a:lnTo>
                  <a:pt x="f855" y="f849"/>
                </a:lnTo>
                <a:lnTo>
                  <a:pt x="f856" y="f847"/>
                </a:lnTo>
                <a:lnTo>
                  <a:pt x="f857" y="f846"/>
                </a:lnTo>
                <a:lnTo>
                  <a:pt x="f230" y="f844"/>
                </a:lnTo>
                <a:lnTo>
                  <a:pt x="f858" y="f843"/>
                </a:lnTo>
                <a:lnTo>
                  <a:pt x="f859" y="f842"/>
                </a:lnTo>
                <a:lnTo>
                  <a:pt x="f559" y="f840"/>
                </a:lnTo>
                <a:lnTo>
                  <a:pt x="f860" y="f861"/>
                </a:lnTo>
                <a:lnTo>
                  <a:pt x="f862" y="f836"/>
                </a:lnTo>
                <a:lnTo>
                  <a:pt x="f863" y="f835"/>
                </a:lnTo>
                <a:lnTo>
                  <a:pt x="f864" y="f865"/>
                </a:lnTo>
                <a:lnTo>
                  <a:pt x="f866" y="f867"/>
                </a:lnTo>
                <a:lnTo>
                  <a:pt x="f868" y="f869"/>
                </a:lnTo>
                <a:lnTo>
                  <a:pt x="f870" y="f871"/>
                </a:lnTo>
                <a:lnTo>
                  <a:pt x="f872" y="f873"/>
                </a:lnTo>
                <a:lnTo>
                  <a:pt x="f874" y="f875"/>
                </a:lnTo>
                <a:lnTo>
                  <a:pt x="f876" y="f635"/>
                </a:lnTo>
                <a:lnTo>
                  <a:pt x="f877" y="f878"/>
                </a:lnTo>
                <a:lnTo>
                  <a:pt x="f879" y="f680"/>
                </a:lnTo>
                <a:lnTo>
                  <a:pt x="f880" y="f881"/>
                </a:lnTo>
                <a:lnTo>
                  <a:pt x="f882" y="f623"/>
                </a:lnTo>
                <a:lnTo>
                  <a:pt x="f883" y="f884"/>
                </a:lnTo>
                <a:lnTo>
                  <a:pt x="f885" y="f886"/>
                </a:lnTo>
                <a:lnTo>
                  <a:pt x="f887" y="f888"/>
                </a:lnTo>
                <a:lnTo>
                  <a:pt x="f889" y="f890"/>
                </a:lnTo>
                <a:lnTo>
                  <a:pt x="f891" y="f609"/>
                </a:lnTo>
                <a:lnTo>
                  <a:pt x="f892" y="f893"/>
                </a:lnTo>
                <a:lnTo>
                  <a:pt x="f894" y="f895"/>
                </a:lnTo>
                <a:lnTo>
                  <a:pt x="f896" y="f897"/>
                </a:lnTo>
                <a:lnTo>
                  <a:pt x="f898" y="f472"/>
                </a:lnTo>
                <a:lnTo>
                  <a:pt x="f6" y="f899"/>
                </a:lnTo>
                <a:lnTo>
                  <a:pt x="f6" y="f900"/>
                </a:lnTo>
                <a:lnTo>
                  <a:pt x="f901" y="f595"/>
                </a:lnTo>
                <a:lnTo>
                  <a:pt x="f902" y="f903"/>
                </a:lnTo>
                <a:lnTo>
                  <a:pt x="f892" y="f904"/>
                </a:lnTo>
                <a:lnTo>
                  <a:pt x="f905" y="f906"/>
                </a:lnTo>
                <a:lnTo>
                  <a:pt x="f907" y="f908"/>
                </a:lnTo>
                <a:lnTo>
                  <a:pt x="f909" y="f351"/>
                </a:lnTo>
                <a:lnTo>
                  <a:pt x="f910" y="f442"/>
                </a:lnTo>
                <a:lnTo>
                  <a:pt x="f911" y="f438"/>
                </a:lnTo>
                <a:lnTo>
                  <a:pt x="f912" y="f913"/>
                </a:lnTo>
                <a:lnTo>
                  <a:pt x="f914" y="f430"/>
                </a:lnTo>
                <a:lnTo>
                  <a:pt x="f915" y="f427"/>
                </a:lnTo>
                <a:lnTo>
                  <a:pt x="f916" y="f917"/>
                </a:lnTo>
                <a:lnTo>
                  <a:pt x="f918" y="f919"/>
                </a:lnTo>
                <a:lnTo>
                  <a:pt x="f920" y="f921"/>
                </a:lnTo>
                <a:lnTo>
                  <a:pt x="f922" y="f923"/>
                </a:lnTo>
                <a:lnTo>
                  <a:pt x="f924" y="f389"/>
                </a:lnTo>
                <a:lnTo>
                  <a:pt x="f610" y="f925"/>
                </a:lnTo>
                <a:lnTo>
                  <a:pt x="f926" y="f927"/>
                </a:lnTo>
                <a:lnTo>
                  <a:pt x="f928" y="f929"/>
                </a:lnTo>
                <a:lnTo>
                  <a:pt x="f930" y="f931"/>
                </a:lnTo>
                <a:lnTo>
                  <a:pt x="f932" y="f933"/>
                </a:lnTo>
                <a:lnTo>
                  <a:pt x="f934" y="f935"/>
                </a:lnTo>
                <a:lnTo>
                  <a:pt x="f936" y="f937"/>
                </a:lnTo>
                <a:lnTo>
                  <a:pt x="f213" y="f938"/>
                </a:lnTo>
                <a:lnTo>
                  <a:pt x="f939" y="f940"/>
                </a:lnTo>
                <a:lnTo>
                  <a:pt x="f941" y="f942"/>
                </a:lnTo>
                <a:lnTo>
                  <a:pt x="f943" y="f944"/>
                </a:lnTo>
                <a:lnTo>
                  <a:pt x="f173" y="f758"/>
                </a:lnTo>
                <a:lnTo>
                  <a:pt x="f244" y="f756"/>
                </a:lnTo>
                <a:lnTo>
                  <a:pt x="f945" y="f755"/>
                </a:lnTo>
                <a:lnTo>
                  <a:pt x="f253" y="f753"/>
                </a:lnTo>
                <a:lnTo>
                  <a:pt x="f752" y="f753"/>
                </a:lnTo>
                <a:close/>
                <a:moveTo>
                  <a:pt x="f946" y="f947"/>
                </a:moveTo>
                <a:lnTo>
                  <a:pt x="f948" y="f947"/>
                </a:lnTo>
                <a:lnTo>
                  <a:pt x="f948" y="f949"/>
                </a:lnTo>
                <a:lnTo>
                  <a:pt x="f950" y="f951"/>
                </a:lnTo>
                <a:lnTo>
                  <a:pt x="f952" y="f953"/>
                </a:lnTo>
                <a:lnTo>
                  <a:pt x="f954" y="f572"/>
                </a:lnTo>
                <a:lnTo>
                  <a:pt x="f955" y="f728"/>
                </a:lnTo>
                <a:lnTo>
                  <a:pt x="f956" y="f957"/>
                </a:lnTo>
                <a:lnTo>
                  <a:pt x="f958" y="f959"/>
                </a:lnTo>
                <a:lnTo>
                  <a:pt x="f960" y="f961"/>
                </a:lnTo>
                <a:lnTo>
                  <a:pt x="f962" y="f373"/>
                </a:lnTo>
                <a:lnTo>
                  <a:pt x="f963" y="f964"/>
                </a:lnTo>
                <a:lnTo>
                  <a:pt x="f965" y="f966"/>
                </a:lnTo>
                <a:lnTo>
                  <a:pt x="f967" y="f968"/>
                </a:lnTo>
                <a:lnTo>
                  <a:pt x="f969" y="f381"/>
                </a:lnTo>
                <a:lnTo>
                  <a:pt x="f970" y="f971"/>
                </a:lnTo>
                <a:lnTo>
                  <a:pt x="f972" y="f554"/>
                </a:lnTo>
                <a:lnTo>
                  <a:pt x="f973" y="f389"/>
                </a:lnTo>
                <a:lnTo>
                  <a:pt x="f974" y="f393"/>
                </a:lnTo>
                <a:lnTo>
                  <a:pt x="f975" y="f549"/>
                </a:lnTo>
                <a:lnTo>
                  <a:pt x="f976" y="f977"/>
                </a:lnTo>
                <a:lnTo>
                  <a:pt x="f978" y="f925"/>
                </a:lnTo>
                <a:lnTo>
                  <a:pt x="f979" y="f546"/>
                </a:lnTo>
                <a:lnTo>
                  <a:pt x="f980" y="f925"/>
                </a:lnTo>
                <a:lnTo>
                  <a:pt x="f981" y="f982"/>
                </a:lnTo>
                <a:lnTo>
                  <a:pt x="f983" y="f547"/>
                </a:lnTo>
                <a:lnTo>
                  <a:pt x="f984" y="f985"/>
                </a:lnTo>
                <a:lnTo>
                  <a:pt x="f986" y="f987"/>
                </a:lnTo>
                <a:lnTo>
                  <a:pt x="f988" y="f745"/>
                </a:lnTo>
                <a:lnTo>
                  <a:pt x="f989" y="f391"/>
                </a:lnTo>
                <a:lnTo>
                  <a:pt x="f990" y="f552"/>
                </a:lnTo>
                <a:lnTo>
                  <a:pt x="f991" y="f992"/>
                </a:lnTo>
                <a:lnTo>
                  <a:pt x="f993" y="f406"/>
                </a:lnTo>
                <a:lnTo>
                  <a:pt x="f994" y="f408"/>
                </a:lnTo>
                <a:lnTo>
                  <a:pt x="f995" y="f996"/>
                </a:lnTo>
                <a:lnTo>
                  <a:pt x="f997" y="f780"/>
                </a:lnTo>
                <a:lnTo>
                  <a:pt x="f998" y="f921"/>
                </a:lnTo>
                <a:lnTo>
                  <a:pt x="f999" y="f1000"/>
                </a:lnTo>
                <a:lnTo>
                  <a:pt x="f1001" y="f1002"/>
                </a:lnTo>
                <a:lnTo>
                  <a:pt x="f1003" y="f1004"/>
                </a:lnTo>
                <a:lnTo>
                  <a:pt x="f1005" y="f733"/>
                </a:lnTo>
                <a:lnTo>
                  <a:pt x="f1006" y="f371"/>
                </a:lnTo>
                <a:lnTo>
                  <a:pt x="f1007" y="f1008"/>
                </a:lnTo>
                <a:lnTo>
                  <a:pt x="f1009" y="f1010"/>
                </a:lnTo>
                <a:lnTo>
                  <a:pt x="f1011" y="f432"/>
                </a:lnTo>
                <a:lnTo>
                  <a:pt x="f1012" y="f436"/>
                </a:lnTo>
                <a:lnTo>
                  <a:pt x="f1013" y="f1014"/>
                </a:lnTo>
                <a:lnTo>
                  <a:pt x="f1015" y="f1016"/>
                </a:lnTo>
                <a:lnTo>
                  <a:pt x="f1015" y="f1017"/>
                </a:lnTo>
                <a:lnTo>
                  <a:pt x="f1015" y="f947"/>
                </a:lnTo>
                <a:lnTo>
                  <a:pt x="f1018" y="f947"/>
                </a:lnTo>
                <a:lnTo>
                  <a:pt x="f1018" y="f1019"/>
                </a:lnTo>
                <a:lnTo>
                  <a:pt x="f1018" y="f1020"/>
                </a:lnTo>
                <a:lnTo>
                  <a:pt x="f1021" y="f359"/>
                </a:lnTo>
                <a:lnTo>
                  <a:pt x="f1022" y="f1023"/>
                </a:lnTo>
                <a:lnTo>
                  <a:pt x="f1024" y="f570"/>
                </a:lnTo>
                <a:lnTo>
                  <a:pt x="f1025" y="f1026"/>
                </a:lnTo>
                <a:lnTo>
                  <a:pt x="f1027" y="f1028"/>
                </a:lnTo>
                <a:lnTo>
                  <a:pt x="f1029" y="f919"/>
                </a:lnTo>
                <a:lnTo>
                  <a:pt x="f1030" y="f1031"/>
                </a:lnTo>
                <a:lnTo>
                  <a:pt x="f1032" y="f410"/>
                </a:lnTo>
                <a:lnTo>
                  <a:pt x="f1033" y="f404"/>
                </a:lnTo>
                <a:lnTo>
                  <a:pt x="f1034" y="f1035"/>
                </a:lnTo>
                <a:lnTo>
                  <a:pt x="f1036" y="f1037"/>
                </a:lnTo>
                <a:lnTo>
                  <a:pt x="f1038" y="f1039"/>
                </a:lnTo>
                <a:lnTo>
                  <a:pt x="f1040" y="f1041"/>
                </a:lnTo>
                <a:lnTo>
                  <a:pt x="f1042" y="f1043"/>
                </a:lnTo>
                <a:lnTo>
                  <a:pt x="f1044" y="f1045"/>
                </a:lnTo>
                <a:lnTo>
                  <a:pt x="f1046" y="f1047"/>
                </a:lnTo>
                <a:lnTo>
                  <a:pt x="f1048" y="f1049"/>
                </a:lnTo>
                <a:lnTo>
                  <a:pt x="f1050" y="f1051"/>
                </a:lnTo>
                <a:lnTo>
                  <a:pt x="f1052" y="f1053"/>
                </a:lnTo>
                <a:lnTo>
                  <a:pt x="f1054" y="f938"/>
                </a:lnTo>
                <a:lnTo>
                  <a:pt x="f1055" y="f1056"/>
                </a:lnTo>
                <a:lnTo>
                  <a:pt x="f1057" y="f1058"/>
                </a:lnTo>
                <a:lnTo>
                  <a:pt x="f1059" y="f942"/>
                </a:lnTo>
                <a:lnTo>
                  <a:pt x="f1060" y="f1061"/>
                </a:lnTo>
                <a:lnTo>
                  <a:pt x="f997" y="f1062"/>
                </a:lnTo>
                <a:lnTo>
                  <a:pt x="f1063" y="f758"/>
                </a:lnTo>
                <a:lnTo>
                  <a:pt x="f1064" y="f1065"/>
                </a:lnTo>
                <a:lnTo>
                  <a:pt x="f1066" y="f755"/>
                </a:lnTo>
                <a:lnTo>
                  <a:pt x="f1067" y="f753"/>
                </a:lnTo>
                <a:lnTo>
                  <a:pt x="f1068" y="f755"/>
                </a:lnTo>
                <a:lnTo>
                  <a:pt x="f1069" y="f1065"/>
                </a:lnTo>
                <a:lnTo>
                  <a:pt x="f1070" y="f1062"/>
                </a:lnTo>
                <a:lnTo>
                  <a:pt x="f1071" y="f1072"/>
                </a:lnTo>
                <a:lnTo>
                  <a:pt x="f1073" y="f764"/>
                </a:lnTo>
                <a:lnTo>
                  <a:pt x="f1074" y="f1075"/>
                </a:lnTo>
                <a:lnTo>
                  <a:pt x="f1076" y="f1077"/>
                </a:lnTo>
                <a:lnTo>
                  <a:pt x="f1078" y="f1079"/>
                </a:lnTo>
                <a:lnTo>
                  <a:pt x="f1080" y="f1081"/>
                </a:lnTo>
                <a:lnTo>
                  <a:pt x="f1082" y="f1083"/>
                </a:lnTo>
                <a:lnTo>
                  <a:pt x="f1084" y="f1085"/>
                </a:lnTo>
                <a:lnTo>
                  <a:pt x="f958" y="f1086"/>
                </a:lnTo>
                <a:lnTo>
                  <a:pt x="f1087" y="f1088"/>
                </a:lnTo>
                <a:lnTo>
                  <a:pt x="f1089" y="f977"/>
                </a:lnTo>
                <a:lnTo>
                  <a:pt x="f1090" y="f1091"/>
                </a:lnTo>
                <a:lnTo>
                  <a:pt x="f1092" y="f1093"/>
                </a:lnTo>
                <a:lnTo>
                  <a:pt x="f1094" y="f1093"/>
                </a:lnTo>
                <a:lnTo>
                  <a:pt x="f1095" y="f1096"/>
                </a:lnTo>
                <a:lnTo>
                  <a:pt x="f1097" y="f1096"/>
                </a:lnTo>
                <a:lnTo>
                  <a:pt x="f1098" y="f1099"/>
                </a:lnTo>
                <a:lnTo>
                  <a:pt x="f1100" y="f1101"/>
                </a:lnTo>
                <a:lnTo>
                  <a:pt x="f1102" y="f1103"/>
                </a:lnTo>
                <a:lnTo>
                  <a:pt x="f1104" y="f546"/>
                </a:lnTo>
                <a:lnTo>
                  <a:pt x="f1105" y="f385"/>
                </a:lnTo>
                <a:lnTo>
                  <a:pt x="f1105" y="f1031"/>
                </a:lnTo>
                <a:lnTo>
                  <a:pt x="f946" y="f1106"/>
                </a:lnTo>
                <a:lnTo>
                  <a:pt x="f946" y="f427"/>
                </a:lnTo>
                <a:lnTo>
                  <a:pt x="f946" y="f947"/>
                </a:lnTo>
                <a:close/>
                <a:moveTo>
                  <a:pt x="f1107" y="f1108"/>
                </a:moveTo>
                <a:lnTo>
                  <a:pt x="f1107" y="f947"/>
                </a:lnTo>
                <a:lnTo>
                  <a:pt x="f1109" y="f947"/>
                </a:lnTo>
                <a:lnTo>
                  <a:pt x="f1109" y="f496"/>
                </a:lnTo>
                <a:lnTo>
                  <a:pt x="f1107" y="f496"/>
                </a:lnTo>
                <a:lnTo>
                  <a:pt x="f1107" y="f432"/>
                </a:lnTo>
                <a:lnTo>
                  <a:pt x="f1110" y="f427"/>
                </a:lnTo>
                <a:lnTo>
                  <a:pt x="f1111" y="f1106"/>
                </a:lnTo>
                <a:lnTo>
                  <a:pt x="f1112" y="f1002"/>
                </a:lnTo>
                <a:lnTo>
                  <a:pt x="f1113" y="f1114"/>
                </a:lnTo>
                <a:lnTo>
                  <a:pt x="f1115" y="f381"/>
                </a:lnTo>
                <a:lnTo>
                  <a:pt x="f1116" y="f1093"/>
                </a:lnTo>
                <a:lnTo>
                  <a:pt x="f1117" y="f1091"/>
                </a:lnTo>
                <a:lnTo>
                  <a:pt x="f1118" y="f977"/>
                </a:lnTo>
                <a:lnTo>
                  <a:pt x="f1119" y="f1120"/>
                </a:lnTo>
                <a:lnTo>
                  <a:pt x="f1121" y="f1122"/>
                </a:lnTo>
                <a:lnTo>
                  <a:pt x="f1123" y="f1124"/>
                </a:lnTo>
                <a:lnTo>
                  <a:pt x="f1125" y="f1043"/>
                </a:lnTo>
                <a:lnTo>
                  <a:pt x="f1126" y="f774"/>
                </a:lnTo>
                <a:lnTo>
                  <a:pt x="f1127" y="f933"/>
                </a:lnTo>
                <a:lnTo>
                  <a:pt x="f1128" y="f1129"/>
                </a:lnTo>
                <a:lnTo>
                  <a:pt x="f1130" y="f1131"/>
                </a:lnTo>
                <a:lnTo>
                  <a:pt x="f1132" y="f1133"/>
                </a:lnTo>
                <a:lnTo>
                  <a:pt x="f1134" y="f768"/>
                </a:lnTo>
                <a:lnTo>
                  <a:pt x="f1135" y="f1136"/>
                </a:lnTo>
                <a:lnTo>
                  <a:pt x="f1137" y="f1138"/>
                </a:lnTo>
                <a:lnTo>
                  <a:pt x="f1139" y="f1140"/>
                </a:lnTo>
                <a:lnTo>
                  <a:pt x="f1141" y="f1142"/>
                </a:lnTo>
                <a:lnTo>
                  <a:pt x="f1143" y="f1072"/>
                </a:lnTo>
                <a:lnTo>
                  <a:pt x="f1144" y="f1061"/>
                </a:lnTo>
                <a:lnTo>
                  <a:pt x="f1145" y="f1062"/>
                </a:lnTo>
                <a:lnTo>
                  <a:pt x="f1146" y="f758"/>
                </a:lnTo>
                <a:lnTo>
                  <a:pt x="f1147" y="f1065"/>
                </a:lnTo>
                <a:lnTo>
                  <a:pt x="f1148" y="f756"/>
                </a:lnTo>
                <a:lnTo>
                  <a:pt x="f1149" y="f1150"/>
                </a:lnTo>
                <a:lnTo>
                  <a:pt x="f1151" y="f1150"/>
                </a:lnTo>
                <a:lnTo>
                  <a:pt x="f1152" y="f1150"/>
                </a:lnTo>
                <a:lnTo>
                  <a:pt x="f1153" y="f1065"/>
                </a:lnTo>
                <a:lnTo>
                  <a:pt x="f1154" y="f758"/>
                </a:lnTo>
                <a:lnTo>
                  <a:pt x="f1155" y="f1156"/>
                </a:lnTo>
                <a:lnTo>
                  <a:pt x="f1157" y="f1061"/>
                </a:lnTo>
                <a:lnTo>
                  <a:pt x="f1158" y="f1072"/>
                </a:lnTo>
                <a:lnTo>
                  <a:pt x="f1159" y="f1142"/>
                </a:lnTo>
                <a:lnTo>
                  <a:pt x="f1160" y="f764"/>
                </a:lnTo>
                <a:lnTo>
                  <a:pt x="f1161" y="f393"/>
                </a:lnTo>
                <a:lnTo>
                  <a:pt x="f1162" y="f987"/>
                </a:lnTo>
                <a:lnTo>
                  <a:pt x="f1163" y="f985"/>
                </a:lnTo>
                <a:lnTo>
                  <a:pt x="f1164" y="f547"/>
                </a:lnTo>
                <a:lnTo>
                  <a:pt x="f1165" y="f982"/>
                </a:lnTo>
                <a:lnTo>
                  <a:pt x="f1166" y="f547"/>
                </a:lnTo>
                <a:lnTo>
                  <a:pt x="f1167" y="f985"/>
                </a:lnTo>
                <a:lnTo>
                  <a:pt x="f1168" y="f987"/>
                </a:lnTo>
                <a:lnTo>
                  <a:pt x="f1169" y="f393"/>
                </a:lnTo>
                <a:lnTo>
                  <a:pt x="f1170" y="f389"/>
                </a:lnTo>
                <a:lnTo>
                  <a:pt x="f1171" y="f404"/>
                </a:lnTo>
                <a:lnTo>
                  <a:pt x="f1172" y="f971"/>
                </a:lnTo>
                <a:lnTo>
                  <a:pt x="f1173" y="f381"/>
                </a:lnTo>
                <a:lnTo>
                  <a:pt x="f1174" y="f739"/>
                </a:lnTo>
                <a:lnTo>
                  <a:pt x="f1175" y="f737"/>
                </a:lnTo>
                <a:lnTo>
                  <a:pt x="f1176" y="f735"/>
                </a:lnTo>
                <a:lnTo>
                  <a:pt x="f1177" y="f564"/>
                </a:lnTo>
                <a:lnTo>
                  <a:pt x="f1178" y="f1179"/>
                </a:lnTo>
                <a:lnTo>
                  <a:pt x="f1180" y="f1181"/>
                </a:lnTo>
                <a:lnTo>
                  <a:pt x="f1144" y="f1182"/>
                </a:lnTo>
                <a:lnTo>
                  <a:pt x="f1183" y="f1184"/>
                </a:lnTo>
                <a:lnTo>
                  <a:pt x="f1183" y="f496"/>
                </a:lnTo>
                <a:lnTo>
                  <a:pt x="f1185" y="f496"/>
                </a:lnTo>
                <a:lnTo>
                  <a:pt x="f1185" y="f947"/>
                </a:lnTo>
                <a:lnTo>
                  <a:pt x="f1183" y="f947"/>
                </a:lnTo>
                <a:lnTo>
                  <a:pt x="f1183" y="f663"/>
                </a:lnTo>
                <a:lnTo>
                  <a:pt x="f1107" y="f1108"/>
                </a:lnTo>
                <a:close/>
                <a:moveTo>
                  <a:pt x="f1186" y="f1187"/>
                </a:moveTo>
                <a:lnTo>
                  <a:pt x="f1188" y="f1189"/>
                </a:lnTo>
                <a:lnTo>
                  <a:pt x="f1190" y="f1191"/>
                </a:lnTo>
                <a:lnTo>
                  <a:pt x="f1192" y="f1056"/>
                </a:lnTo>
                <a:lnTo>
                  <a:pt x="f1193" y="f1142"/>
                </a:lnTo>
                <a:lnTo>
                  <a:pt x="f1194" y="f1061"/>
                </a:lnTo>
                <a:lnTo>
                  <a:pt x="f1195" y="f758"/>
                </a:lnTo>
                <a:lnTo>
                  <a:pt x="f1196" y="f1065"/>
                </a:lnTo>
                <a:lnTo>
                  <a:pt x="f1197" y="f756"/>
                </a:lnTo>
                <a:lnTo>
                  <a:pt x="f1198" y="f1150"/>
                </a:lnTo>
                <a:lnTo>
                  <a:pt x="f1199" y="f1150"/>
                </a:lnTo>
                <a:lnTo>
                  <a:pt x="f1200" y="f1150"/>
                </a:lnTo>
                <a:lnTo>
                  <a:pt x="f1201" y="f756"/>
                </a:lnTo>
                <a:lnTo>
                  <a:pt x="f1202" y="f1203"/>
                </a:lnTo>
                <a:lnTo>
                  <a:pt x="f1204" y="f1205"/>
                </a:lnTo>
                <a:lnTo>
                  <a:pt x="f1206" y="f1062"/>
                </a:lnTo>
                <a:lnTo>
                  <a:pt x="f1207" y="f1208"/>
                </a:lnTo>
                <a:lnTo>
                  <a:pt x="f1209" y="f762"/>
                </a:lnTo>
                <a:lnTo>
                  <a:pt x="f1210" y="f1058"/>
                </a:lnTo>
                <a:lnTo>
                  <a:pt x="f1211" y="f940"/>
                </a:lnTo>
                <a:lnTo>
                  <a:pt x="f1212" y="f766"/>
                </a:lnTo>
                <a:lnTo>
                  <a:pt x="f1213" y="f1191"/>
                </a:lnTo>
                <a:lnTo>
                  <a:pt x="f1214" y="f937"/>
                </a:lnTo>
                <a:lnTo>
                  <a:pt x="f1215" y="f1216"/>
                </a:lnTo>
                <a:lnTo>
                  <a:pt x="f1217" y="f1218"/>
                </a:lnTo>
                <a:lnTo>
                  <a:pt x="f1219" y="f1081"/>
                </a:lnTo>
                <a:lnTo>
                  <a:pt x="f1220" y="f1221"/>
                </a:lnTo>
                <a:lnTo>
                  <a:pt x="f1222" y="f1223"/>
                </a:lnTo>
                <a:lnTo>
                  <a:pt x="f1224" y="f1085"/>
                </a:lnTo>
                <a:lnTo>
                  <a:pt x="f1225" y="f1226"/>
                </a:lnTo>
                <a:lnTo>
                  <a:pt x="f1227" y="f1039"/>
                </a:lnTo>
                <a:lnTo>
                  <a:pt x="f1228" y="f1229"/>
                </a:lnTo>
                <a:lnTo>
                  <a:pt x="f1230" y="f977"/>
                </a:lnTo>
                <a:lnTo>
                  <a:pt x="f1231" y="f391"/>
                </a:lnTo>
                <a:lnTo>
                  <a:pt x="f1232" y="f404"/>
                </a:lnTo>
                <a:lnTo>
                  <a:pt x="f1233" y="f923"/>
                </a:lnTo>
                <a:lnTo>
                  <a:pt x="f1234" y="f412"/>
                </a:lnTo>
                <a:lnTo>
                  <a:pt x="f1235" y="f1236"/>
                </a:lnTo>
                <a:lnTo>
                  <a:pt x="f1237" y="f1002"/>
                </a:lnTo>
                <a:lnTo>
                  <a:pt x="f1238" y="f1239"/>
                </a:lnTo>
                <a:lnTo>
                  <a:pt x="f1240" y="f961"/>
                </a:lnTo>
                <a:lnTo>
                  <a:pt x="f1241" y="f959"/>
                </a:lnTo>
                <a:lnTo>
                  <a:pt x="f1242" y="f1181"/>
                </a:lnTo>
                <a:lnTo>
                  <a:pt x="f1241" y="f1243"/>
                </a:lnTo>
                <a:lnTo>
                  <a:pt x="f1238" y="f1244"/>
                </a:lnTo>
                <a:lnTo>
                  <a:pt x="f1245" y="f576"/>
                </a:lnTo>
                <a:lnTo>
                  <a:pt x="f1246" y="f1247"/>
                </a:lnTo>
                <a:lnTo>
                  <a:pt x="f1248" y="f579"/>
                </a:lnTo>
                <a:lnTo>
                  <a:pt x="f1249" y="f1250"/>
                </a:lnTo>
                <a:lnTo>
                  <a:pt x="f1251" y="f1252"/>
                </a:lnTo>
                <a:lnTo>
                  <a:pt x="f1253" y="f1254"/>
                </a:lnTo>
                <a:lnTo>
                  <a:pt x="f1255" y="f1256"/>
                </a:lnTo>
                <a:lnTo>
                  <a:pt x="f1257" y="f906"/>
                </a:lnTo>
                <a:lnTo>
                  <a:pt x="f1258" y="f1259"/>
                </a:lnTo>
                <a:lnTo>
                  <a:pt x="f1260" y="f1261"/>
                </a:lnTo>
                <a:lnTo>
                  <a:pt x="f1262" y="f797"/>
                </a:lnTo>
                <a:lnTo>
                  <a:pt x="f1263" y="f1264"/>
                </a:lnTo>
                <a:lnTo>
                  <a:pt x="f1265" y="f903"/>
                </a:lnTo>
                <a:lnTo>
                  <a:pt x="f1266" y="f1267"/>
                </a:lnTo>
                <a:lnTo>
                  <a:pt x="f1268" y="f1269"/>
                </a:lnTo>
                <a:lnTo>
                  <a:pt x="f1270" y="f1271"/>
                </a:lnTo>
                <a:lnTo>
                  <a:pt x="f1272" y="f1273"/>
                </a:lnTo>
                <a:lnTo>
                  <a:pt x="f1274" y="f1275"/>
                </a:lnTo>
                <a:lnTo>
                  <a:pt x="f1198" y="f900"/>
                </a:lnTo>
                <a:lnTo>
                  <a:pt x="f1276" y="f1277"/>
                </a:lnTo>
                <a:lnTo>
                  <a:pt x="f1278" y="f1279"/>
                </a:lnTo>
                <a:lnTo>
                  <a:pt x="f1280" y="f1281"/>
                </a:lnTo>
                <a:lnTo>
                  <a:pt x="f1282" y="f1283"/>
                </a:lnTo>
                <a:lnTo>
                  <a:pt x="f1284" y="f1285"/>
                </a:lnTo>
                <a:lnTo>
                  <a:pt x="f1286" y="f470"/>
                </a:lnTo>
                <a:lnTo>
                  <a:pt x="f1287" y="f1288"/>
                </a:lnTo>
                <a:lnTo>
                  <a:pt x="f1289" y="f1290"/>
                </a:lnTo>
                <a:lnTo>
                  <a:pt x="f1289" y="f1291"/>
                </a:lnTo>
                <a:lnTo>
                  <a:pt x="f1289" y="f1292"/>
                </a:lnTo>
                <a:lnTo>
                  <a:pt x="f1287" y="f1293"/>
                </a:lnTo>
                <a:lnTo>
                  <a:pt x="f1286" y="f480"/>
                </a:lnTo>
                <a:lnTo>
                  <a:pt x="f1284" y="f1294"/>
                </a:lnTo>
                <a:lnTo>
                  <a:pt x="f1282" y="f1295"/>
                </a:lnTo>
                <a:lnTo>
                  <a:pt x="f1296" y="f1297"/>
                </a:lnTo>
                <a:lnTo>
                  <a:pt x="f1298" y="f519"/>
                </a:lnTo>
                <a:lnTo>
                  <a:pt x="f1299" y="f1300"/>
                </a:lnTo>
                <a:lnTo>
                  <a:pt x="f1301" y="f696"/>
                </a:lnTo>
                <a:lnTo>
                  <a:pt x="f1302" y="f1303"/>
                </a:lnTo>
                <a:lnTo>
                  <a:pt x="f1199" y="f500"/>
                </a:lnTo>
                <a:lnTo>
                  <a:pt x="f1304" y="f1305"/>
                </a:lnTo>
                <a:lnTo>
                  <a:pt x="f1306" y="f508"/>
                </a:lnTo>
                <a:lnTo>
                  <a:pt x="f1307" y="f1308"/>
                </a:lnTo>
                <a:lnTo>
                  <a:pt x="f1309" y="f1310"/>
                </a:lnTo>
                <a:lnTo>
                  <a:pt x="f1311" y="f1310"/>
                </a:lnTo>
                <a:lnTo>
                  <a:pt x="f1312" y="f1310"/>
                </a:lnTo>
                <a:lnTo>
                  <a:pt x="f1207" y="f1313"/>
                </a:lnTo>
                <a:lnTo>
                  <a:pt x="f1314" y="f1315"/>
                </a:lnTo>
                <a:lnTo>
                  <a:pt x="f1316" y="f508"/>
                </a:lnTo>
                <a:lnTo>
                  <a:pt x="f1317" y="f1318"/>
                </a:lnTo>
                <a:lnTo>
                  <a:pt x="f1319" y="f1320"/>
                </a:lnTo>
                <a:lnTo>
                  <a:pt x="f1321" y="f516"/>
                </a:lnTo>
                <a:lnTo>
                  <a:pt x="f1322" y="f492"/>
                </a:lnTo>
                <a:lnTo>
                  <a:pt x="f1323" y="f1324"/>
                </a:lnTo>
                <a:lnTo>
                  <a:pt x="f1325" y="f1326"/>
                </a:lnTo>
                <a:lnTo>
                  <a:pt x="f1249" y="f1327"/>
                </a:lnTo>
                <a:lnTo>
                  <a:pt x="f1328" y="f1329"/>
                </a:lnTo>
                <a:lnTo>
                  <a:pt x="f1330" y="f1331"/>
                </a:lnTo>
                <a:lnTo>
                  <a:pt x="f1219" y="f1332"/>
                </a:lnTo>
                <a:lnTo>
                  <a:pt x="f1333" y="f619"/>
                </a:lnTo>
                <a:lnTo>
                  <a:pt x="f1334" y="f1335"/>
                </a:lnTo>
                <a:lnTo>
                  <a:pt x="f1336" y="f884"/>
                </a:lnTo>
                <a:lnTo>
                  <a:pt x="f1337" y="f1338"/>
                </a:lnTo>
                <a:lnTo>
                  <a:pt x="f1339" y="f1340"/>
                </a:lnTo>
                <a:lnTo>
                  <a:pt x="f1341" y="f1340"/>
                </a:lnTo>
                <a:lnTo>
                  <a:pt x="f1342" y="f1338"/>
                </a:lnTo>
                <a:lnTo>
                  <a:pt x="f1343" y="f1344"/>
                </a:lnTo>
                <a:lnTo>
                  <a:pt x="f1345" y="f1346"/>
                </a:lnTo>
                <a:lnTo>
                  <a:pt x="f1347" y="f1335"/>
                </a:lnTo>
                <a:lnTo>
                  <a:pt x="f1348" y="f1349"/>
                </a:lnTo>
                <a:lnTo>
                  <a:pt x="f1299" y="f619"/>
                </a:lnTo>
                <a:lnTo>
                  <a:pt x="f1280" y="f947"/>
                </a:lnTo>
                <a:lnTo>
                  <a:pt x="f1350" y="f1351"/>
                </a:lnTo>
                <a:lnTo>
                  <a:pt x="f1352" y="f1353"/>
                </a:lnTo>
                <a:lnTo>
                  <a:pt x="f1354" y="f690"/>
                </a:lnTo>
                <a:lnTo>
                  <a:pt x="f1355" y="f1356"/>
                </a:lnTo>
                <a:lnTo>
                  <a:pt x="f1357" y="f1358"/>
                </a:lnTo>
                <a:lnTo>
                  <a:pt x="f1359" y="f615"/>
                </a:lnTo>
                <a:lnTo>
                  <a:pt x="f1360" y="f1361"/>
                </a:lnTo>
                <a:lnTo>
                  <a:pt x="f1362" y="f1363"/>
                </a:lnTo>
                <a:lnTo>
                  <a:pt x="f1364" y="f1365"/>
                </a:lnTo>
                <a:lnTo>
                  <a:pt x="f1366" y="f890"/>
                </a:lnTo>
                <a:lnTo>
                  <a:pt x="f1367" y="f1368"/>
                </a:lnTo>
                <a:lnTo>
                  <a:pt x="f1369" y="f1370"/>
                </a:lnTo>
                <a:lnTo>
                  <a:pt x="f1371" y="f506"/>
                </a:lnTo>
                <a:lnTo>
                  <a:pt x="f1372" y="f1373"/>
                </a:lnTo>
                <a:lnTo>
                  <a:pt x="f1374" y="f494"/>
                </a:lnTo>
                <a:lnTo>
                  <a:pt x="f1375" y="f1376"/>
                </a:lnTo>
                <a:lnTo>
                  <a:pt x="f1377" y="f1378"/>
                </a:lnTo>
                <a:lnTo>
                  <a:pt x="f1379" y="f1380"/>
                </a:lnTo>
                <a:lnTo>
                  <a:pt x="f1381" y="f482"/>
                </a:lnTo>
                <a:lnTo>
                  <a:pt x="f1382" y="f1383"/>
                </a:lnTo>
                <a:lnTo>
                  <a:pt x="f1384" y="f1385"/>
                </a:lnTo>
                <a:lnTo>
                  <a:pt x="f1386" y="f1387"/>
                </a:lnTo>
                <a:lnTo>
                  <a:pt x="f1188" y="f601"/>
                </a:lnTo>
                <a:lnTo>
                  <a:pt x="f1188" y="f703"/>
                </a:lnTo>
                <a:lnTo>
                  <a:pt x="f1386" y="f535"/>
                </a:lnTo>
                <a:lnTo>
                  <a:pt x="f1384" y="f1283"/>
                </a:lnTo>
                <a:lnTo>
                  <a:pt x="f1388" y="f1279"/>
                </a:lnTo>
                <a:lnTo>
                  <a:pt x="f1389" y="f900"/>
                </a:lnTo>
                <a:lnTo>
                  <a:pt x="f1390" y="f460"/>
                </a:lnTo>
                <a:lnTo>
                  <a:pt x="f1391" y="f458"/>
                </a:lnTo>
                <a:lnTo>
                  <a:pt x="f1392" y="f709"/>
                </a:lnTo>
                <a:lnTo>
                  <a:pt x="f1192" y="f903"/>
                </a:lnTo>
                <a:lnTo>
                  <a:pt x="f1364" y="f1393"/>
                </a:lnTo>
                <a:lnTo>
                  <a:pt x="f1394" y="f1395"/>
                </a:lnTo>
                <a:lnTo>
                  <a:pt x="f1396" y="f1397"/>
                </a:lnTo>
                <a:lnTo>
                  <a:pt x="f1398" y="f450"/>
                </a:lnTo>
                <a:lnTo>
                  <a:pt x="f1195" y="f1399"/>
                </a:lnTo>
                <a:lnTo>
                  <a:pt x="f1400" y="f1401"/>
                </a:lnTo>
                <a:lnTo>
                  <a:pt x="f1198" y="f1402"/>
                </a:lnTo>
                <a:lnTo>
                  <a:pt x="f1403" y="f1404"/>
                </a:lnTo>
                <a:lnTo>
                  <a:pt x="f1405" y="f1406"/>
                </a:lnTo>
                <a:lnTo>
                  <a:pt x="f1407" y="f351"/>
                </a:lnTo>
                <a:lnTo>
                  <a:pt x="f1408" y="f1409"/>
                </a:lnTo>
                <a:lnTo>
                  <a:pt x="f1410" y="f1411"/>
                </a:lnTo>
                <a:lnTo>
                  <a:pt x="f1412" y="f1413"/>
                </a:lnTo>
                <a:lnTo>
                  <a:pt x="f1414" y="f1415"/>
                </a:lnTo>
                <a:lnTo>
                  <a:pt x="f1416" y="f1014"/>
                </a:lnTo>
                <a:lnTo>
                  <a:pt x="f1417" y="f1418"/>
                </a:lnTo>
                <a:lnTo>
                  <a:pt x="f1336" y="f576"/>
                </a:lnTo>
                <a:lnTo>
                  <a:pt x="f1419" y="f1420"/>
                </a:lnTo>
                <a:lnTo>
                  <a:pt x="f1421" y="f725"/>
                </a:lnTo>
                <a:lnTo>
                  <a:pt x="f1422" y="f1423"/>
                </a:lnTo>
                <a:lnTo>
                  <a:pt x="f1424" y="f365"/>
                </a:lnTo>
                <a:lnTo>
                  <a:pt x="f1425" y="f728"/>
                </a:lnTo>
                <a:lnTo>
                  <a:pt x="f1426" y="f957"/>
                </a:lnTo>
                <a:lnTo>
                  <a:pt x="f1427" y="f959"/>
                </a:lnTo>
                <a:lnTo>
                  <a:pt x="f1426" y="f961"/>
                </a:lnTo>
                <a:lnTo>
                  <a:pt x="f1428" y="f1429"/>
                </a:lnTo>
                <a:lnTo>
                  <a:pt x="f1212" y="f375"/>
                </a:lnTo>
                <a:lnTo>
                  <a:pt x="f1430" y="f377"/>
                </a:lnTo>
                <a:lnTo>
                  <a:pt x="f1431" y="f968"/>
                </a:lnTo>
                <a:lnTo>
                  <a:pt x="f1432" y="f996"/>
                </a:lnTo>
                <a:lnTo>
                  <a:pt x="f1433" y="f971"/>
                </a:lnTo>
                <a:lnTo>
                  <a:pt x="f1434" y="f404"/>
                </a:lnTo>
                <a:lnTo>
                  <a:pt x="f1435" y="f1436"/>
                </a:lnTo>
                <a:lnTo>
                  <a:pt x="f1437" y="f1035"/>
                </a:lnTo>
                <a:lnTo>
                  <a:pt x="f1438" y="f985"/>
                </a:lnTo>
                <a:lnTo>
                  <a:pt x="f1439" y="f749"/>
                </a:lnTo>
                <a:lnTo>
                  <a:pt x="f1440" y="f779"/>
                </a:lnTo>
                <a:lnTo>
                  <a:pt x="f1307" y="f1120"/>
                </a:lnTo>
                <a:lnTo>
                  <a:pt x="f1441" y="f1442"/>
                </a:lnTo>
                <a:lnTo>
                  <a:pt x="f1443" y="f1088"/>
                </a:lnTo>
                <a:lnTo>
                  <a:pt x="f1302" y="f1088"/>
                </a:lnTo>
                <a:lnTo>
                  <a:pt x="f1444" y="f1442"/>
                </a:lnTo>
                <a:lnTo>
                  <a:pt x="f1445" y="f1229"/>
                </a:lnTo>
                <a:lnTo>
                  <a:pt x="f1446" y="f779"/>
                </a:lnTo>
                <a:lnTo>
                  <a:pt x="f1354" y="f925"/>
                </a:lnTo>
                <a:lnTo>
                  <a:pt x="f1396" y="f1447"/>
                </a:lnTo>
                <a:lnTo>
                  <a:pt x="f1362" y="f1436"/>
                </a:lnTo>
                <a:lnTo>
                  <a:pt x="f1192" y="f1448"/>
                </a:lnTo>
                <a:lnTo>
                  <a:pt x="f1449" y="f1450"/>
                </a:lnTo>
                <a:lnTo>
                  <a:pt x="f1451" y="f1452"/>
                </a:lnTo>
                <a:lnTo>
                  <a:pt x="f1186" y="f1187"/>
                </a:lnTo>
                <a:close/>
                <a:moveTo>
                  <a:pt x="f1453" y="f1454"/>
                </a:moveTo>
                <a:lnTo>
                  <a:pt x="f1455" y="f1456"/>
                </a:lnTo>
                <a:lnTo>
                  <a:pt x="f1457" y="f1088"/>
                </a:lnTo>
                <a:lnTo>
                  <a:pt x="f1458" y="f1120"/>
                </a:lnTo>
                <a:lnTo>
                  <a:pt x="f1459" y="f779"/>
                </a:lnTo>
                <a:lnTo>
                  <a:pt x="f1460" y="f544"/>
                </a:lnTo>
                <a:lnTo>
                  <a:pt x="f1461" y="f982"/>
                </a:lnTo>
                <a:lnTo>
                  <a:pt x="f1462" y="f549"/>
                </a:lnTo>
                <a:lnTo>
                  <a:pt x="f1463" y="f393"/>
                </a:lnTo>
                <a:lnTo>
                  <a:pt x="f1464" y="f389"/>
                </a:lnTo>
                <a:lnTo>
                  <a:pt x="f1465" y="f404"/>
                </a:lnTo>
                <a:lnTo>
                  <a:pt x="f1466" y="f1467"/>
                </a:lnTo>
                <a:lnTo>
                  <a:pt x="f1468" y="f1469"/>
                </a:lnTo>
                <a:lnTo>
                  <a:pt x="f1470" y="f780"/>
                </a:lnTo>
                <a:lnTo>
                  <a:pt x="f1471" y="f1031"/>
                </a:lnTo>
                <a:lnTo>
                  <a:pt x="f1472" y="f1473"/>
                </a:lnTo>
                <a:lnTo>
                  <a:pt x="f1474" y="f735"/>
                </a:lnTo>
                <a:lnTo>
                  <a:pt x="f1475" y="f421"/>
                </a:lnTo>
                <a:lnTo>
                  <a:pt x="f1476" y="f371"/>
                </a:lnTo>
                <a:lnTo>
                  <a:pt x="f1477" y="f1478"/>
                </a:lnTo>
                <a:lnTo>
                  <a:pt x="f1479" y="f957"/>
                </a:lnTo>
                <a:lnTo>
                  <a:pt x="f1480" y="f728"/>
                </a:lnTo>
                <a:lnTo>
                  <a:pt x="f1481" y="f1482"/>
                </a:lnTo>
                <a:lnTo>
                  <a:pt x="f1483" y="f1484"/>
                </a:lnTo>
                <a:lnTo>
                  <a:pt x="f1485" y="f1486"/>
                </a:lnTo>
                <a:lnTo>
                  <a:pt x="f1487" y="f951"/>
                </a:lnTo>
                <a:lnTo>
                  <a:pt x="f1488" y="f440"/>
                </a:lnTo>
                <a:lnTo>
                  <a:pt x="f1489" y="f1413"/>
                </a:lnTo>
                <a:lnTo>
                  <a:pt x="f1490" y="f1409"/>
                </a:lnTo>
                <a:lnTo>
                  <a:pt x="f1491" y="f1492"/>
                </a:lnTo>
                <a:lnTo>
                  <a:pt x="f1493" y="f1494"/>
                </a:lnTo>
                <a:lnTo>
                  <a:pt x="f1495" y="f1496"/>
                </a:lnTo>
                <a:lnTo>
                  <a:pt x="f1495" y="f1497"/>
                </a:lnTo>
                <a:lnTo>
                  <a:pt x="f1493" y="f1395"/>
                </a:lnTo>
                <a:lnTo>
                  <a:pt x="f1498" y="f1499"/>
                </a:lnTo>
                <a:lnTo>
                  <a:pt x="f1500" y="f1501"/>
                </a:lnTo>
                <a:lnTo>
                  <a:pt x="f1502" y="f1503"/>
                </a:lnTo>
                <a:lnTo>
                  <a:pt x="f1504" y="f1277"/>
                </a:lnTo>
                <a:lnTo>
                  <a:pt x="f1483" y="f1505"/>
                </a:lnTo>
                <a:lnTo>
                  <a:pt x="f1481" y="f536"/>
                </a:lnTo>
                <a:lnTo>
                  <a:pt x="f1480" y="f1506"/>
                </a:lnTo>
                <a:lnTo>
                  <a:pt x="f1479" y="f1507"/>
                </a:lnTo>
                <a:lnTo>
                  <a:pt x="f1508" y="f1509"/>
                </a:lnTo>
                <a:lnTo>
                  <a:pt x="f1510" y="f804"/>
                </a:lnTo>
                <a:lnTo>
                  <a:pt x="f1511" y="f529"/>
                </a:lnTo>
                <a:lnTo>
                  <a:pt x="f1512" y="f1513"/>
                </a:lnTo>
                <a:lnTo>
                  <a:pt x="f1514" y="f1515"/>
                </a:lnTo>
                <a:lnTo>
                  <a:pt x="f1516" y="f1517"/>
                </a:lnTo>
                <a:lnTo>
                  <a:pt x="f1470" y="f484"/>
                </a:lnTo>
                <a:lnTo>
                  <a:pt x="f1468" y="f486"/>
                </a:lnTo>
                <a:lnTo>
                  <a:pt x="f1518" y="f1519"/>
                </a:lnTo>
                <a:lnTo>
                  <a:pt x="f1520" y="f1521"/>
                </a:lnTo>
                <a:lnTo>
                  <a:pt x="f1522" y="f1523"/>
                </a:lnTo>
                <a:lnTo>
                  <a:pt x="f1524" y="f807"/>
                </a:lnTo>
                <a:lnTo>
                  <a:pt x="f1525" y="f498"/>
                </a:lnTo>
                <a:lnTo>
                  <a:pt x="f1526" y="f1527"/>
                </a:lnTo>
                <a:lnTo>
                  <a:pt x="f1528" y="f1305"/>
                </a:lnTo>
                <a:lnTo>
                  <a:pt x="f1529" y="f506"/>
                </a:lnTo>
                <a:lnTo>
                  <a:pt x="f1457" y="f1315"/>
                </a:lnTo>
                <a:lnTo>
                  <a:pt x="f1530" y="f1308"/>
                </a:lnTo>
                <a:lnTo>
                  <a:pt x="f1531" y="f1308"/>
                </a:lnTo>
                <a:lnTo>
                  <a:pt x="f1532" y="f1308"/>
                </a:lnTo>
                <a:lnTo>
                  <a:pt x="f1533" y="f1534"/>
                </a:lnTo>
                <a:lnTo>
                  <a:pt x="f1535" y="f506"/>
                </a:lnTo>
                <a:lnTo>
                  <a:pt x="f1536" y="f1318"/>
                </a:lnTo>
                <a:lnTo>
                  <a:pt x="f1537" y="f500"/>
                </a:lnTo>
                <a:lnTo>
                  <a:pt x="f1538" y="f1539"/>
                </a:lnTo>
                <a:lnTo>
                  <a:pt x="f1540" y="f516"/>
                </a:lnTo>
                <a:lnTo>
                  <a:pt x="f1541" y="f1542"/>
                </a:lnTo>
                <a:lnTo>
                  <a:pt x="f1543" y="f893"/>
                </a:lnTo>
                <a:lnTo>
                  <a:pt x="f1544" y="f488"/>
                </a:lnTo>
                <a:lnTo>
                  <a:pt x="f1545" y="f1546"/>
                </a:lnTo>
                <a:lnTo>
                  <a:pt x="f1547" y="f1548"/>
                </a:lnTo>
                <a:lnTo>
                  <a:pt x="f1549" y="f1550"/>
                </a:lnTo>
                <a:lnTo>
                  <a:pt x="f1551" y="f1552"/>
                </a:lnTo>
                <a:lnTo>
                  <a:pt x="f1553" y="f1554"/>
                </a:lnTo>
                <a:lnTo>
                  <a:pt x="f843" y="f1387"/>
                </a:lnTo>
                <a:lnTo>
                  <a:pt x="f1555" y="f601"/>
                </a:lnTo>
                <a:lnTo>
                  <a:pt x="f1556" y="f1557"/>
                </a:lnTo>
                <a:lnTo>
                  <a:pt x="f1558" y="f1559"/>
                </a:lnTo>
                <a:lnTo>
                  <a:pt x="f1560" y="f1561"/>
                </a:lnTo>
                <a:lnTo>
                  <a:pt x="f838" y="f899"/>
                </a:lnTo>
                <a:lnTo>
                  <a:pt x="f1562" y="f1563"/>
                </a:lnTo>
                <a:lnTo>
                  <a:pt x="f1564" y="f1565"/>
                </a:lnTo>
                <a:lnTo>
                  <a:pt x="f1566" y="f1567"/>
                </a:lnTo>
                <a:lnTo>
                  <a:pt x="f1568" y="f1569"/>
                </a:lnTo>
                <a:lnTo>
                  <a:pt x="f1570" y="f1499"/>
                </a:lnTo>
                <a:lnTo>
                  <a:pt x="f835" y="f1571"/>
                </a:lnTo>
                <a:lnTo>
                  <a:pt x="f1572" y="f715"/>
                </a:lnTo>
                <a:lnTo>
                  <a:pt x="f1572" y="f1573"/>
                </a:lnTo>
                <a:lnTo>
                  <a:pt x="f835" y="f1254"/>
                </a:lnTo>
                <a:lnTo>
                  <a:pt x="f1570" y="f1574"/>
                </a:lnTo>
                <a:lnTo>
                  <a:pt x="f1575" y="f1576"/>
                </a:lnTo>
                <a:lnTo>
                  <a:pt x="f1568" y="f353"/>
                </a:lnTo>
                <a:lnTo>
                  <a:pt x="f1577" y="f1020"/>
                </a:lnTo>
                <a:lnTo>
                  <a:pt x="f836" y="f357"/>
                </a:lnTo>
                <a:lnTo>
                  <a:pt x="f1578" y="f1420"/>
                </a:lnTo>
                <a:lnTo>
                  <a:pt x="f1579" y="f789"/>
                </a:lnTo>
                <a:lnTo>
                  <a:pt x="f1580" y="f1581"/>
                </a:lnTo>
                <a:lnTo>
                  <a:pt x="f1582" y="f570"/>
                </a:lnTo>
                <a:lnTo>
                  <a:pt x="f1583" y="f1181"/>
                </a:lnTo>
                <a:lnTo>
                  <a:pt x="f842" y="f1478"/>
                </a:lnTo>
                <a:lnTo>
                  <a:pt x="f1584" y="f371"/>
                </a:lnTo>
                <a:lnTo>
                  <a:pt x="f844" y="f421"/>
                </a:lnTo>
                <a:lnTo>
                  <a:pt x="f1585" y="f735"/>
                </a:lnTo>
                <a:lnTo>
                  <a:pt x="f853" y="f1473"/>
                </a:lnTo>
                <a:lnTo>
                  <a:pt x="f1586" y="f1031"/>
                </a:lnTo>
                <a:lnTo>
                  <a:pt x="f1587" y="f780"/>
                </a:lnTo>
                <a:lnTo>
                  <a:pt x="f1588" y="f1469"/>
                </a:lnTo>
                <a:lnTo>
                  <a:pt x="f1589" y="f1467"/>
                </a:lnTo>
                <a:lnTo>
                  <a:pt x="f1590" y="f404"/>
                </a:lnTo>
                <a:lnTo>
                  <a:pt x="f1591" y="f389"/>
                </a:lnTo>
                <a:lnTo>
                  <a:pt x="f1592" y="f393"/>
                </a:lnTo>
                <a:lnTo>
                  <a:pt x="f1593" y="f549"/>
                </a:lnTo>
                <a:lnTo>
                  <a:pt x="f1594" y="f982"/>
                </a:lnTo>
                <a:lnTo>
                  <a:pt x="f1595" y="f544"/>
                </a:lnTo>
                <a:lnTo>
                  <a:pt x="f1596" y="f779"/>
                </a:lnTo>
                <a:lnTo>
                  <a:pt x="f1597" y="f1120"/>
                </a:lnTo>
                <a:lnTo>
                  <a:pt x="f1598" y="f1088"/>
                </a:lnTo>
                <a:lnTo>
                  <a:pt x="f1599" y="f1456"/>
                </a:lnTo>
                <a:lnTo>
                  <a:pt x="f1600" y="f1454"/>
                </a:lnTo>
                <a:lnTo>
                  <a:pt x="f1453" y="f1454"/>
                </a:lnTo>
                <a:close/>
                <a:moveTo>
                  <a:pt x="f1601" y="f753"/>
                </a:moveTo>
                <a:lnTo>
                  <a:pt x="f1599" y="f755"/>
                </a:lnTo>
                <a:lnTo>
                  <a:pt x="f1602" y="f1150"/>
                </a:lnTo>
                <a:lnTo>
                  <a:pt x="f1535" y="f1065"/>
                </a:lnTo>
                <a:lnTo>
                  <a:pt x="f1603" y="f1205"/>
                </a:lnTo>
                <a:lnTo>
                  <a:pt x="f1604" y="f760"/>
                </a:lnTo>
                <a:lnTo>
                  <a:pt x="f1605" y="f1072"/>
                </a:lnTo>
                <a:lnTo>
                  <a:pt x="f1606" y="f1096"/>
                </a:lnTo>
                <a:lnTo>
                  <a:pt x="f1588" y="f1607"/>
                </a:lnTo>
                <a:lnTo>
                  <a:pt x="f1547" y="f938"/>
                </a:lnTo>
                <a:lnTo>
                  <a:pt x="f847" y="f1608"/>
                </a:lnTo>
                <a:lnTo>
                  <a:pt x="f843" y="f1216"/>
                </a:lnTo>
                <a:lnTo>
                  <a:pt x="f1609" y="f1610"/>
                </a:lnTo>
                <a:lnTo>
                  <a:pt x="f1579" y="f1611"/>
                </a:lnTo>
                <a:lnTo>
                  <a:pt x="f1568" y="f1223"/>
                </a:lnTo>
                <a:lnTo>
                  <a:pt x="f1612" y="f1613"/>
                </a:lnTo>
                <a:lnTo>
                  <a:pt x="f1614" y="f1122"/>
                </a:lnTo>
                <a:lnTo>
                  <a:pt x="f1615" y="f1616"/>
                </a:lnTo>
                <a:lnTo>
                  <a:pt x="f648" y="f1617"/>
                </a:lnTo>
                <a:lnTo>
                  <a:pt x="f646" y="f404"/>
                </a:lnTo>
                <a:lnTo>
                  <a:pt x="f1618" y="f1469"/>
                </a:lnTo>
                <a:lnTo>
                  <a:pt x="f1619" y="f1031"/>
                </a:lnTo>
                <a:lnTo>
                  <a:pt x="f1620" y="f919"/>
                </a:lnTo>
                <a:lnTo>
                  <a:pt x="f1621" y="f1028"/>
                </a:lnTo>
                <a:lnTo>
                  <a:pt x="f1622" y="f1026"/>
                </a:lnTo>
                <a:lnTo>
                  <a:pt x="f635" y="f570"/>
                </a:lnTo>
                <a:lnTo>
                  <a:pt x="f1623" y="f1423"/>
                </a:lnTo>
                <a:lnTo>
                  <a:pt x="f1624" y="f1625"/>
                </a:lnTo>
                <a:lnTo>
                  <a:pt x="f823" y="f440"/>
                </a:lnTo>
                <a:lnTo>
                  <a:pt x="f878" y="f1626"/>
                </a:lnTo>
                <a:lnTo>
                  <a:pt x="f1627" y="f1574"/>
                </a:lnTo>
                <a:lnTo>
                  <a:pt x="f1628" y="f585"/>
                </a:lnTo>
                <a:lnTo>
                  <a:pt x="f1628" y="f1629"/>
                </a:lnTo>
                <a:lnTo>
                  <a:pt x="f1628" y="f1630"/>
                </a:lnTo>
                <a:lnTo>
                  <a:pt x="f1631" y="f1632"/>
                </a:lnTo>
                <a:lnTo>
                  <a:pt x="f1633" y="f1634"/>
                </a:lnTo>
                <a:lnTo>
                  <a:pt x="f1635" y="f1636"/>
                </a:lnTo>
                <a:lnTo>
                  <a:pt x="f1637" y="f1638"/>
                </a:lnTo>
                <a:lnTo>
                  <a:pt x="f1639" y="f1640"/>
                </a:lnTo>
                <a:lnTo>
                  <a:pt x="f1641" y="f1642"/>
                </a:lnTo>
                <a:lnTo>
                  <a:pt x="f1643" y="f1644"/>
                </a:lnTo>
                <a:lnTo>
                  <a:pt x="f1645" y="f1646"/>
                </a:lnTo>
                <a:lnTo>
                  <a:pt x="f1647" y="f529"/>
                </a:lnTo>
                <a:lnTo>
                  <a:pt x="f1648" y="f1649"/>
                </a:lnTo>
                <a:lnTo>
                  <a:pt x="f640" y="f699"/>
                </a:lnTo>
                <a:lnTo>
                  <a:pt x="f1650" y="f605"/>
                </a:lnTo>
                <a:lnTo>
                  <a:pt x="f1651" y="f1652"/>
                </a:lnTo>
                <a:lnTo>
                  <a:pt x="f661" y="f1653"/>
                </a:lnTo>
                <a:lnTo>
                  <a:pt x="f1654" y="f609"/>
                </a:lnTo>
                <a:lnTo>
                  <a:pt x="f1655" y="f1656"/>
                </a:lnTo>
                <a:lnTo>
                  <a:pt x="f1657" y="f1658"/>
                </a:lnTo>
                <a:lnTo>
                  <a:pt x="f1659" y="f1660"/>
                </a:lnTo>
                <a:lnTo>
                  <a:pt x="f1566" y="f1661"/>
                </a:lnTo>
                <a:lnTo>
                  <a:pt x="f1662" y="f1663"/>
                </a:lnTo>
                <a:lnTo>
                  <a:pt x="f1664" y="f1665"/>
                </a:lnTo>
                <a:lnTo>
                  <a:pt x="f844" y="f1666"/>
                </a:lnTo>
                <a:lnTo>
                  <a:pt x="f1549" y="f1331"/>
                </a:lnTo>
                <a:lnTo>
                  <a:pt x="f1667" y="f1351"/>
                </a:lnTo>
                <a:lnTo>
                  <a:pt x="f1589" y="f1668"/>
                </a:lnTo>
                <a:lnTo>
                  <a:pt x="f1669" y="f1670"/>
                </a:lnTo>
                <a:lnTo>
                  <a:pt x="f1538" y="f1335"/>
                </a:lnTo>
                <a:lnTo>
                  <a:pt x="f1671" y="f884"/>
                </a:lnTo>
                <a:lnTo>
                  <a:pt x="f1535" y="f1672"/>
                </a:lnTo>
                <a:lnTo>
                  <a:pt x="f1673" y="f1340"/>
                </a:lnTo>
                <a:lnTo>
                  <a:pt x="f1674" y="f1340"/>
                </a:lnTo>
                <a:lnTo>
                  <a:pt x="f1675" y="f1340"/>
                </a:lnTo>
                <a:lnTo>
                  <a:pt x="f1676" y="f1672"/>
                </a:lnTo>
                <a:lnTo>
                  <a:pt x="f1677" y="f884"/>
                </a:lnTo>
                <a:lnTo>
                  <a:pt x="f1678" y="f1679"/>
                </a:lnTo>
                <a:lnTo>
                  <a:pt x="f1680" y="f1670"/>
                </a:lnTo>
                <a:lnTo>
                  <a:pt x="f1681" y="f1682"/>
                </a:lnTo>
                <a:lnTo>
                  <a:pt x="f1466" y="f814"/>
                </a:lnTo>
                <a:lnTo>
                  <a:pt x="f1683" y="f1353"/>
                </a:lnTo>
                <a:lnTo>
                  <a:pt x="f1472" y="f1684"/>
                </a:lnTo>
                <a:lnTo>
                  <a:pt x="f1511" y="f1685"/>
                </a:lnTo>
                <a:lnTo>
                  <a:pt x="f1686" y="f615"/>
                </a:lnTo>
                <a:lnTo>
                  <a:pt x="f1687" y="f1688"/>
                </a:lnTo>
                <a:lnTo>
                  <a:pt x="f1488" y="f811"/>
                </a:lnTo>
                <a:lnTo>
                  <a:pt x="f1689" y="f1690"/>
                </a:lnTo>
                <a:lnTo>
                  <a:pt x="f1691" y="f1692"/>
                </a:lnTo>
                <a:lnTo>
                  <a:pt x="f1693" y="f508"/>
                </a:lnTo>
                <a:lnTo>
                  <a:pt x="f1694" y="f1539"/>
                </a:lnTo>
                <a:lnTo>
                  <a:pt x="f1695" y="f1696"/>
                </a:lnTo>
                <a:lnTo>
                  <a:pt x="f1697" y="f1297"/>
                </a:lnTo>
                <a:lnTo>
                  <a:pt x="f1698" y="f1699"/>
                </a:lnTo>
                <a:lnTo>
                  <a:pt x="f1700" y="f1552"/>
                </a:lnTo>
                <a:lnTo>
                  <a:pt x="f1701" y="f529"/>
                </a:lnTo>
                <a:lnTo>
                  <a:pt x="f1702" y="f473"/>
                </a:lnTo>
                <a:lnTo>
                  <a:pt x="f1703" y="f600"/>
                </a:lnTo>
                <a:lnTo>
                  <a:pt x="f1704" y="f1705"/>
                </a:lnTo>
                <a:lnTo>
                  <a:pt x="f1706" y="f1279"/>
                </a:lnTo>
                <a:lnTo>
                  <a:pt x="f1707" y="f1503"/>
                </a:lnTo>
                <a:lnTo>
                  <a:pt x="f1708" y="f1709"/>
                </a:lnTo>
                <a:lnTo>
                  <a:pt x="f1710" y="f799"/>
                </a:lnTo>
                <a:lnTo>
                  <a:pt x="f1711" y="f591"/>
                </a:lnTo>
                <a:lnTo>
                  <a:pt x="f1712" y="f1713"/>
                </a:lnTo>
                <a:lnTo>
                  <a:pt x="f1714" y="f1715"/>
                </a:lnTo>
                <a:lnTo>
                  <a:pt x="f1712" y="f1254"/>
                </a:lnTo>
                <a:lnTo>
                  <a:pt x="f1711" y="f1716"/>
                </a:lnTo>
                <a:lnTo>
                  <a:pt x="f1710" y="f1717"/>
                </a:lnTo>
                <a:lnTo>
                  <a:pt x="f1718" y="f1719"/>
                </a:lnTo>
                <a:lnTo>
                  <a:pt x="f1707" y="f1720"/>
                </a:lnTo>
                <a:lnTo>
                  <a:pt x="f1721" y="f1722"/>
                </a:lnTo>
                <a:lnTo>
                  <a:pt x="f1723" y="f1182"/>
                </a:lnTo>
                <a:lnTo>
                  <a:pt x="f1724" y="f568"/>
                </a:lnTo>
                <a:lnTo>
                  <a:pt x="f1725" y="f1726"/>
                </a:lnTo>
                <a:lnTo>
                  <a:pt x="f1727" y="f1239"/>
                </a:lnTo>
                <a:lnTo>
                  <a:pt x="f1728" y="f1473"/>
                </a:lnTo>
                <a:lnTo>
                  <a:pt x="f1729" y="f1730"/>
                </a:lnTo>
                <a:lnTo>
                  <a:pt x="f1731" y="f383"/>
                </a:lnTo>
                <a:lnTo>
                  <a:pt x="f1732" y="f552"/>
                </a:lnTo>
                <a:lnTo>
                  <a:pt x="f1733" y="f977"/>
                </a:lnTo>
                <a:lnTo>
                  <a:pt x="f1734" y="f1088"/>
                </a:lnTo>
                <a:lnTo>
                  <a:pt x="f1735" y="f1736"/>
                </a:lnTo>
                <a:lnTo>
                  <a:pt x="f1737" y="f776"/>
                </a:lnTo>
                <a:lnTo>
                  <a:pt x="f1490" y="f1083"/>
                </a:lnTo>
                <a:lnTo>
                  <a:pt x="f1738" y="f933"/>
                </a:lnTo>
                <a:lnTo>
                  <a:pt x="f1739" y="f1218"/>
                </a:lnTo>
                <a:lnTo>
                  <a:pt x="f1510" y="f1051"/>
                </a:lnTo>
                <a:lnTo>
                  <a:pt x="f1474" y="f1740"/>
                </a:lnTo>
                <a:lnTo>
                  <a:pt x="f1471" y="f1741"/>
                </a:lnTo>
                <a:lnTo>
                  <a:pt x="f1468" y="f764"/>
                </a:lnTo>
                <a:lnTo>
                  <a:pt x="f1742" y="f942"/>
                </a:lnTo>
                <a:lnTo>
                  <a:pt x="f1743" y="f1061"/>
                </a:lnTo>
                <a:lnTo>
                  <a:pt x="f1744" y="f1156"/>
                </a:lnTo>
                <a:lnTo>
                  <a:pt x="f1745" y="f1203"/>
                </a:lnTo>
                <a:lnTo>
                  <a:pt x="f1746" y="f1150"/>
                </a:lnTo>
                <a:lnTo>
                  <a:pt x="f1747" y="f755"/>
                </a:lnTo>
                <a:lnTo>
                  <a:pt x="f1748" y="f753"/>
                </a:lnTo>
                <a:lnTo>
                  <a:pt x="f1601" y="f753"/>
                </a:lnTo>
                <a:close/>
                <a:moveTo>
                  <a:pt x="f1045" y="f947"/>
                </a:moveTo>
                <a:lnTo>
                  <a:pt x="f1749" y="f947"/>
                </a:lnTo>
                <a:lnTo>
                  <a:pt x="f1749" y="f949"/>
                </a:lnTo>
                <a:lnTo>
                  <a:pt x="f917" y="f951"/>
                </a:lnTo>
                <a:lnTo>
                  <a:pt x="f1750" y="f953"/>
                </a:lnTo>
                <a:lnTo>
                  <a:pt x="f566" y="f572"/>
                </a:lnTo>
                <a:lnTo>
                  <a:pt x="f959" y="f728"/>
                </a:lnTo>
                <a:lnTo>
                  <a:pt x="f1751" y="f957"/>
                </a:lnTo>
                <a:lnTo>
                  <a:pt x="f957" y="f959"/>
                </a:lnTo>
                <a:lnTo>
                  <a:pt x="f1752" y="f961"/>
                </a:lnTo>
                <a:lnTo>
                  <a:pt x="f1753" y="f373"/>
                </a:lnTo>
                <a:lnTo>
                  <a:pt x="f1754" y="f964"/>
                </a:lnTo>
                <a:lnTo>
                  <a:pt x="f1423" y="f966"/>
                </a:lnTo>
                <a:lnTo>
                  <a:pt x="f574" y="f968"/>
                </a:lnTo>
                <a:lnTo>
                  <a:pt x="f1755" y="f381"/>
                </a:lnTo>
                <a:lnTo>
                  <a:pt x="f1756" y="f971"/>
                </a:lnTo>
                <a:lnTo>
                  <a:pt x="f1020" y="f554"/>
                </a:lnTo>
                <a:lnTo>
                  <a:pt x="f1413" y="f389"/>
                </a:lnTo>
                <a:lnTo>
                  <a:pt x="f1409" y="f393"/>
                </a:lnTo>
                <a:lnTo>
                  <a:pt x="f1757" y="f549"/>
                </a:lnTo>
                <a:lnTo>
                  <a:pt x="f1402" y="f977"/>
                </a:lnTo>
                <a:lnTo>
                  <a:pt x="f1758" y="f925"/>
                </a:lnTo>
                <a:lnTo>
                  <a:pt x="f715" y="f546"/>
                </a:lnTo>
                <a:lnTo>
                  <a:pt x="f1759" y="f925"/>
                </a:lnTo>
                <a:lnTo>
                  <a:pt x="f904" y="f982"/>
                </a:lnTo>
                <a:lnTo>
                  <a:pt x="f1760" y="f547"/>
                </a:lnTo>
                <a:lnTo>
                  <a:pt x="f1761" y="f985"/>
                </a:lnTo>
                <a:lnTo>
                  <a:pt x="f1762" y="f987"/>
                </a:lnTo>
                <a:lnTo>
                  <a:pt x="f1763" y="f745"/>
                </a:lnTo>
                <a:lnTo>
                  <a:pt x="f1764" y="f391"/>
                </a:lnTo>
                <a:lnTo>
                  <a:pt x="f542" y="f552"/>
                </a:lnTo>
                <a:lnTo>
                  <a:pt x="f1765" y="f992"/>
                </a:lnTo>
                <a:lnTo>
                  <a:pt x="f1273" y="f406"/>
                </a:lnTo>
                <a:lnTo>
                  <a:pt x="f1275" y="f408"/>
                </a:lnTo>
                <a:lnTo>
                  <a:pt x="f1638" y="f996"/>
                </a:lnTo>
                <a:lnTo>
                  <a:pt x="f1277" y="f780"/>
                </a:lnTo>
                <a:lnTo>
                  <a:pt x="f1766" y="f921"/>
                </a:lnTo>
                <a:lnTo>
                  <a:pt x="f1640" y="f1000"/>
                </a:lnTo>
                <a:lnTo>
                  <a:pt x="f466" y="f1002"/>
                </a:lnTo>
                <a:lnTo>
                  <a:pt x="f1767" y="f1004"/>
                </a:lnTo>
                <a:lnTo>
                  <a:pt x="f536" y="f733"/>
                </a:lnTo>
                <a:lnTo>
                  <a:pt x="f468" y="f371"/>
                </a:lnTo>
                <a:lnTo>
                  <a:pt x="f1561" y="f1008"/>
                </a:lnTo>
                <a:lnTo>
                  <a:pt x="f535" y="f1010"/>
                </a:lnTo>
                <a:lnTo>
                  <a:pt x="f600" y="f432"/>
                </a:lnTo>
                <a:lnTo>
                  <a:pt x="f1768" y="f436"/>
                </a:lnTo>
                <a:lnTo>
                  <a:pt x="f1769" y="f1014"/>
                </a:lnTo>
                <a:lnTo>
                  <a:pt x="f1770" y="f1016"/>
                </a:lnTo>
                <a:lnTo>
                  <a:pt x="f533" y="f1017"/>
                </a:lnTo>
                <a:lnTo>
                  <a:pt x="f533" y="f947"/>
                </a:lnTo>
                <a:lnTo>
                  <a:pt x="f1771" y="f947"/>
                </a:lnTo>
                <a:lnTo>
                  <a:pt x="f1771" y="f1019"/>
                </a:lnTo>
                <a:lnTo>
                  <a:pt x="f1772" y="f1020"/>
                </a:lnTo>
                <a:lnTo>
                  <a:pt x="f694" y="f359"/>
                </a:lnTo>
                <a:lnTo>
                  <a:pt x="f1368" y="f1023"/>
                </a:lnTo>
                <a:lnTo>
                  <a:pt x="f1773" y="f570"/>
                </a:lnTo>
                <a:lnTo>
                  <a:pt x="f1656" y="f1026"/>
                </a:lnTo>
                <a:lnTo>
                  <a:pt x="f1774" y="f1028"/>
                </a:lnTo>
                <a:lnTo>
                  <a:pt x="f1315" y="f919"/>
                </a:lnTo>
                <a:lnTo>
                  <a:pt x="f1318" y="f1031"/>
                </a:lnTo>
                <a:lnTo>
                  <a:pt x="f1320" y="f410"/>
                </a:lnTo>
                <a:lnTo>
                  <a:pt x="f807" y="f404"/>
                </a:lnTo>
                <a:lnTo>
                  <a:pt x="f1775" y="f1035"/>
                </a:lnTo>
                <a:lnTo>
                  <a:pt x="f893" y="f1037"/>
                </a:lnTo>
                <a:lnTo>
                  <a:pt x="f1326" y="f1039"/>
                </a:lnTo>
                <a:lnTo>
                  <a:pt x="f1776" y="f1041"/>
                </a:lnTo>
                <a:lnTo>
                  <a:pt x="f699" y="f1043"/>
                </a:lnTo>
                <a:lnTo>
                  <a:pt x="f1777" y="f1045"/>
                </a:lnTo>
                <a:lnTo>
                  <a:pt x="f1778" y="f1047"/>
                </a:lnTo>
                <a:lnTo>
                  <a:pt x="f1779" y="f1049"/>
                </a:lnTo>
                <a:lnTo>
                  <a:pt x="f701" y="f1051"/>
                </a:lnTo>
                <a:lnTo>
                  <a:pt x="f1780" y="f1053"/>
                </a:lnTo>
                <a:lnTo>
                  <a:pt x="f533" y="f938"/>
                </a:lnTo>
                <a:lnTo>
                  <a:pt x="f1781" y="f1056"/>
                </a:lnTo>
                <a:lnTo>
                  <a:pt x="f1285" y="f1058"/>
                </a:lnTo>
                <a:lnTo>
                  <a:pt x="f899" y="f942"/>
                </a:lnTo>
                <a:lnTo>
                  <a:pt x="f538" y="f1061"/>
                </a:lnTo>
                <a:lnTo>
                  <a:pt x="f1782" y="f1062"/>
                </a:lnTo>
                <a:lnTo>
                  <a:pt x="f1503" y="f758"/>
                </a:lnTo>
                <a:lnTo>
                  <a:pt x="f460" y="f1065"/>
                </a:lnTo>
                <a:lnTo>
                  <a:pt x="f1783" y="f755"/>
                </a:lnTo>
                <a:lnTo>
                  <a:pt x="f1784" y="f753"/>
                </a:lnTo>
                <a:lnTo>
                  <a:pt x="f1785" y="f755"/>
                </a:lnTo>
                <a:lnTo>
                  <a:pt x="f587" y="f1065"/>
                </a:lnTo>
                <a:lnTo>
                  <a:pt x="f1786" y="f1062"/>
                </a:lnTo>
                <a:lnTo>
                  <a:pt x="f1252" y="f1072"/>
                </a:lnTo>
                <a:lnTo>
                  <a:pt x="f1787" y="f764"/>
                </a:lnTo>
                <a:lnTo>
                  <a:pt x="f1788" y="f1075"/>
                </a:lnTo>
                <a:lnTo>
                  <a:pt x="f1789" y="f1077"/>
                </a:lnTo>
                <a:lnTo>
                  <a:pt x="f436" y="f1079"/>
                </a:lnTo>
                <a:lnTo>
                  <a:pt x="f789" y="f1081"/>
                </a:lnTo>
                <a:lnTo>
                  <a:pt x="f1482" y="f1083"/>
                </a:lnTo>
                <a:lnTo>
                  <a:pt x="f1790" y="f1085"/>
                </a:lnTo>
                <a:lnTo>
                  <a:pt x="f957" y="f1086"/>
                </a:lnTo>
                <a:lnTo>
                  <a:pt x="f1478" y="f1088"/>
                </a:lnTo>
                <a:lnTo>
                  <a:pt x="f1791" y="f977"/>
                </a:lnTo>
                <a:lnTo>
                  <a:pt x="f564" y="f1091"/>
                </a:lnTo>
                <a:lnTo>
                  <a:pt x="f1239" y="f1093"/>
                </a:lnTo>
                <a:lnTo>
                  <a:pt x="f1792" y="f1093"/>
                </a:lnTo>
                <a:lnTo>
                  <a:pt x="f375" y="f1096"/>
                </a:lnTo>
                <a:lnTo>
                  <a:pt x="f1793" y="f1096"/>
                </a:lnTo>
                <a:lnTo>
                  <a:pt x="f1794" y="f1099"/>
                </a:lnTo>
                <a:lnTo>
                  <a:pt x="f1101" y="f1101"/>
                </a:lnTo>
                <a:lnTo>
                  <a:pt x="f1795" y="f1103"/>
                </a:lnTo>
                <a:lnTo>
                  <a:pt x="f1221" y="f546"/>
                </a:lnTo>
                <a:lnTo>
                  <a:pt x="f1045" y="f385"/>
                </a:lnTo>
                <a:lnTo>
                  <a:pt x="f1045" y="f1031"/>
                </a:lnTo>
                <a:lnTo>
                  <a:pt x="f1045" y="f1106"/>
                </a:lnTo>
                <a:lnTo>
                  <a:pt x="f1045" y="f427"/>
                </a:lnTo>
                <a:lnTo>
                  <a:pt x="f1045" y="f947"/>
                </a:lnTo>
                <a:close/>
                <a:moveTo>
                  <a:pt x="f1796" y="f1096"/>
                </a:moveTo>
                <a:lnTo>
                  <a:pt x="f1797" y="f1096"/>
                </a:lnTo>
                <a:lnTo>
                  <a:pt x="f1797" y="f1798"/>
                </a:lnTo>
                <a:lnTo>
                  <a:pt x="f1799" y="f1800"/>
                </a:lnTo>
                <a:lnTo>
                  <a:pt x="f1801" y="f1802"/>
                </a:lnTo>
                <a:lnTo>
                  <a:pt x="f1803" y="f1269"/>
                </a:lnTo>
                <a:lnTo>
                  <a:pt x="f1804" y="f1636"/>
                </a:lnTo>
                <a:lnTo>
                  <a:pt x="f1805" y="f900"/>
                </a:lnTo>
                <a:lnTo>
                  <a:pt x="f1806" y="f1563"/>
                </a:lnTo>
                <a:lnTo>
                  <a:pt x="f1807" y="f1705"/>
                </a:lnTo>
                <a:lnTo>
                  <a:pt x="f1808" y="f1809"/>
                </a:lnTo>
                <a:lnTo>
                  <a:pt x="f1810" y="f1811"/>
                </a:lnTo>
                <a:lnTo>
                  <a:pt x="f1812" y="f1291"/>
                </a:lnTo>
                <a:lnTo>
                  <a:pt x="f1813" y="f1779"/>
                </a:lnTo>
                <a:lnTo>
                  <a:pt x="f1814" y="f1552"/>
                </a:lnTo>
                <a:lnTo>
                  <a:pt x="f1815" y="f1816"/>
                </a:lnTo>
                <a:lnTo>
                  <a:pt x="f1817" y="f484"/>
                </a:lnTo>
                <a:lnTo>
                  <a:pt x="f1818" y="f521"/>
                </a:lnTo>
                <a:lnTo>
                  <a:pt x="f1819" y="f1820"/>
                </a:lnTo>
                <a:lnTo>
                  <a:pt x="f1821" y="f893"/>
                </a:lnTo>
                <a:lnTo>
                  <a:pt x="f1822" y="f1696"/>
                </a:lnTo>
                <a:lnTo>
                  <a:pt x="f1823" y="f1542"/>
                </a:lnTo>
                <a:lnTo>
                  <a:pt x="f1824" y="f1825"/>
                </a:lnTo>
                <a:lnTo>
                  <a:pt x="f1826" y="f1825"/>
                </a:lnTo>
                <a:lnTo>
                  <a:pt x="f1827" y="f1542"/>
                </a:lnTo>
                <a:lnTo>
                  <a:pt x="f1828" y="f492"/>
                </a:lnTo>
                <a:lnTo>
                  <a:pt x="f1829" y="f1696"/>
                </a:lnTo>
                <a:lnTo>
                  <a:pt x="f1829" y="f1344"/>
                </a:lnTo>
                <a:lnTo>
                  <a:pt x="f1830" y="f1672"/>
                </a:lnTo>
                <a:lnTo>
                  <a:pt x="f1831" y="f1338"/>
                </a:lnTo>
                <a:lnTo>
                  <a:pt x="f1832" y="f1340"/>
                </a:lnTo>
                <a:lnTo>
                  <a:pt x="f1833" y="f1340"/>
                </a:lnTo>
                <a:lnTo>
                  <a:pt x="f1834" y="f1338"/>
                </a:lnTo>
                <a:lnTo>
                  <a:pt x="f1835" y="f1344"/>
                </a:lnTo>
                <a:lnTo>
                  <a:pt x="f1836" y="f1679"/>
                </a:lnTo>
                <a:lnTo>
                  <a:pt x="f1837" y="f1838"/>
                </a:lnTo>
                <a:lnTo>
                  <a:pt x="f1839" y="f1840"/>
                </a:lnTo>
                <a:lnTo>
                  <a:pt x="f1841" y="f1842"/>
                </a:lnTo>
                <a:lnTo>
                  <a:pt x="f1843" y="f1684"/>
                </a:lnTo>
                <a:lnTo>
                  <a:pt x="f1844" y="f813"/>
                </a:lnTo>
                <a:lnTo>
                  <a:pt x="f1845" y="f1846"/>
                </a:lnTo>
                <a:lnTo>
                  <a:pt x="f1812" y="f693"/>
                </a:lnTo>
                <a:lnTo>
                  <a:pt x="f1847" y="f1690"/>
                </a:lnTo>
                <a:lnTo>
                  <a:pt x="f1848" y="f1849"/>
                </a:lnTo>
                <a:lnTo>
                  <a:pt x="f1850" y="f513"/>
                </a:lnTo>
                <a:lnTo>
                  <a:pt x="f1803" y="f1825"/>
                </a:lnTo>
                <a:lnTo>
                  <a:pt x="f1851" y="f1852"/>
                </a:lnTo>
                <a:lnTo>
                  <a:pt x="f1853" y="f895"/>
                </a:lnTo>
                <a:lnTo>
                  <a:pt x="f1854" y="f895"/>
                </a:lnTo>
                <a:lnTo>
                  <a:pt x="f1855" y="f947"/>
                </a:lnTo>
                <a:lnTo>
                  <a:pt x="f1856" y="f947"/>
                </a:lnTo>
                <a:lnTo>
                  <a:pt x="f1857" y="f1358"/>
                </a:lnTo>
                <a:lnTo>
                  <a:pt x="f1858" y="f1859"/>
                </a:lnTo>
                <a:lnTo>
                  <a:pt x="f1860" y="f1861"/>
                </a:lnTo>
                <a:lnTo>
                  <a:pt x="f1862" y="f607"/>
                </a:lnTo>
                <a:lnTo>
                  <a:pt x="f1796" y="f1863"/>
                </a:lnTo>
                <a:lnTo>
                  <a:pt x="f1796" y="f1554"/>
                </a:lnTo>
                <a:lnTo>
                  <a:pt x="f1796" y="f1864"/>
                </a:lnTo>
                <a:lnTo>
                  <a:pt x="f1796" y="f536"/>
                </a:lnTo>
                <a:lnTo>
                  <a:pt x="f1796" y="f1096"/>
                </a:lnTo>
                <a:close/>
                <a:moveTo>
                  <a:pt x="f1865" y="f1450"/>
                </a:moveTo>
                <a:lnTo>
                  <a:pt x="f1866" y="f406"/>
                </a:lnTo>
                <a:lnTo>
                  <a:pt x="f1867" y="f1868"/>
                </a:lnTo>
                <a:lnTo>
                  <a:pt x="f1869" y="f1436"/>
                </a:lnTo>
                <a:lnTo>
                  <a:pt x="f1870" y="f1035"/>
                </a:lnTo>
                <a:lnTo>
                  <a:pt x="f1871" y="f1872"/>
                </a:lnTo>
                <a:lnTo>
                  <a:pt x="f1873" y="f982"/>
                </a:lnTo>
                <a:lnTo>
                  <a:pt x="f1874" y="f546"/>
                </a:lnTo>
                <a:lnTo>
                  <a:pt x="f1875" y="f749"/>
                </a:lnTo>
                <a:lnTo>
                  <a:pt x="f1876" y="f749"/>
                </a:lnTo>
                <a:lnTo>
                  <a:pt x="f1877" y="f546"/>
                </a:lnTo>
                <a:lnTo>
                  <a:pt x="f1878" y="f982"/>
                </a:lnTo>
                <a:lnTo>
                  <a:pt x="f1879" y="f977"/>
                </a:lnTo>
                <a:lnTo>
                  <a:pt x="f1880" y="f549"/>
                </a:lnTo>
                <a:lnTo>
                  <a:pt x="f1881" y="f1035"/>
                </a:lnTo>
                <a:lnTo>
                  <a:pt x="f1882" y="f391"/>
                </a:lnTo>
                <a:lnTo>
                  <a:pt x="f1883" y="f552"/>
                </a:lnTo>
                <a:lnTo>
                  <a:pt x="f1884" y="f404"/>
                </a:lnTo>
                <a:lnTo>
                  <a:pt x="f1885" y="f1886"/>
                </a:lnTo>
                <a:lnTo>
                  <a:pt x="f1887" y="f1450"/>
                </a:lnTo>
                <a:lnTo>
                  <a:pt x="f1888" y="f1889"/>
                </a:lnTo>
                <a:lnTo>
                  <a:pt x="f1890" y="f968"/>
                </a:lnTo>
                <a:lnTo>
                  <a:pt x="f1891" y="f1892"/>
                </a:lnTo>
                <a:lnTo>
                  <a:pt x="f1893" y="f782"/>
                </a:lnTo>
                <a:lnTo>
                  <a:pt x="f1894" y="f419"/>
                </a:lnTo>
                <a:lnTo>
                  <a:pt x="f1895" y="f1896"/>
                </a:lnTo>
                <a:lnTo>
                  <a:pt x="f1897" y="f371"/>
                </a:lnTo>
                <a:lnTo>
                  <a:pt x="f1898" y="f1478"/>
                </a:lnTo>
                <a:lnTo>
                  <a:pt x="f1899" y="f957"/>
                </a:lnTo>
                <a:lnTo>
                  <a:pt x="f1900" y="f728"/>
                </a:lnTo>
                <a:lnTo>
                  <a:pt x="f1901" y="f1754"/>
                </a:lnTo>
                <a:lnTo>
                  <a:pt x="f1902" y="f1722"/>
                </a:lnTo>
                <a:lnTo>
                  <a:pt x="f1903" y="f1904"/>
                </a:lnTo>
                <a:lnTo>
                  <a:pt x="f1905" y="f790"/>
                </a:lnTo>
                <a:lnTo>
                  <a:pt x="f1906" y="f1014"/>
                </a:lnTo>
                <a:lnTo>
                  <a:pt x="f1907" y="f1908"/>
                </a:lnTo>
                <a:lnTo>
                  <a:pt x="f1909" y="f1910"/>
                </a:lnTo>
                <a:lnTo>
                  <a:pt x="f1911" y="f1492"/>
                </a:lnTo>
                <a:lnTo>
                  <a:pt x="f1912" y="f1494"/>
                </a:lnTo>
                <a:lnTo>
                  <a:pt x="f1913" y="f717"/>
                </a:lnTo>
                <a:lnTo>
                  <a:pt x="f1914" y="f1915"/>
                </a:lnTo>
                <a:lnTo>
                  <a:pt x="f1913" y="f1916"/>
                </a:lnTo>
                <a:lnTo>
                  <a:pt x="f1912" y="f1630"/>
                </a:lnTo>
                <a:lnTo>
                  <a:pt x="f1917" y="f1800"/>
                </a:lnTo>
                <a:lnTo>
                  <a:pt x="f1918" y="f1919"/>
                </a:lnTo>
                <a:lnTo>
                  <a:pt x="f1920" y="f1634"/>
                </a:lnTo>
                <a:lnTo>
                  <a:pt x="f1921" y="f1922"/>
                </a:lnTo>
                <a:lnTo>
                  <a:pt x="f1923" y="f541"/>
                </a:lnTo>
                <a:lnTo>
                  <a:pt x="f1924" y="f1638"/>
                </a:lnTo>
                <a:lnTo>
                  <a:pt x="f1925" y="f1766"/>
                </a:lnTo>
                <a:lnTo>
                  <a:pt x="f1926" y="f1927"/>
                </a:lnTo>
                <a:lnTo>
                  <a:pt x="f1928" y="f1929"/>
                </a:lnTo>
                <a:lnTo>
                  <a:pt x="f1930" y="f470"/>
                </a:lnTo>
                <a:lnTo>
                  <a:pt x="f1931" y="f472"/>
                </a:lnTo>
                <a:lnTo>
                  <a:pt x="f1932" y="f473"/>
                </a:lnTo>
                <a:lnTo>
                  <a:pt x="f1933" y="f474"/>
                </a:lnTo>
                <a:lnTo>
                  <a:pt x="f1934" y="f476"/>
                </a:lnTo>
                <a:lnTo>
                  <a:pt x="f1935" y="f1293"/>
                </a:lnTo>
                <a:lnTo>
                  <a:pt x="f1936" y="f1937"/>
                </a:lnTo>
                <a:lnTo>
                  <a:pt x="f1938" y="f482"/>
                </a:lnTo>
                <a:lnTo>
                  <a:pt x="f1939" y="f484"/>
                </a:lnTo>
                <a:lnTo>
                  <a:pt x="f1940" y="f1941"/>
                </a:lnTo>
                <a:lnTo>
                  <a:pt x="f1942" y="f488"/>
                </a:lnTo>
                <a:lnTo>
                  <a:pt x="f1943" y="f490"/>
                </a:lnTo>
                <a:lnTo>
                  <a:pt x="f1944" y="f1300"/>
                </a:lnTo>
                <a:lnTo>
                  <a:pt x="f1945" y="f1946"/>
                </a:lnTo>
                <a:lnTo>
                  <a:pt x="f1947" y="f1948"/>
                </a:lnTo>
                <a:lnTo>
                  <a:pt x="f1949" y="f1539"/>
                </a:lnTo>
                <a:lnTo>
                  <a:pt x="f1950" y="f1951"/>
                </a:lnTo>
                <a:lnTo>
                  <a:pt x="f1952" y="f513"/>
                </a:lnTo>
                <a:lnTo>
                  <a:pt x="f1953" y="f1318"/>
                </a:lnTo>
                <a:lnTo>
                  <a:pt x="f1954" y="f1305"/>
                </a:lnTo>
                <a:lnTo>
                  <a:pt x="f1955" y="f1305"/>
                </a:lnTo>
                <a:lnTo>
                  <a:pt x="f1956" y="f1305"/>
                </a:lnTo>
                <a:lnTo>
                  <a:pt x="f1957" y="f513"/>
                </a:lnTo>
                <a:lnTo>
                  <a:pt x="f1958" y="f1373"/>
                </a:lnTo>
                <a:lnTo>
                  <a:pt x="f1959" y="f1653"/>
                </a:lnTo>
                <a:lnTo>
                  <a:pt x="f1869" y="f494"/>
                </a:lnTo>
                <a:lnTo>
                  <a:pt x="f1960" y="f1300"/>
                </a:lnTo>
                <a:lnTo>
                  <a:pt x="f1961" y="f1324"/>
                </a:lnTo>
                <a:lnTo>
                  <a:pt x="f1962" y="f1326"/>
                </a:lnTo>
                <a:lnTo>
                  <a:pt x="f1963" y="f1964"/>
                </a:lnTo>
                <a:lnTo>
                  <a:pt x="f1965" y="f1966"/>
                </a:lnTo>
                <a:lnTo>
                  <a:pt x="f1967" y="f1842"/>
                </a:lnTo>
                <a:lnTo>
                  <a:pt x="f1968" y="f1969"/>
                </a:lnTo>
                <a:lnTo>
                  <a:pt x="f1970" y="f1971"/>
                </a:lnTo>
                <a:lnTo>
                  <a:pt x="f1972" y="f1335"/>
                </a:lnTo>
                <a:lnTo>
                  <a:pt x="f1973" y="f884"/>
                </a:lnTo>
                <a:lnTo>
                  <a:pt x="f1974" y="f1338"/>
                </a:lnTo>
                <a:lnTo>
                  <a:pt x="f1955" y="f1340"/>
                </a:lnTo>
                <a:lnTo>
                  <a:pt x="f1975" y="f1340"/>
                </a:lnTo>
                <a:lnTo>
                  <a:pt x="f1878" y="f1672"/>
                </a:lnTo>
                <a:lnTo>
                  <a:pt x="f1976" y="f1346"/>
                </a:lnTo>
                <a:lnTo>
                  <a:pt x="f1947" y="f1335"/>
                </a:lnTo>
                <a:lnTo>
                  <a:pt x="f1883" y="f1838"/>
                </a:lnTo>
                <a:lnTo>
                  <a:pt x="f1977" y="f947"/>
                </a:lnTo>
                <a:lnTo>
                  <a:pt x="f1978" y="f1979"/>
                </a:lnTo>
                <a:lnTo>
                  <a:pt x="f1980" y="f1981"/>
                </a:lnTo>
                <a:lnTo>
                  <a:pt x="f1982" y="f1356"/>
                </a:lnTo>
                <a:lnTo>
                  <a:pt x="f1983" y="f1327"/>
                </a:lnTo>
                <a:lnTo>
                  <a:pt x="f1984" y="f1846"/>
                </a:lnTo>
                <a:lnTo>
                  <a:pt x="f1985" y="f1986"/>
                </a:lnTo>
                <a:lnTo>
                  <a:pt x="f1987" y="f1988"/>
                </a:lnTo>
                <a:lnTo>
                  <a:pt x="f1914" y="f1368"/>
                </a:lnTo>
                <a:lnTo>
                  <a:pt x="f1989" y="f1990"/>
                </a:lnTo>
                <a:lnTo>
                  <a:pt x="f1991" y="f500"/>
                </a:lnTo>
                <a:lnTo>
                  <a:pt x="f1992" y="f607"/>
                </a:lnTo>
                <a:lnTo>
                  <a:pt x="f1993" y="f1519"/>
                </a:lnTo>
                <a:lnTo>
                  <a:pt x="f1994" y="f1863"/>
                </a:lnTo>
                <a:lnTo>
                  <a:pt x="f1995" y="f1996"/>
                </a:lnTo>
                <a:lnTo>
                  <a:pt x="f1997" y="f602"/>
                </a:lnTo>
                <a:lnTo>
                  <a:pt x="f1998" y="f804"/>
                </a:lnTo>
                <a:lnTo>
                  <a:pt x="f1999" y="f1770"/>
                </a:lnTo>
                <a:lnTo>
                  <a:pt x="f2000" y="f704"/>
                </a:lnTo>
                <a:lnTo>
                  <a:pt x="f2001" y="f2002"/>
                </a:lnTo>
                <a:lnTo>
                  <a:pt x="f2003" y="f2004"/>
                </a:lnTo>
                <a:lnTo>
                  <a:pt x="f2005" y="f2006"/>
                </a:lnTo>
                <a:lnTo>
                  <a:pt x="f2007" y="f2008"/>
                </a:lnTo>
                <a:lnTo>
                  <a:pt x="f2009" y="f2010"/>
                </a:lnTo>
                <a:lnTo>
                  <a:pt x="f2011" y="f2012"/>
                </a:lnTo>
                <a:lnTo>
                  <a:pt x="f2013" y="f1759"/>
                </a:lnTo>
                <a:lnTo>
                  <a:pt x="f2013" y="f2014"/>
                </a:lnTo>
                <a:lnTo>
                  <a:pt x="f2013" y="f908"/>
                </a:lnTo>
                <a:lnTo>
                  <a:pt x="f2011" y="f2015"/>
                </a:lnTo>
                <a:lnTo>
                  <a:pt x="f2009" y="f2016"/>
                </a:lnTo>
                <a:lnTo>
                  <a:pt x="f2017" y="f1014"/>
                </a:lnTo>
                <a:lnTo>
                  <a:pt x="f2018" y="f2019"/>
                </a:lnTo>
                <a:lnTo>
                  <a:pt x="f2020" y="f1484"/>
                </a:lnTo>
                <a:lnTo>
                  <a:pt x="f2021" y="f2022"/>
                </a:lnTo>
                <a:lnTo>
                  <a:pt x="f2023" y="f1181"/>
                </a:lnTo>
                <a:lnTo>
                  <a:pt x="f2024" y="f566"/>
                </a:lnTo>
                <a:lnTo>
                  <a:pt x="f2025" y="f1106"/>
                </a:lnTo>
                <a:lnTo>
                  <a:pt x="f2026" y="f782"/>
                </a:lnTo>
                <a:lnTo>
                  <a:pt x="f2027" y="f739"/>
                </a:lnTo>
                <a:lnTo>
                  <a:pt x="f2028" y="f1450"/>
                </a:lnTo>
                <a:lnTo>
                  <a:pt x="f2029" y="f387"/>
                </a:lnTo>
                <a:lnTo>
                  <a:pt x="f2030" y="f987"/>
                </a:lnTo>
                <a:lnTo>
                  <a:pt x="f2031" y="f1229"/>
                </a:lnTo>
                <a:lnTo>
                  <a:pt x="f2032" y="f1122"/>
                </a:lnTo>
                <a:lnTo>
                  <a:pt x="f2033" y="f1613"/>
                </a:lnTo>
                <a:lnTo>
                  <a:pt x="f1911" y="f2034"/>
                </a:lnTo>
                <a:lnTo>
                  <a:pt x="f2035" y="f1611"/>
                </a:lnTo>
                <a:lnTo>
                  <a:pt x="f1928" y="f1610"/>
                </a:lnTo>
                <a:lnTo>
                  <a:pt x="f2036" y="f1216"/>
                </a:lnTo>
                <a:lnTo>
                  <a:pt x="f2037" y="f1608"/>
                </a:lnTo>
                <a:lnTo>
                  <a:pt x="f2038" y="f938"/>
                </a:lnTo>
                <a:lnTo>
                  <a:pt x="f2039" y="f1607"/>
                </a:lnTo>
                <a:lnTo>
                  <a:pt x="f1978" y="f1096"/>
                </a:lnTo>
                <a:lnTo>
                  <a:pt x="f2040" y="f2041"/>
                </a:lnTo>
                <a:lnTo>
                  <a:pt x="f2042" y="f760"/>
                </a:lnTo>
                <a:lnTo>
                  <a:pt x="f2043" y="f758"/>
                </a:lnTo>
                <a:lnTo>
                  <a:pt x="f1880" y="f1065"/>
                </a:lnTo>
                <a:lnTo>
                  <a:pt x="f2044" y="f1150"/>
                </a:lnTo>
                <a:lnTo>
                  <a:pt x="f2045" y="f1150"/>
                </a:lnTo>
                <a:lnTo>
                  <a:pt x="f2046" y="f1150"/>
                </a:lnTo>
                <a:lnTo>
                  <a:pt x="f2047" y="f756"/>
                </a:lnTo>
                <a:lnTo>
                  <a:pt x="f2048" y="f1203"/>
                </a:lnTo>
                <a:lnTo>
                  <a:pt x="f2049" y="f1205"/>
                </a:lnTo>
                <a:lnTo>
                  <a:pt x="f2050" y="f1061"/>
                </a:lnTo>
                <a:lnTo>
                  <a:pt x="f2051" y="f1142"/>
                </a:lnTo>
                <a:lnTo>
                  <a:pt x="f2052" y="f1056"/>
                </a:lnTo>
                <a:lnTo>
                  <a:pt x="f2053" y="f2054"/>
                </a:lnTo>
                <a:lnTo>
                  <a:pt x="f2055" y="f937"/>
                </a:lnTo>
                <a:lnTo>
                  <a:pt x="f2056" y="f770"/>
                </a:lnTo>
                <a:lnTo>
                  <a:pt x="f1865" y="f1450"/>
                </a:lnTo>
                <a:close/>
                <a:moveTo>
                  <a:pt x="f2057" y="f1096"/>
                </a:moveTo>
                <a:lnTo>
                  <a:pt x="f2057" y="f947"/>
                </a:lnTo>
                <a:lnTo>
                  <a:pt x="f2058" y="f947"/>
                </a:lnTo>
                <a:lnTo>
                  <a:pt x="f2058" y="f1096"/>
                </a:lnTo>
                <a:lnTo>
                  <a:pt x="f2057" y="f1096"/>
                </a:lnTo>
                <a:close/>
                <a:moveTo>
                  <a:pt x="f2059" y="f2060"/>
                </a:moveTo>
                <a:lnTo>
                  <a:pt x="f2061" y="f2060"/>
                </a:lnTo>
                <a:lnTo>
                  <a:pt x="f2062" y="f2063"/>
                </a:lnTo>
                <a:lnTo>
                  <a:pt x="f2064" y="f2065"/>
                </a:lnTo>
                <a:lnTo>
                  <a:pt x="f2066" y="f1645"/>
                </a:lnTo>
                <a:lnTo>
                  <a:pt x="f261" y="f2067"/>
                </a:lnTo>
                <a:lnTo>
                  <a:pt x="f348" y="f1647"/>
                </a:lnTo>
                <a:lnTo>
                  <a:pt x="f2068" y="f671"/>
                </a:lnTo>
                <a:lnTo>
                  <a:pt x="f2069" y="f2070"/>
                </a:lnTo>
                <a:lnTo>
                  <a:pt x="f2071" y="f2072"/>
                </a:lnTo>
                <a:lnTo>
                  <a:pt x="f2073" y="f828"/>
                </a:lnTo>
                <a:lnTo>
                  <a:pt x="f2074" y="f2075"/>
                </a:lnTo>
                <a:lnTo>
                  <a:pt x="f2076" y="f2077"/>
                </a:lnTo>
                <a:lnTo>
                  <a:pt x="f2078" y="f2079"/>
                </a:lnTo>
                <a:lnTo>
                  <a:pt x="f235" y="f648"/>
                </a:lnTo>
                <a:lnTo>
                  <a:pt x="f2080" y="f652"/>
                </a:lnTo>
                <a:lnTo>
                  <a:pt x="f15" y="f2081"/>
                </a:lnTo>
                <a:lnTo>
                  <a:pt x="f2080" y="f1614"/>
                </a:lnTo>
                <a:lnTo>
                  <a:pt x="f235" y="f834"/>
                </a:lnTo>
                <a:lnTo>
                  <a:pt x="f2078" y="f2082"/>
                </a:lnTo>
                <a:lnTo>
                  <a:pt x="f2076" y="f2083"/>
                </a:lnTo>
                <a:lnTo>
                  <a:pt x="f2084" y="f1566"/>
                </a:lnTo>
                <a:lnTo>
                  <a:pt x="f2073" y="f2085"/>
                </a:lnTo>
                <a:lnTo>
                  <a:pt x="f2071" y="f2086"/>
                </a:lnTo>
                <a:lnTo>
                  <a:pt x="f2069" y="f2087"/>
                </a:lnTo>
                <a:lnTo>
                  <a:pt x="f263" y="f1583"/>
                </a:lnTo>
                <a:lnTo>
                  <a:pt x="f348" y="f2088"/>
                </a:lnTo>
                <a:lnTo>
                  <a:pt x="f2089" y="f2090"/>
                </a:lnTo>
                <a:lnTo>
                  <a:pt x="f2066" y="f2091"/>
                </a:lnTo>
                <a:lnTo>
                  <a:pt x="f2064" y="f2092"/>
                </a:lnTo>
                <a:lnTo>
                  <a:pt x="f2093" y="f2094"/>
                </a:lnTo>
                <a:lnTo>
                  <a:pt x="f2095" y="f2096"/>
                </a:lnTo>
                <a:lnTo>
                  <a:pt x="f2097" y="f2096"/>
                </a:lnTo>
                <a:lnTo>
                  <a:pt x="f2098" y="f2096"/>
                </a:lnTo>
                <a:lnTo>
                  <a:pt x="f2099" y="f2094"/>
                </a:lnTo>
                <a:lnTo>
                  <a:pt x="f2100" y="f2092"/>
                </a:lnTo>
                <a:lnTo>
                  <a:pt x="f2101" y="f2091"/>
                </a:lnTo>
                <a:lnTo>
                  <a:pt x="f2102" y="f2090"/>
                </a:lnTo>
                <a:lnTo>
                  <a:pt x="f2103" y="f2088"/>
                </a:lnTo>
                <a:lnTo>
                  <a:pt x="f2104" y="f1583"/>
                </a:lnTo>
                <a:lnTo>
                  <a:pt x="f2105" y="f2087"/>
                </a:lnTo>
                <a:lnTo>
                  <a:pt x="f2106" y="f2086"/>
                </a:lnTo>
                <a:lnTo>
                  <a:pt x="f2107" y="f2085"/>
                </a:lnTo>
                <a:lnTo>
                  <a:pt x="f2108" y="f1566"/>
                </a:lnTo>
                <a:lnTo>
                  <a:pt x="f2109" y="f2083"/>
                </a:lnTo>
                <a:lnTo>
                  <a:pt x="f2110" y="f2082"/>
                </a:lnTo>
                <a:lnTo>
                  <a:pt x="f2111" y="f834"/>
                </a:lnTo>
                <a:lnTo>
                  <a:pt x="f2112" y="f1614"/>
                </a:lnTo>
                <a:lnTo>
                  <a:pt x="f2113" y="f2081"/>
                </a:lnTo>
                <a:lnTo>
                  <a:pt x="f2112" y="f652"/>
                </a:lnTo>
                <a:lnTo>
                  <a:pt x="f2111" y="f648"/>
                </a:lnTo>
                <a:lnTo>
                  <a:pt x="f2110" y="f2079"/>
                </a:lnTo>
                <a:lnTo>
                  <a:pt x="f2109" y="f2077"/>
                </a:lnTo>
                <a:lnTo>
                  <a:pt x="f2114" y="f2075"/>
                </a:lnTo>
                <a:lnTo>
                  <a:pt x="f2107" y="f828"/>
                </a:lnTo>
                <a:lnTo>
                  <a:pt x="f2115" y="f2072"/>
                </a:lnTo>
                <a:lnTo>
                  <a:pt x="f2116" y="f2070"/>
                </a:lnTo>
                <a:lnTo>
                  <a:pt x="f2117" y="f671"/>
                </a:lnTo>
                <a:lnTo>
                  <a:pt x="f2118" y="f1647"/>
                </a:lnTo>
                <a:lnTo>
                  <a:pt x="f2119" y="f2067"/>
                </a:lnTo>
                <a:lnTo>
                  <a:pt x="f2120" y="f1645"/>
                </a:lnTo>
                <a:lnTo>
                  <a:pt x="f2121" y="f2065"/>
                </a:lnTo>
                <a:lnTo>
                  <a:pt x="f2122" y="f2063"/>
                </a:lnTo>
                <a:lnTo>
                  <a:pt x="f2123" y="f2060"/>
                </a:lnTo>
                <a:lnTo>
                  <a:pt x="f2124" y="f2060"/>
                </a:lnTo>
                <a:lnTo>
                  <a:pt x="f2059" y="f2060"/>
                </a:lnTo>
                <a:close/>
                <a:moveTo>
                  <a:pt x="f204" y="f1096"/>
                </a:moveTo>
                <a:lnTo>
                  <a:pt x="f2125" y="f1096"/>
                </a:lnTo>
                <a:lnTo>
                  <a:pt x="f2125" y="f2126"/>
                </a:lnTo>
                <a:lnTo>
                  <a:pt x="f57" y="f2127"/>
                </a:lnTo>
                <a:lnTo>
                  <a:pt x="f2128" y="f2129"/>
                </a:lnTo>
                <a:lnTo>
                  <a:pt x="f2130" y="f538"/>
                </a:lnTo>
                <a:lnTo>
                  <a:pt x="f59" y="f536"/>
                </a:lnTo>
                <a:lnTo>
                  <a:pt x="f188" y="f2131"/>
                </a:lnTo>
                <a:lnTo>
                  <a:pt x="f2132" y="f472"/>
                </a:lnTo>
                <a:lnTo>
                  <a:pt x="f2133" y="f2134"/>
                </a:lnTo>
                <a:lnTo>
                  <a:pt x="f101" y="f2135"/>
                </a:lnTo>
                <a:lnTo>
                  <a:pt x="f69" y="f1513"/>
                </a:lnTo>
                <a:lnTo>
                  <a:pt x="f73" y="f1937"/>
                </a:lnTo>
                <a:lnTo>
                  <a:pt x="f2136" y="f699"/>
                </a:lnTo>
                <a:lnTo>
                  <a:pt x="f2137" y="f2138"/>
                </a:lnTo>
                <a:lnTo>
                  <a:pt x="f2139" y="f1326"/>
                </a:lnTo>
                <a:lnTo>
                  <a:pt x="f2140" y="f893"/>
                </a:lnTo>
                <a:lnTo>
                  <a:pt x="f2141" y="f1825"/>
                </a:lnTo>
                <a:lnTo>
                  <a:pt x="f2142" y="f807"/>
                </a:lnTo>
                <a:lnTo>
                  <a:pt x="f2143" y="f1539"/>
                </a:lnTo>
                <a:lnTo>
                  <a:pt x="f2144" y="f1951"/>
                </a:lnTo>
                <a:lnTo>
                  <a:pt x="f2145" y="f1527"/>
                </a:lnTo>
                <a:lnTo>
                  <a:pt x="f2146" y="f513"/>
                </a:lnTo>
                <a:lnTo>
                  <a:pt x="f2147" y="f513"/>
                </a:lnTo>
                <a:lnTo>
                  <a:pt x="f2148" y="f1527"/>
                </a:lnTo>
                <a:lnTo>
                  <a:pt x="f2149" y="f1951"/>
                </a:lnTo>
                <a:lnTo>
                  <a:pt x="f2150" y="f1320"/>
                </a:lnTo>
                <a:lnTo>
                  <a:pt x="f2151" y="f1303"/>
                </a:lnTo>
                <a:lnTo>
                  <a:pt x="f2152" y="f1948"/>
                </a:lnTo>
                <a:lnTo>
                  <a:pt x="f2153" y="f494"/>
                </a:lnTo>
                <a:lnTo>
                  <a:pt x="f2154" y="f1542"/>
                </a:lnTo>
                <a:lnTo>
                  <a:pt x="f2155" y="f1521"/>
                </a:lnTo>
                <a:lnTo>
                  <a:pt x="f2156" y="f2157"/>
                </a:lnTo>
                <a:lnTo>
                  <a:pt x="f2158" y="f1378"/>
                </a:lnTo>
                <a:lnTo>
                  <a:pt x="f2159" y="f1941"/>
                </a:lnTo>
                <a:lnTo>
                  <a:pt x="f2160" y="f1863"/>
                </a:lnTo>
                <a:lnTo>
                  <a:pt x="f2161" y="f1294"/>
                </a:lnTo>
                <a:lnTo>
                  <a:pt x="f2162" y="f2163"/>
                </a:lnTo>
                <a:lnTo>
                  <a:pt x="f2164" y="f1552"/>
                </a:lnTo>
                <a:lnTo>
                  <a:pt x="f2165" y="f2166"/>
                </a:lnTo>
                <a:lnTo>
                  <a:pt x="f2167" y="f897"/>
                </a:lnTo>
                <a:lnTo>
                  <a:pt x="f2168" y="f2169"/>
                </a:lnTo>
                <a:lnTo>
                  <a:pt x="f2170" y="f1780"/>
                </a:lnTo>
                <a:lnTo>
                  <a:pt x="f2171" y="f2172"/>
                </a:lnTo>
                <a:lnTo>
                  <a:pt x="f2173" y="f1705"/>
                </a:lnTo>
                <a:lnTo>
                  <a:pt x="f2174" y="f2175"/>
                </a:lnTo>
                <a:lnTo>
                  <a:pt x="f2176" y="f1567"/>
                </a:lnTo>
                <a:lnTo>
                  <a:pt x="f2177" y="f595"/>
                </a:lnTo>
                <a:lnTo>
                  <a:pt x="f2178" y="f2179"/>
                </a:lnTo>
                <a:lnTo>
                  <a:pt x="f2178" y="f1096"/>
                </a:lnTo>
                <a:lnTo>
                  <a:pt x="f2180" y="f1096"/>
                </a:lnTo>
                <a:lnTo>
                  <a:pt x="f2180" y="f1764"/>
                </a:lnTo>
                <a:lnTo>
                  <a:pt x="f2181" y="f2006"/>
                </a:lnTo>
                <a:lnTo>
                  <a:pt x="f2182" y="f2183"/>
                </a:lnTo>
                <a:lnTo>
                  <a:pt x="f2184" y="f2185"/>
                </a:lnTo>
                <a:lnTo>
                  <a:pt x="f2186" y="f1781"/>
                </a:lnTo>
                <a:lnTo>
                  <a:pt x="f2187" y="f473"/>
                </a:lnTo>
                <a:lnTo>
                  <a:pt x="f2188" y="f529"/>
                </a:lnTo>
                <a:lnTo>
                  <a:pt x="f2189" y="f805"/>
                </a:lnTo>
                <a:lnTo>
                  <a:pt x="f2190" y="f2191"/>
                </a:lnTo>
                <a:lnTo>
                  <a:pt x="f2192" y="f1852"/>
                </a:lnTo>
                <a:lnTo>
                  <a:pt x="f2193" y="f1300"/>
                </a:lnTo>
                <a:lnTo>
                  <a:pt x="f2194" y="f1539"/>
                </a:lnTo>
                <a:lnTo>
                  <a:pt x="f2195" y="f508"/>
                </a:lnTo>
                <a:lnTo>
                  <a:pt x="f2196" y="f2197"/>
                </a:lnTo>
                <a:lnTo>
                  <a:pt x="f2198" y="f2199"/>
                </a:lnTo>
                <a:lnTo>
                  <a:pt x="f2200" y="f1365"/>
                </a:lnTo>
                <a:lnTo>
                  <a:pt x="f2201" y="f2202"/>
                </a:lnTo>
                <a:lnTo>
                  <a:pt x="f2203" y="f2204"/>
                </a:lnTo>
                <a:lnTo>
                  <a:pt x="f2205" y="f1327"/>
                </a:lnTo>
                <a:lnTo>
                  <a:pt x="f2206" y="f2207"/>
                </a:lnTo>
                <a:lnTo>
                  <a:pt x="f2208" y="f1966"/>
                </a:lnTo>
                <a:lnTo>
                  <a:pt x="f2209" y="f1353"/>
                </a:lnTo>
                <a:lnTo>
                  <a:pt x="f2170" y="f2210"/>
                </a:lnTo>
                <a:lnTo>
                  <a:pt x="f2211" y="f1840"/>
                </a:lnTo>
                <a:lnTo>
                  <a:pt x="f2212" y="f619"/>
                </a:lnTo>
                <a:lnTo>
                  <a:pt x="f2213" y="f1349"/>
                </a:lnTo>
                <a:lnTo>
                  <a:pt x="f2214" y="f1335"/>
                </a:lnTo>
                <a:lnTo>
                  <a:pt x="f2156" y="f1346"/>
                </a:lnTo>
                <a:lnTo>
                  <a:pt x="f2215" y="f1344"/>
                </a:lnTo>
                <a:lnTo>
                  <a:pt x="f2216" y="f1338"/>
                </a:lnTo>
                <a:lnTo>
                  <a:pt x="f2150" y="f1340"/>
                </a:lnTo>
                <a:lnTo>
                  <a:pt x="f2217" y="f1338"/>
                </a:lnTo>
                <a:lnTo>
                  <a:pt x="f2146" y="f1344"/>
                </a:lnTo>
                <a:lnTo>
                  <a:pt x="f2218" y="f1679"/>
                </a:lnTo>
                <a:lnTo>
                  <a:pt x="f2219" y="f1838"/>
                </a:lnTo>
                <a:lnTo>
                  <a:pt x="f2220" y="f1840"/>
                </a:lnTo>
                <a:lnTo>
                  <a:pt x="f2221" y="f2222"/>
                </a:lnTo>
                <a:lnTo>
                  <a:pt x="f2223" y="f1684"/>
                </a:lnTo>
                <a:lnTo>
                  <a:pt x="f2224" y="f1358"/>
                </a:lnTo>
                <a:lnTo>
                  <a:pt x="f2136" y="f888"/>
                </a:lnTo>
                <a:lnTo>
                  <a:pt x="f2225" y="f1363"/>
                </a:lnTo>
                <a:lnTo>
                  <a:pt x="f2226" y="f2227"/>
                </a:lnTo>
                <a:lnTo>
                  <a:pt x="f2228" y="f1368"/>
                </a:lnTo>
                <a:lnTo>
                  <a:pt x="f2229" y="f1310"/>
                </a:lnTo>
                <a:lnTo>
                  <a:pt x="f2130" y="f500"/>
                </a:lnTo>
                <a:lnTo>
                  <a:pt x="f2230" y="f607"/>
                </a:lnTo>
                <a:lnTo>
                  <a:pt x="f2231" y="f2157"/>
                </a:lnTo>
                <a:lnTo>
                  <a:pt x="f2232" y="f2157"/>
                </a:lnTo>
                <a:lnTo>
                  <a:pt x="f2233" y="f947"/>
                </a:lnTo>
                <a:lnTo>
                  <a:pt x="f2234" y="f947"/>
                </a:lnTo>
                <a:lnTo>
                  <a:pt x="f2235" y="f1964"/>
                </a:lnTo>
                <a:lnTo>
                  <a:pt x="f172" y="f2202"/>
                </a:lnTo>
                <a:lnTo>
                  <a:pt x="f2236" y="f611"/>
                </a:lnTo>
                <a:lnTo>
                  <a:pt x="f329" y="f1527"/>
                </a:lnTo>
                <a:lnTo>
                  <a:pt x="f329" y="f1324"/>
                </a:lnTo>
                <a:lnTo>
                  <a:pt x="f204" y="f1294"/>
                </a:lnTo>
                <a:lnTo>
                  <a:pt x="f204" y="f2237"/>
                </a:lnTo>
                <a:lnTo>
                  <a:pt x="f204" y="f703"/>
                </a:lnTo>
                <a:lnTo>
                  <a:pt x="f204" y="f1096"/>
                </a:lnTo>
                <a:close/>
                <a:moveTo>
                  <a:pt x="f2238" y="f533"/>
                </a:moveTo>
                <a:lnTo>
                  <a:pt x="f2238" y="f2239"/>
                </a:lnTo>
                <a:lnTo>
                  <a:pt x="f2238" y="f2240"/>
                </a:lnTo>
                <a:lnTo>
                  <a:pt x="f2241" y="f1300"/>
                </a:lnTo>
                <a:lnTo>
                  <a:pt x="f2241" y="f508"/>
                </a:lnTo>
                <a:lnTo>
                  <a:pt x="f2242" y="f1690"/>
                </a:lnTo>
                <a:lnTo>
                  <a:pt x="f2243" y="f2244"/>
                </a:lnTo>
                <a:lnTo>
                  <a:pt x="f2245" y="f1356"/>
                </a:lnTo>
                <a:lnTo>
                  <a:pt x="f2246" y="f947"/>
                </a:lnTo>
                <a:lnTo>
                  <a:pt x="f2247" y="f947"/>
                </a:lnTo>
                <a:lnTo>
                  <a:pt x="f2248" y="f492"/>
                </a:lnTo>
                <a:lnTo>
                  <a:pt x="f2249" y="f492"/>
                </a:lnTo>
                <a:lnTo>
                  <a:pt x="f2250" y="f1539"/>
                </a:lnTo>
                <a:lnTo>
                  <a:pt x="f352" y="f506"/>
                </a:lnTo>
                <a:lnTo>
                  <a:pt x="f2251" y="f1656"/>
                </a:lnTo>
                <a:lnTo>
                  <a:pt x="f532" y="f1658"/>
                </a:lnTo>
                <a:lnTo>
                  <a:pt x="f2252" y="f1660"/>
                </a:lnTo>
                <a:lnTo>
                  <a:pt x="f2253" y="f2254"/>
                </a:lnTo>
                <a:lnTo>
                  <a:pt x="f2255" y="f2256"/>
                </a:lnTo>
                <a:lnTo>
                  <a:pt x="f2257" y="f2258"/>
                </a:lnTo>
                <a:lnTo>
                  <a:pt x="f2259" y="f690"/>
                </a:lnTo>
                <a:lnTo>
                  <a:pt x="f2260" y="f2261"/>
                </a:lnTo>
                <a:lnTo>
                  <a:pt x="f515" y="f947"/>
                </a:lnTo>
                <a:lnTo>
                  <a:pt x="f2262" y="f1838"/>
                </a:lnTo>
                <a:lnTo>
                  <a:pt x="f388" y="f1679"/>
                </a:lnTo>
                <a:lnTo>
                  <a:pt x="f2263" y="f1344"/>
                </a:lnTo>
                <a:lnTo>
                  <a:pt x="f2264" y="f1338"/>
                </a:lnTo>
                <a:lnTo>
                  <a:pt x="f2265" y="f1340"/>
                </a:lnTo>
                <a:lnTo>
                  <a:pt x="f2266" y="f1340"/>
                </a:lnTo>
                <a:lnTo>
                  <a:pt x="f2267" y="f1672"/>
                </a:lnTo>
                <a:lnTo>
                  <a:pt x="f2268" y="f884"/>
                </a:lnTo>
                <a:lnTo>
                  <a:pt x="f2269" y="f1679"/>
                </a:lnTo>
                <a:lnTo>
                  <a:pt x="f2270" y="f1349"/>
                </a:lnTo>
                <a:lnTo>
                  <a:pt x="f411" y="f688"/>
                </a:lnTo>
                <a:lnTo>
                  <a:pt x="f2271" y="f1332"/>
                </a:lnTo>
                <a:lnTo>
                  <a:pt x="f2272" y="f2222"/>
                </a:lnTo>
                <a:lnTo>
                  <a:pt x="f2273" y="f1966"/>
                </a:lnTo>
                <a:lnTo>
                  <a:pt x="f2274" y="f2258"/>
                </a:lnTo>
                <a:lnTo>
                  <a:pt x="f429" y="f2275"/>
                </a:lnTo>
                <a:lnTo>
                  <a:pt x="f435" y="f2276"/>
                </a:lnTo>
                <a:lnTo>
                  <a:pt x="f455" y="f613"/>
                </a:lnTo>
                <a:lnTo>
                  <a:pt x="f2277" y="f2278"/>
                </a:lnTo>
                <a:lnTo>
                  <a:pt x="f2279" y="f1773"/>
                </a:lnTo>
                <a:lnTo>
                  <a:pt x="f2280" y="f1308"/>
                </a:lnTo>
                <a:lnTo>
                  <a:pt x="f2281" y="f1320"/>
                </a:lnTo>
                <a:lnTo>
                  <a:pt x="f2282" y="f1542"/>
                </a:lnTo>
                <a:lnTo>
                  <a:pt x="f2283" y="f1378"/>
                </a:lnTo>
                <a:lnTo>
                  <a:pt x="f2284" y="f1548"/>
                </a:lnTo>
                <a:lnTo>
                  <a:pt x="f2285" y="f1383"/>
                </a:lnTo>
                <a:lnTo>
                  <a:pt x="f2286" y="f476"/>
                </a:lnTo>
                <a:lnTo>
                  <a:pt x="f2287" y="f2134"/>
                </a:lnTo>
                <a:lnTo>
                  <a:pt x="f2288" y="f1507"/>
                </a:lnTo>
                <a:lnTo>
                  <a:pt x="f2289" y="f1642"/>
                </a:lnTo>
                <a:lnTo>
                  <a:pt x="f2290" y="f1563"/>
                </a:lnTo>
                <a:lnTo>
                  <a:pt x="f2291" y="f2292"/>
                </a:lnTo>
                <a:lnTo>
                  <a:pt x="f2293" y="f2294"/>
                </a:lnTo>
                <a:lnTo>
                  <a:pt x="f2295" y="f456"/>
                </a:lnTo>
                <a:lnTo>
                  <a:pt x="f2296" y="f1264"/>
                </a:lnTo>
                <a:lnTo>
                  <a:pt x="f2297" y="f2298"/>
                </a:lnTo>
                <a:lnTo>
                  <a:pt x="f2299" y="f2300"/>
                </a:lnTo>
                <a:lnTo>
                  <a:pt x="f2297" y="f2301"/>
                </a:lnTo>
                <a:lnTo>
                  <a:pt x="f2296" y="f1574"/>
                </a:lnTo>
                <a:lnTo>
                  <a:pt x="f2302" y="f1910"/>
                </a:lnTo>
                <a:lnTo>
                  <a:pt x="f2303" y="f2304"/>
                </a:lnTo>
                <a:lnTo>
                  <a:pt x="f2305" y="f1418"/>
                </a:lnTo>
                <a:lnTo>
                  <a:pt x="f2306" y="f1486"/>
                </a:lnTo>
                <a:lnTo>
                  <a:pt x="f2307" y="f1423"/>
                </a:lnTo>
                <a:lnTo>
                  <a:pt x="f2308" y="f2309"/>
                </a:lnTo>
                <a:lnTo>
                  <a:pt x="f2310" y="f568"/>
                </a:lnTo>
                <a:lnTo>
                  <a:pt x="f2287" y="f731"/>
                </a:lnTo>
                <a:lnTo>
                  <a:pt x="f2311" y="f1106"/>
                </a:lnTo>
                <a:lnTo>
                  <a:pt x="f2285" y="f1002"/>
                </a:lnTo>
                <a:lnTo>
                  <a:pt x="f2312" y="f1114"/>
                </a:lnTo>
                <a:lnTo>
                  <a:pt x="f2313" y="f410"/>
                </a:lnTo>
                <a:lnTo>
                  <a:pt x="f2314" y="f1448"/>
                </a:lnTo>
                <a:lnTo>
                  <a:pt x="f2315" y="f397"/>
                </a:lnTo>
                <a:lnTo>
                  <a:pt x="f2316" y="f925"/>
                </a:lnTo>
                <a:lnTo>
                  <a:pt x="f2317" y="f1454"/>
                </a:lnTo>
                <a:lnTo>
                  <a:pt x="f2318" y="f1736"/>
                </a:lnTo>
                <a:lnTo>
                  <a:pt x="f2319" y="f2320"/>
                </a:lnTo>
                <a:lnTo>
                  <a:pt x="f2321" y="f2034"/>
                </a:lnTo>
                <a:lnTo>
                  <a:pt x="f2322" y="f1101"/>
                </a:lnTo>
                <a:lnTo>
                  <a:pt x="f2323" y="f2324"/>
                </a:lnTo>
                <a:lnTo>
                  <a:pt x="f2325" y="f935"/>
                </a:lnTo>
                <a:lnTo>
                  <a:pt x="f2326" y="f1051"/>
                </a:lnTo>
                <a:lnTo>
                  <a:pt x="f2327" y="f1608"/>
                </a:lnTo>
                <a:lnTo>
                  <a:pt x="f2328" y="f2329"/>
                </a:lnTo>
                <a:lnTo>
                  <a:pt x="f489" y="f766"/>
                </a:lnTo>
                <a:lnTo>
                  <a:pt x="f2330" y="f2331"/>
                </a:lnTo>
                <a:lnTo>
                  <a:pt x="f403" y="f940"/>
                </a:lnTo>
                <a:lnTo>
                  <a:pt x="f2332" y="f1140"/>
                </a:lnTo>
                <a:lnTo>
                  <a:pt x="f2333" y="f764"/>
                </a:lnTo>
                <a:lnTo>
                  <a:pt x="f2334" y="f1140"/>
                </a:lnTo>
                <a:lnTo>
                  <a:pt x="f2335" y="f1607"/>
                </a:lnTo>
                <a:lnTo>
                  <a:pt x="f2336" y="f1138"/>
                </a:lnTo>
                <a:lnTo>
                  <a:pt x="f2337" y="f1136"/>
                </a:lnTo>
                <a:lnTo>
                  <a:pt x="f2338" y="f768"/>
                </a:lnTo>
                <a:lnTo>
                  <a:pt x="f384" y="f1051"/>
                </a:lnTo>
                <a:lnTo>
                  <a:pt x="f2339" y="f1049"/>
                </a:lnTo>
                <a:lnTo>
                  <a:pt x="f2340" y="f1047"/>
                </a:lnTo>
                <a:lnTo>
                  <a:pt x="f2341" y="f1045"/>
                </a:lnTo>
                <a:lnTo>
                  <a:pt x="f2342" y="f1043"/>
                </a:lnTo>
                <a:lnTo>
                  <a:pt x="f2343" y="f1041"/>
                </a:lnTo>
                <a:lnTo>
                  <a:pt x="f2344" y="f2345"/>
                </a:lnTo>
                <a:lnTo>
                  <a:pt x="f2346" y="f779"/>
                </a:lnTo>
                <a:lnTo>
                  <a:pt x="f532" y="f987"/>
                </a:lnTo>
                <a:lnTo>
                  <a:pt x="f2347" y="f402"/>
                </a:lnTo>
                <a:lnTo>
                  <a:pt x="f539" y="f408"/>
                </a:lnTo>
                <a:lnTo>
                  <a:pt x="f2348" y="f408"/>
                </a:lnTo>
                <a:lnTo>
                  <a:pt x="f2348" y="f1795"/>
                </a:lnTo>
                <a:lnTo>
                  <a:pt x="f2349" y="f1131"/>
                </a:lnTo>
                <a:lnTo>
                  <a:pt x="f350" y="f938"/>
                </a:lnTo>
                <a:lnTo>
                  <a:pt x="f352" y="f1072"/>
                </a:lnTo>
                <a:lnTo>
                  <a:pt x="f537" y="f2350"/>
                </a:lnTo>
                <a:lnTo>
                  <a:pt x="f2351" y="f2352"/>
                </a:lnTo>
                <a:lnTo>
                  <a:pt x="f2251" y="f2353"/>
                </a:lnTo>
                <a:lnTo>
                  <a:pt x="f534" y="f2354"/>
                </a:lnTo>
                <a:lnTo>
                  <a:pt x="f364" y="f2355"/>
                </a:lnTo>
                <a:lnTo>
                  <a:pt x="f2356" y="f2357"/>
                </a:lnTo>
                <a:lnTo>
                  <a:pt x="f2358" y="f2359"/>
                </a:lnTo>
                <a:lnTo>
                  <a:pt x="f2360" y="f2361"/>
                </a:lnTo>
                <a:lnTo>
                  <a:pt x="f2362" y="f2363"/>
                </a:lnTo>
                <a:lnTo>
                  <a:pt x="f2364" y="f2365"/>
                </a:lnTo>
                <a:lnTo>
                  <a:pt x="f2343" y="f2366"/>
                </a:lnTo>
                <a:lnTo>
                  <a:pt x="f2367" y="f2368"/>
                </a:lnTo>
                <a:lnTo>
                  <a:pt x="f2257" y="f2369"/>
                </a:lnTo>
                <a:lnTo>
                  <a:pt x="f2370" y="f2371"/>
                </a:lnTo>
                <a:lnTo>
                  <a:pt x="f378" y="f1857"/>
                </a:lnTo>
                <a:lnTo>
                  <a:pt x="f2340" y="f2372"/>
                </a:lnTo>
                <a:lnTo>
                  <a:pt x="f2373" y="f2374"/>
                </a:lnTo>
                <a:lnTo>
                  <a:pt x="f2375" y="f2376"/>
                </a:lnTo>
                <a:lnTo>
                  <a:pt x="f2377" y="f2378"/>
                </a:lnTo>
                <a:lnTo>
                  <a:pt x="f2379" y="f2380"/>
                </a:lnTo>
                <a:lnTo>
                  <a:pt x="f2381" y="f2382"/>
                </a:lnTo>
                <a:lnTo>
                  <a:pt x="f2383" y="f2384"/>
                </a:lnTo>
                <a:lnTo>
                  <a:pt x="f2385" y="f2386"/>
                </a:lnTo>
                <a:lnTo>
                  <a:pt x="f2336" y="f2387"/>
                </a:lnTo>
                <a:lnTo>
                  <a:pt x="f2388" y="f2389"/>
                </a:lnTo>
                <a:lnTo>
                  <a:pt x="f2390" y="f2391"/>
                </a:lnTo>
                <a:lnTo>
                  <a:pt x="f2392" y="f2393"/>
                </a:lnTo>
                <a:lnTo>
                  <a:pt x="f2394" y="f2395"/>
                </a:lnTo>
                <a:lnTo>
                  <a:pt x="f2333" y="f2395"/>
                </a:lnTo>
                <a:lnTo>
                  <a:pt x="f2332" y="f2395"/>
                </a:lnTo>
                <a:lnTo>
                  <a:pt x="f403" y="f2393"/>
                </a:lnTo>
                <a:lnTo>
                  <a:pt x="f2396" y="f2397"/>
                </a:lnTo>
                <a:lnTo>
                  <a:pt x="f2398" y="f2399"/>
                </a:lnTo>
                <a:lnTo>
                  <a:pt x="f2400" y="f2401"/>
                </a:lnTo>
                <a:lnTo>
                  <a:pt x="f2402" y="f2384"/>
                </a:lnTo>
                <a:lnTo>
                  <a:pt x="f2403" y="f2382"/>
                </a:lnTo>
                <a:lnTo>
                  <a:pt x="f475" y="f2380"/>
                </a:lnTo>
                <a:lnTo>
                  <a:pt x="f2404" y="f2378"/>
                </a:lnTo>
                <a:lnTo>
                  <a:pt x="f2405" y="f2406"/>
                </a:lnTo>
                <a:lnTo>
                  <a:pt x="f2407" y="f2408"/>
                </a:lnTo>
                <a:lnTo>
                  <a:pt x="f445" y="f2409"/>
                </a:lnTo>
                <a:lnTo>
                  <a:pt x="f2410" y="f2411"/>
                </a:lnTo>
                <a:lnTo>
                  <a:pt x="f2412" y="f2369"/>
                </a:lnTo>
                <a:lnTo>
                  <a:pt x="f2413" y="f2414"/>
                </a:lnTo>
                <a:lnTo>
                  <a:pt x="f2415" y="f2416"/>
                </a:lnTo>
                <a:lnTo>
                  <a:pt x="f2315" y="f2417"/>
                </a:lnTo>
                <a:lnTo>
                  <a:pt x="f2418" y="f2419"/>
                </a:lnTo>
                <a:lnTo>
                  <a:pt x="f2420" y="f2421"/>
                </a:lnTo>
                <a:lnTo>
                  <a:pt x="f2422" y="f2423"/>
                </a:lnTo>
                <a:lnTo>
                  <a:pt x="f2424" y="f2425"/>
                </a:lnTo>
                <a:lnTo>
                  <a:pt x="f2322" y="f2426"/>
                </a:lnTo>
                <a:lnTo>
                  <a:pt x="f2404" y="f2427"/>
                </a:lnTo>
                <a:lnTo>
                  <a:pt x="f2428" y="f2429"/>
                </a:lnTo>
                <a:lnTo>
                  <a:pt x="f2430" y="f1803"/>
                </a:lnTo>
                <a:lnTo>
                  <a:pt x="f2431" y="f1804"/>
                </a:lnTo>
                <a:lnTo>
                  <a:pt x="f2432" y="f2433"/>
                </a:lnTo>
                <a:lnTo>
                  <a:pt x="f407" y="f2434"/>
                </a:lnTo>
                <a:lnTo>
                  <a:pt x="f2435" y="f2436"/>
                </a:lnTo>
                <a:lnTo>
                  <a:pt x="f2437" y="f8"/>
                </a:lnTo>
                <a:lnTo>
                  <a:pt x="f501" y="f8"/>
                </a:lnTo>
                <a:lnTo>
                  <a:pt x="f2394" y="f8"/>
                </a:lnTo>
                <a:lnTo>
                  <a:pt x="f2438" y="f2436"/>
                </a:lnTo>
                <a:lnTo>
                  <a:pt x="f2439" y="f1805"/>
                </a:lnTo>
                <a:lnTo>
                  <a:pt x="f2440" y="f2441"/>
                </a:lnTo>
                <a:lnTo>
                  <a:pt x="f2442" y="f2443"/>
                </a:lnTo>
                <a:lnTo>
                  <a:pt x="f2444" y="f1799"/>
                </a:lnTo>
                <a:lnTo>
                  <a:pt x="f2445" y="f2446"/>
                </a:lnTo>
                <a:lnTo>
                  <a:pt x="f2447" y="f2426"/>
                </a:lnTo>
                <a:lnTo>
                  <a:pt x="f2448" y="f2449"/>
                </a:lnTo>
                <a:lnTo>
                  <a:pt x="f2450" y="f2451"/>
                </a:lnTo>
                <a:lnTo>
                  <a:pt x="f2452" y="f2453"/>
                </a:lnTo>
                <a:lnTo>
                  <a:pt x="f368" y="f2454"/>
                </a:lnTo>
                <a:lnTo>
                  <a:pt x="f2455" y="f2456"/>
                </a:lnTo>
                <a:lnTo>
                  <a:pt x="f350" y="f2457"/>
                </a:lnTo>
                <a:lnTo>
                  <a:pt x="f2458" y="f2459"/>
                </a:lnTo>
                <a:lnTo>
                  <a:pt x="f2460" y="f2461"/>
                </a:lnTo>
                <a:lnTo>
                  <a:pt x="f2462" y="f2463"/>
                </a:lnTo>
                <a:lnTo>
                  <a:pt x="f2464" y="f2465"/>
                </a:lnTo>
                <a:lnTo>
                  <a:pt x="f2466" y="f2467"/>
                </a:lnTo>
                <a:lnTo>
                  <a:pt x="f2468" y="f2469"/>
                </a:lnTo>
                <a:lnTo>
                  <a:pt x="f2470" y="f2471"/>
                </a:lnTo>
                <a:lnTo>
                  <a:pt x="f2472" y="f2473"/>
                </a:lnTo>
                <a:lnTo>
                  <a:pt x="f2474" y="f2475"/>
                </a:lnTo>
                <a:lnTo>
                  <a:pt x="f2476" y="f2477"/>
                </a:lnTo>
                <a:lnTo>
                  <a:pt x="f2478" y="f2479"/>
                </a:lnTo>
                <a:lnTo>
                  <a:pt x="f2480" y="f2481"/>
                </a:lnTo>
                <a:lnTo>
                  <a:pt x="f2482" y="f2483"/>
                </a:lnTo>
                <a:lnTo>
                  <a:pt x="f2484" y="f944"/>
                </a:lnTo>
                <a:lnTo>
                  <a:pt x="f2485" y="f1608"/>
                </a:lnTo>
                <a:lnTo>
                  <a:pt x="f2486" y="f1045"/>
                </a:lnTo>
                <a:lnTo>
                  <a:pt x="f2487" y="f1122"/>
                </a:lnTo>
                <a:lnTo>
                  <a:pt x="f2238" y="f399"/>
                </a:lnTo>
                <a:lnTo>
                  <a:pt x="f2238" y="f533"/>
                </a:lnTo>
                <a:close/>
                <a:moveTo>
                  <a:pt x="f2488" y="f2489"/>
                </a:moveTo>
                <a:lnTo>
                  <a:pt x="f2490" y="f2491"/>
                </a:lnTo>
                <a:lnTo>
                  <a:pt x="f2492" y="f2493"/>
                </a:lnTo>
                <a:lnTo>
                  <a:pt x="f2494" y="f2495"/>
                </a:lnTo>
                <a:lnTo>
                  <a:pt x="f2496" y="f2497"/>
                </a:lnTo>
                <a:lnTo>
                  <a:pt x="f2498" y="f1217"/>
                </a:lnTo>
                <a:lnTo>
                  <a:pt x="f2499" y="f2500"/>
                </a:lnTo>
                <a:lnTo>
                  <a:pt x="f2501" y="f1322"/>
                </a:lnTo>
                <a:lnTo>
                  <a:pt x="f2502" y="f2503"/>
                </a:lnTo>
                <a:lnTo>
                  <a:pt x="f2504" y="f2503"/>
                </a:lnTo>
                <a:lnTo>
                  <a:pt x="f2505" y="f2506"/>
                </a:lnTo>
                <a:lnTo>
                  <a:pt x="f2507" y="f2503"/>
                </a:lnTo>
                <a:lnTo>
                  <a:pt x="f2508" y="f2509"/>
                </a:lnTo>
                <a:lnTo>
                  <a:pt x="f2510" y="f1322"/>
                </a:lnTo>
                <a:lnTo>
                  <a:pt x="f2511" y="f2500"/>
                </a:lnTo>
                <a:lnTo>
                  <a:pt x="f2512" y="f2513"/>
                </a:lnTo>
                <a:lnTo>
                  <a:pt x="f2514" y="f1258"/>
                </a:lnTo>
                <a:lnTo>
                  <a:pt x="f2515" y="f2516"/>
                </a:lnTo>
                <a:lnTo>
                  <a:pt x="f2517" y="f2518"/>
                </a:lnTo>
                <a:lnTo>
                  <a:pt x="f2519" y="f1333"/>
                </a:lnTo>
                <a:lnTo>
                  <a:pt x="f2520" y="f2521"/>
                </a:lnTo>
                <a:lnTo>
                  <a:pt x="f2522" y="f2523"/>
                </a:lnTo>
                <a:lnTo>
                  <a:pt x="f2524" y="f2525"/>
                </a:lnTo>
                <a:lnTo>
                  <a:pt x="f2526" y="f2527"/>
                </a:lnTo>
                <a:lnTo>
                  <a:pt x="f2528" y="f1425"/>
                </a:lnTo>
                <a:lnTo>
                  <a:pt x="f2529" y="f1430"/>
                </a:lnTo>
                <a:lnTo>
                  <a:pt x="f2530" y="f2531"/>
                </a:lnTo>
                <a:lnTo>
                  <a:pt x="f2532" y="f1336"/>
                </a:lnTo>
                <a:lnTo>
                  <a:pt x="f2533" y="f1417"/>
                </a:lnTo>
                <a:lnTo>
                  <a:pt x="f2534" y="f1416"/>
                </a:lnTo>
                <a:lnTo>
                  <a:pt x="f2535" y="f2536"/>
                </a:lnTo>
                <a:lnTo>
                  <a:pt x="f2537" y="f2538"/>
                </a:lnTo>
                <a:lnTo>
                  <a:pt x="f2539" y="f1438"/>
                </a:lnTo>
                <a:lnTo>
                  <a:pt x="f2540" y="f2541"/>
                </a:lnTo>
                <a:lnTo>
                  <a:pt x="f2542" y="f1408"/>
                </a:lnTo>
                <a:lnTo>
                  <a:pt x="f2543" y="f2544"/>
                </a:lnTo>
                <a:lnTo>
                  <a:pt x="f2545" y="f2546"/>
                </a:lnTo>
                <a:lnTo>
                  <a:pt x="f2547" y="f1405"/>
                </a:lnTo>
                <a:lnTo>
                  <a:pt x="f2548" y="f2549"/>
                </a:lnTo>
                <a:lnTo>
                  <a:pt x="f2550" y="f2551"/>
                </a:lnTo>
                <a:lnTo>
                  <a:pt x="f2552" y="f2553"/>
                </a:lnTo>
                <a:lnTo>
                  <a:pt x="f2554" y="f2555"/>
                </a:lnTo>
                <a:lnTo>
                  <a:pt x="f7" y="f1278"/>
                </a:lnTo>
                <a:lnTo>
                  <a:pt x="f2554" y="f2556"/>
                </a:lnTo>
                <a:lnTo>
                  <a:pt x="f2557" y="f2558"/>
                </a:lnTo>
                <a:lnTo>
                  <a:pt x="f2559" y="f2560"/>
                </a:lnTo>
                <a:lnTo>
                  <a:pt x="f2561" y="f2562"/>
                </a:lnTo>
                <a:lnTo>
                  <a:pt x="f2542" y="f2563"/>
                </a:lnTo>
                <a:lnTo>
                  <a:pt x="f2564" y="f2565"/>
                </a:lnTo>
                <a:lnTo>
                  <a:pt x="f2566" y="f2567"/>
                </a:lnTo>
                <a:lnTo>
                  <a:pt x="f2568" y="f1374"/>
                </a:lnTo>
                <a:lnTo>
                  <a:pt x="f2569" y="f2570"/>
                </a:lnTo>
                <a:lnTo>
                  <a:pt x="f2571" y="f2572"/>
                </a:lnTo>
                <a:lnTo>
                  <a:pt x="f2573" y="f2574"/>
                </a:lnTo>
                <a:lnTo>
                  <a:pt x="f2575" y="f2576"/>
                </a:lnTo>
                <a:lnTo>
                  <a:pt x="f2577" y="f2578"/>
                </a:lnTo>
                <a:lnTo>
                  <a:pt x="f2579" y="f2580"/>
                </a:lnTo>
                <a:lnTo>
                  <a:pt x="f2581" y="f2582"/>
                </a:lnTo>
                <a:lnTo>
                  <a:pt x="f2583" y="f2584"/>
                </a:lnTo>
                <a:lnTo>
                  <a:pt x="f2585" y="f2586"/>
                </a:lnTo>
                <a:lnTo>
                  <a:pt x="f2587" y="f2588"/>
                </a:lnTo>
                <a:lnTo>
                  <a:pt x="f2589" y="f2590"/>
                </a:lnTo>
                <a:lnTo>
                  <a:pt x="f2591" y="f2592"/>
                </a:lnTo>
                <a:lnTo>
                  <a:pt x="f2593" y="f2594"/>
                </a:lnTo>
                <a:lnTo>
                  <a:pt x="f2595" y="f2596"/>
                </a:lnTo>
                <a:lnTo>
                  <a:pt x="f2597" y="f1160"/>
                </a:lnTo>
                <a:lnTo>
                  <a:pt x="f2598" y="f2599"/>
                </a:lnTo>
                <a:lnTo>
                  <a:pt x="f2600" y="f2601"/>
                </a:lnTo>
                <a:lnTo>
                  <a:pt x="f2602" y="f2603"/>
                </a:lnTo>
                <a:lnTo>
                  <a:pt x="f2604" y="f2605"/>
                </a:lnTo>
                <a:lnTo>
                  <a:pt x="f2606" y="f2607"/>
                </a:lnTo>
                <a:lnTo>
                  <a:pt x="f2608" y="f2609"/>
                </a:lnTo>
                <a:lnTo>
                  <a:pt x="f2608" y="f2610"/>
                </a:lnTo>
                <a:lnTo>
                  <a:pt x="f2608" y="f2611"/>
                </a:lnTo>
                <a:lnTo>
                  <a:pt x="f2606" y="f2612"/>
                </a:lnTo>
                <a:lnTo>
                  <a:pt x="f2604" y="f2613"/>
                </a:lnTo>
                <a:lnTo>
                  <a:pt x="f2602" y="f2614"/>
                </a:lnTo>
                <a:lnTo>
                  <a:pt x="f2600" y="f2615"/>
                </a:lnTo>
                <a:lnTo>
                  <a:pt x="f2616" y="f1168"/>
                </a:lnTo>
                <a:lnTo>
                  <a:pt x="f2617" y="f2618"/>
                </a:lnTo>
                <a:lnTo>
                  <a:pt x="f2619" y="f2620"/>
                </a:lnTo>
                <a:lnTo>
                  <a:pt x="f2621" y="f2622"/>
                </a:lnTo>
                <a:lnTo>
                  <a:pt x="f2623" y="f2624"/>
                </a:lnTo>
                <a:lnTo>
                  <a:pt x="f2505" y="f2625"/>
                </a:lnTo>
                <a:lnTo>
                  <a:pt x="f2626" y="f2627"/>
                </a:lnTo>
                <a:lnTo>
                  <a:pt x="f2628" y="f2629"/>
                </a:lnTo>
                <a:lnTo>
                  <a:pt x="f2630" y="f2631"/>
                </a:lnTo>
                <a:lnTo>
                  <a:pt x="f2632" y="f2633"/>
                </a:lnTo>
                <a:lnTo>
                  <a:pt x="f2634" y="f2635"/>
                </a:lnTo>
                <a:lnTo>
                  <a:pt x="f2636" y="f2633"/>
                </a:lnTo>
                <a:lnTo>
                  <a:pt x="f2637" y="f1146"/>
                </a:lnTo>
                <a:lnTo>
                  <a:pt x="f2638" y="f2631"/>
                </a:lnTo>
                <a:lnTo>
                  <a:pt x="f2639" y="f2640"/>
                </a:lnTo>
                <a:lnTo>
                  <a:pt x="f2641" y="f2642"/>
                </a:lnTo>
                <a:lnTo>
                  <a:pt x="f2643" y="f1171"/>
                </a:lnTo>
                <a:lnTo>
                  <a:pt x="f2526" y="f2644"/>
                </a:lnTo>
                <a:lnTo>
                  <a:pt x="f2645" y="f2646"/>
                </a:lnTo>
                <a:lnTo>
                  <a:pt x="f2647" y="f2648"/>
                </a:lnTo>
                <a:lnTo>
                  <a:pt x="f2649" y="f2650"/>
                </a:lnTo>
                <a:lnTo>
                  <a:pt x="f2564" y="f2651"/>
                </a:lnTo>
                <a:lnTo>
                  <a:pt x="f2652" y="f2653"/>
                </a:lnTo>
                <a:lnTo>
                  <a:pt x="f2569" y="f2654"/>
                </a:lnTo>
                <a:lnTo>
                  <a:pt x="f2655" y="f1132"/>
                </a:lnTo>
                <a:lnTo>
                  <a:pt x="f2656" y="f2657"/>
                </a:lnTo>
                <a:lnTo>
                  <a:pt x="f2658" y="f2659"/>
                </a:lnTo>
                <a:lnTo>
                  <a:pt x="f2660" y="f2661"/>
                </a:lnTo>
                <a:lnTo>
                  <a:pt x="f2662" y="f2663"/>
                </a:lnTo>
                <a:lnTo>
                  <a:pt x="f2664" y="f1127"/>
                </a:lnTo>
                <a:lnTo>
                  <a:pt x="f2665" y="f2663"/>
                </a:lnTo>
                <a:lnTo>
                  <a:pt x="f2666" y="f2667"/>
                </a:lnTo>
                <a:lnTo>
                  <a:pt x="f2668" y="f2669"/>
                </a:lnTo>
                <a:lnTo>
                  <a:pt x="f2670" y="f2671"/>
                </a:lnTo>
                <a:lnTo>
                  <a:pt x="f2672" y="f2673"/>
                </a:lnTo>
                <a:lnTo>
                  <a:pt x="f2504" y="f2674"/>
                </a:lnTo>
                <a:lnTo>
                  <a:pt x="f2619" y="f2657"/>
                </a:lnTo>
                <a:lnTo>
                  <a:pt x="f2598" y="f2675"/>
                </a:lnTo>
                <a:lnTo>
                  <a:pt x="f2676" y="f2677"/>
                </a:lnTo>
                <a:lnTo>
                  <a:pt x="f2678" y="f2679"/>
                </a:lnTo>
                <a:lnTo>
                  <a:pt x="f2680" y="f2681"/>
                </a:lnTo>
                <a:lnTo>
                  <a:pt x="f2682" y="f2683"/>
                </a:lnTo>
                <a:lnTo>
                  <a:pt x="f2684" y="f2685"/>
                </a:lnTo>
                <a:lnTo>
                  <a:pt x="f2686" y="f2687"/>
                </a:lnTo>
                <a:lnTo>
                  <a:pt x="f2688" y="f2689"/>
                </a:lnTo>
                <a:lnTo>
                  <a:pt x="f2690" y="f2691"/>
                </a:lnTo>
                <a:lnTo>
                  <a:pt x="f2692" y="f2693"/>
                </a:lnTo>
                <a:lnTo>
                  <a:pt x="f2694" y="f1183"/>
                </a:lnTo>
                <a:lnTo>
                  <a:pt x="f2695" y="f1176"/>
                </a:lnTo>
                <a:lnTo>
                  <a:pt x="f2696" y="f2697"/>
                </a:lnTo>
                <a:lnTo>
                  <a:pt x="f2698" y="f2699"/>
                </a:lnTo>
                <a:lnTo>
                  <a:pt x="f2700" y="f2701"/>
                </a:lnTo>
                <a:lnTo>
                  <a:pt x="f2702" y="f1170"/>
                </a:lnTo>
                <a:lnTo>
                  <a:pt x="f2703" y="f1169"/>
                </a:lnTo>
                <a:lnTo>
                  <a:pt x="f2704" y="f2705"/>
                </a:lnTo>
                <a:lnTo>
                  <a:pt x="f2706" y="f2615"/>
                </a:lnTo>
                <a:lnTo>
                  <a:pt x="f2707" y="f2708"/>
                </a:lnTo>
                <a:lnTo>
                  <a:pt x="f2709" y="f2710"/>
                </a:lnTo>
                <a:lnTo>
                  <a:pt x="f2711" y="f2712"/>
                </a:lnTo>
                <a:lnTo>
                  <a:pt x="f2490" y="f2713"/>
                </a:lnTo>
                <a:lnTo>
                  <a:pt x="f2714" y="f2715"/>
                </a:lnTo>
                <a:lnTo>
                  <a:pt x="f2714" y="f2716"/>
                </a:lnTo>
                <a:lnTo>
                  <a:pt x="f2490" y="f2717"/>
                </a:lnTo>
                <a:lnTo>
                  <a:pt x="f2711" y="f2601"/>
                </a:lnTo>
                <a:lnTo>
                  <a:pt x="f2718" y="f2719"/>
                </a:lnTo>
                <a:lnTo>
                  <a:pt x="f2720" y="f2594"/>
                </a:lnTo>
                <a:lnTo>
                  <a:pt x="f2721" y="f2722"/>
                </a:lnTo>
                <a:lnTo>
                  <a:pt x="f2700" y="f2723"/>
                </a:lnTo>
                <a:lnTo>
                  <a:pt x="f2724" y="f2725"/>
                </a:lnTo>
                <a:lnTo>
                  <a:pt x="f2726" y="f2582"/>
                </a:lnTo>
                <a:lnTo>
                  <a:pt x="f2692" y="f2727"/>
                </a:lnTo>
                <a:lnTo>
                  <a:pt x="f2728" y="f2729"/>
                </a:lnTo>
                <a:lnTo>
                  <a:pt x="f2730" y="f2731"/>
                </a:lnTo>
                <a:lnTo>
                  <a:pt x="f2732" y="f2733"/>
                </a:lnTo>
                <a:lnTo>
                  <a:pt x="f2734" y="f1384"/>
                </a:lnTo>
                <a:lnTo>
                  <a:pt x="f2735" y="f2736"/>
                </a:lnTo>
                <a:lnTo>
                  <a:pt x="f2593" y="f2737"/>
                </a:lnTo>
                <a:lnTo>
                  <a:pt x="f2738" y="f2739"/>
                </a:lnTo>
                <a:lnTo>
                  <a:pt x="f2740" y="f2741"/>
                </a:lnTo>
                <a:lnTo>
                  <a:pt x="f2742" y="f1192"/>
                </a:lnTo>
                <a:lnTo>
                  <a:pt x="f2743" y="f2744"/>
                </a:lnTo>
                <a:lnTo>
                  <a:pt x="f2745" y="f2746"/>
                </a:lnTo>
                <a:lnTo>
                  <a:pt x="f2747" y="f1362"/>
                </a:lnTo>
                <a:lnTo>
                  <a:pt x="f2662" y="f1394"/>
                </a:lnTo>
                <a:lnTo>
                  <a:pt x="f2748" y="f2749"/>
                </a:lnTo>
                <a:lnTo>
                  <a:pt x="f2750" y="f2751"/>
                </a:lnTo>
                <a:lnTo>
                  <a:pt x="f2660" y="f2560"/>
                </a:lnTo>
                <a:lnTo>
                  <a:pt x="f2752" y="f2753"/>
                </a:lnTo>
                <a:lnTo>
                  <a:pt x="f2754" y="f2755"/>
                </a:lnTo>
                <a:lnTo>
                  <a:pt x="f2756" y="f2757"/>
                </a:lnTo>
                <a:lnTo>
                  <a:pt x="f2758" y="f2759"/>
                </a:lnTo>
                <a:lnTo>
                  <a:pt x="f2760" y="f2761"/>
                </a:lnTo>
                <a:lnTo>
                  <a:pt x="f2762" y="f2763"/>
                </a:lnTo>
                <a:lnTo>
                  <a:pt x="f2764" y="f2555"/>
                </a:lnTo>
                <a:lnTo>
                  <a:pt x="f2762" y="f2553"/>
                </a:lnTo>
                <a:lnTo>
                  <a:pt x="f2765" y="f1443"/>
                </a:lnTo>
                <a:lnTo>
                  <a:pt x="f2520" y="f2766"/>
                </a:lnTo>
                <a:lnTo>
                  <a:pt x="f2767" y="f1306"/>
                </a:lnTo>
                <a:lnTo>
                  <a:pt x="f2768" y="f2769"/>
                </a:lnTo>
                <a:lnTo>
                  <a:pt x="f2579" y="f2770"/>
                </a:lnTo>
                <a:lnTo>
                  <a:pt x="f2771" y="f2772"/>
                </a:lnTo>
                <a:lnTo>
                  <a:pt x="f2773" y="f2774"/>
                </a:lnTo>
                <a:lnTo>
                  <a:pt x="f2775" y="f2776"/>
                </a:lnTo>
                <a:lnTo>
                  <a:pt x="f2777" y="f2778"/>
                </a:lnTo>
                <a:lnTo>
                  <a:pt x="f2779" y="f2780"/>
                </a:lnTo>
                <a:lnTo>
                  <a:pt x="f2781" y="f2782"/>
                </a:lnTo>
                <a:lnTo>
                  <a:pt x="f2783" y="f2784"/>
                </a:lnTo>
                <a:lnTo>
                  <a:pt x="f2785" y="f2786"/>
                </a:lnTo>
                <a:lnTo>
                  <a:pt x="f2787" y="f1437"/>
                </a:lnTo>
                <a:lnTo>
                  <a:pt x="f2788" y="f2789"/>
                </a:lnTo>
                <a:lnTo>
                  <a:pt x="f2623" y="f1437"/>
                </a:lnTo>
                <a:lnTo>
                  <a:pt x="f2790" y="f1207"/>
                </a:lnTo>
                <a:lnTo>
                  <a:pt x="f2791" y="f2786"/>
                </a:lnTo>
                <a:lnTo>
                  <a:pt x="f2792" y="f2784"/>
                </a:lnTo>
                <a:lnTo>
                  <a:pt x="f2793" y="f2794"/>
                </a:lnTo>
                <a:lnTo>
                  <a:pt x="f2730" y="f2795"/>
                </a:lnTo>
                <a:lnTo>
                  <a:pt x="f2796" y="f2797"/>
                </a:lnTo>
                <a:lnTo>
                  <a:pt x="f2726" y="f2798"/>
                </a:lnTo>
                <a:lnTo>
                  <a:pt x="f2799" y="f1268"/>
                </a:lnTo>
                <a:lnTo>
                  <a:pt x="f2800" y="f1342"/>
                </a:lnTo>
                <a:lnTo>
                  <a:pt x="f2488" y="f2489"/>
                </a:lnTo>
                <a:close/>
                <a:moveTo>
                  <a:pt x="f2801" y="f2802"/>
                </a:moveTo>
                <a:lnTo>
                  <a:pt x="f2803" y="f2802"/>
                </a:lnTo>
                <a:lnTo>
                  <a:pt x="f2803" y="f2804"/>
                </a:lnTo>
                <a:lnTo>
                  <a:pt x="f2803" y="f2722"/>
                </a:lnTo>
                <a:lnTo>
                  <a:pt x="f2805" y="f2806"/>
                </a:lnTo>
                <a:lnTo>
                  <a:pt x="f2807" y="f2808"/>
                </a:lnTo>
                <a:lnTo>
                  <a:pt x="f2809" y="f2810"/>
                </a:lnTo>
                <a:lnTo>
                  <a:pt x="f2811" y="f2717"/>
                </a:lnTo>
                <a:lnTo>
                  <a:pt x="f2812" y="f2813"/>
                </a:lnTo>
                <a:lnTo>
                  <a:pt x="f2814" y="f2815"/>
                </a:lnTo>
                <a:lnTo>
                  <a:pt x="f2816" y="f2713"/>
                </a:lnTo>
                <a:lnTo>
                  <a:pt x="f2817" y="f1153"/>
                </a:lnTo>
                <a:lnTo>
                  <a:pt x="f2818" y="f2819"/>
                </a:lnTo>
                <a:lnTo>
                  <a:pt x="f2820" y="f2821"/>
                </a:lnTo>
                <a:lnTo>
                  <a:pt x="f2822" y="f2823"/>
                </a:lnTo>
                <a:lnTo>
                  <a:pt x="f2824" y="f2650"/>
                </a:lnTo>
                <a:lnTo>
                  <a:pt x="f2825" y="f2826"/>
                </a:lnTo>
                <a:lnTo>
                  <a:pt x="f2827" y="f2828"/>
                </a:lnTo>
                <a:lnTo>
                  <a:pt x="f2829" y="f2644"/>
                </a:lnTo>
                <a:lnTo>
                  <a:pt x="f2830" y="f2624"/>
                </a:lnTo>
                <a:lnTo>
                  <a:pt x="f2831" y="f2832"/>
                </a:lnTo>
                <a:lnTo>
                  <a:pt x="f2833" y="f1147"/>
                </a:lnTo>
                <a:lnTo>
                  <a:pt x="f2834" y="f1147"/>
                </a:lnTo>
                <a:lnTo>
                  <a:pt x="f2835" y="f1147"/>
                </a:lnTo>
                <a:lnTo>
                  <a:pt x="f2836" y="f2625"/>
                </a:lnTo>
                <a:lnTo>
                  <a:pt x="f2837" y="f2838"/>
                </a:lnTo>
                <a:lnTo>
                  <a:pt x="f2839" y="f1171"/>
                </a:lnTo>
                <a:lnTo>
                  <a:pt x="f2840" y="f2841"/>
                </a:lnTo>
                <a:lnTo>
                  <a:pt x="f2842" y="f2843"/>
                </a:lnTo>
                <a:lnTo>
                  <a:pt x="f2844" y="f1170"/>
                </a:lnTo>
                <a:lnTo>
                  <a:pt x="f2845" y="f2646"/>
                </a:lnTo>
                <a:lnTo>
                  <a:pt x="f2846" y="f1169"/>
                </a:lnTo>
                <a:lnTo>
                  <a:pt x="f2847" y="f2848"/>
                </a:lnTo>
                <a:lnTo>
                  <a:pt x="f2849" y="f2650"/>
                </a:lnTo>
                <a:lnTo>
                  <a:pt x="f2850" y="f2851"/>
                </a:lnTo>
                <a:lnTo>
                  <a:pt x="f2852" y="f1167"/>
                </a:lnTo>
                <a:lnTo>
                  <a:pt x="f2853" y="f2614"/>
                </a:lnTo>
                <a:lnTo>
                  <a:pt x="f2854" y="f2855"/>
                </a:lnTo>
                <a:lnTo>
                  <a:pt x="f2856" y="f2857"/>
                </a:lnTo>
                <a:lnTo>
                  <a:pt x="f2858" y="f2859"/>
                </a:lnTo>
                <a:lnTo>
                  <a:pt x="f2860" y="f2861"/>
                </a:lnTo>
                <a:lnTo>
                  <a:pt x="f2862" y="f2863"/>
                </a:lnTo>
                <a:lnTo>
                  <a:pt x="f2864" y="f2865"/>
                </a:lnTo>
                <a:lnTo>
                  <a:pt x="f2866" y="f1163"/>
                </a:lnTo>
                <a:lnTo>
                  <a:pt x="f2867" y="f2868"/>
                </a:lnTo>
                <a:lnTo>
                  <a:pt x="f2869" y="f1160"/>
                </a:lnTo>
                <a:lnTo>
                  <a:pt x="f2870" y="f2592"/>
                </a:lnTo>
                <a:lnTo>
                  <a:pt x="f2871" y="f2723"/>
                </a:lnTo>
                <a:lnTo>
                  <a:pt x="f2872" y="f2873"/>
                </a:lnTo>
                <a:lnTo>
                  <a:pt x="f2872" y="f2802"/>
                </a:lnTo>
                <a:lnTo>
                  <a:pt x="f2874" y="f2802"/>
                </a:lnTo>
                <a:lnTo>
                  <a:pt x="f2874" y="f2875"/>
                </a:lnTo>
                <a:lnTo>
                  <a:pt x="f2874" y="f2876"/>
                </a:lnTo>
                <a:lnTo>
                  <a:pt x="f2877" y="f2878"/>
                </a:lnTo>
                <a:lnTo>
                  <a:pt x="f2879" y="f2880"/>
                </a:lnTo>
                <a:lnTo>
                  <a:pt x="f2881" y="f2882"/>
                </a:lnTo>
                <a:lnTo>
                  <a:pt x="f2883" y="f2884"/>
                </a:lnTo>
                <a:lnTo>
                  <a:pt x="f2885" y="f2861"/>
                </a:lnTo>
                <a:lnTo>
                  <a:pt x="f2886" y="f2887"/>
                </a:lnTo>
                <a:lnTo>
                  <a:pt x="f2888" y="f2889"/>
                </a:lnTo>
                <a:lnTo>
                  <a:pt x="f2890" y="f1168"/>
                </a:lnTo>
                <a:lnTo>
                  <a:pt x="f2891" y="f2892"/>
                </a:lnTo>
                <a:lnTo>
                  <a:pt x="f2893" y="f2894"/>
                </a:lnTo>
                <a:lnTo>
                  <a:pt x="f2895" y="f2640"/>
                </a:lnTo>
                <a:lnTo>
                  <a:pt x="f2896" y="f2897"/>
                </a:lnTo>
                <a:lnTo>
                  <a:pt x="f2898" y="f2899"/>
                </a:lnTo>
                <a:lnTo>
                  <a:pt x="f2900" y="f2693"/>
                </a:lnTo>
                <a:lnTo>
                  <a:pt x="f2901" y="f2902"/>
                </a:lnTo>
                <a:lnTo>
                  <a:pt x="f2903" y="f2904"/>
                </a:lnTo>
                <a:lnTo>
                  <a:pt x="f2905" y="f2906"/>
                </a:lnTo>
                <a:lnTo>
                  <a:pt x="f2907" y="f2908"/>
                </a:lnTo>
                <a:lnTo>
                  <a:pt x="f2909" y="f2910"/>
                </a:lnTo>
                <a:lnTo>
                  <a:pt x="f2911" y="f1134"/>
                </a:lnTo>
                <a:lnTo>
                  <a:pt x="f2864" y="f2677"/>
                </a:lnTo>
                <a:lnTo>
                  <a:pt x="f2912" y="f2675"/>
                </a:lnTo>
                <a:lnTo>
                  <a:pt x="f2854" y="f1130"/>
                </a:lnTo>
                <a:lnTo>
                  <a:pt x="f2913" y="f2914"/>
                </a:lnTo>
                <a:lnTo>
                  <a:pt x="f2915" y="f2659"/>
                </a:lnTo>
                <a:lnTo>
                  <a:pt x="f2847" y="f2916"/>
                </a:lnTo>
                <a:lnTo>
                  <a:pt x="f2917" y="f2661"/>
                </a:lnTo>
                <a:lnTo>
                  <a:pt x="f2918" y="f2663"/>
                </a:lnTo>
                <a:lnTo>
                  <a:pt x="f2919" y="f1127"/>
                </a:lnTo>
                <a:lnTo>
                  <a:pt x="f2920" y="f2663"/>
                </a:lnTo>
                <a:lnTo>
                  <a:pt x="f2921" y="f2661"/>
                </a:lnTo>
                <a:lnTo>
                  <a:pt x="f2922" y="f2673"/>
                </a:lnTo>
                <a:lnTo>
                  <a:pt x="f2923" y="f2924"/>
                </a:lnTo>
                <a:lnTo>
                  <a:pt x="f2925" y="f2926"/>
                </a:lnTo>
                <a:lnTo>
                  <a:pt x="f2927" y="f2928"/>
                </a:lnTo>
                <a:lnTo>
                  <a:pt x="f2929" y="f2930"/>
                </a:lnTo>
                <a:lnTo>
                  <a:pt x="f2931" y="f1137"/>
                </a:lnTo>
                <a:lnTo>
                  <a:pt x="f2820" y="f2932"/>
                </a:lnTo>
                <a:lnTo>
                  <a:pt x="f2933" y="f2691"/>
                </a:lnTo>
                <a:lnTo>
                  <a:pt x="f2934" y="f2935"/>
                </a:lnTo>
                <a:lnTo>
                  <a:pt x="f2936" y="f2937"/>
                </a:lnTo>
                <a:lnTo>
                  <a:pt x="f2938" y="f2635"/>
                </a:lnTo>
                <a:lnTo>
                  <a:pt x="f2807" y="f2838"/>
                </a:lnTo>
                <a:lnTo>
                  <a:pt x="f2939" y="f2940"/>
                </a:lnTo>
                <a:lnTo>
                  <a:pt x="f2941" y="f2942"/>
                </a:lnTo>
                <a:lnTo>
                  <a:pt x="f2943" y="f2942"/>
                </a:lnTo>
                <a:lnTo>
                  <a:pt x="f2944" y="f2945"/>
                </a:lnTo>
                <a:lnTo>
                  <a:pt x="f2946" y="f2945"/>
                </a:lnTo>
                <a:lnTo>
                  <a:pt x="f2947" y="f2948"/>
                </a:lnTo>
                <a:lnTo>
                  <a:pt x="f2949" y="f2950"/>
                </a:lnTo>
                <a:lnTo>
                  <a:pt x="f2951" y="f2937"/>
                </a:lnTo>
                <a:lnTo>
                  <a:pt x="f2952" y="f1147"/>
                </a:lnTo>
                <a:lnTo>
                  <a:pt x="f2953" y="f2618"/>
                </a:lnTo>
                <a:lnTo>
                  <a:pt x="f2953" y="f2614"/>
                </a:lnTo>
                <a:lnTo>
                  <a:pt x="f2801" y="f2954"/>
                </a:lnTo>
                <a:lnTo>
                  <a:pt x="f2801" y="f2716"/>
                </a:lnTo>
                <a:lnTo>
                  <a:pt x="f2801" y="f2802"/>
                </a:lnTo>
                <a:close/>
                <a:moveTo>
                  <a:pt x="f2955" y="f1219"/>
                </a:moveTo>
                <a:lnTo>
                  <a:pt x="f2956" y="f1219"/>
                </a:lnTo>
                <a:lnTo>
                  <a:pt x="f2957" y="f2506"/>
                </a:lnTo>
                <a:lnTo>
                  <a:pt x="f2958" y="f2509"/>
                </a:lnTo>
                <a:lnTo>
                  <a:pt x="f2959" y="f2500"/>
                </a:lnTo>
                <a:lnTo>
                  <a:pt x="f2960" y="f2961"/>
                </a:lnTo>
                <a:lnTo>
                  <a:pt x="f2962" y="f2963"/>
                </a:lnTo>
                <a:lnTo>
                  <a:pt x="f2964" y="f2518"/>
                </a:lnTo>
                <a:lnTo>
                  <a:pt x="f2965" y="f2966"/>
                </a:lnTo>
                <a:lnTo>
                  <a:pt x="f2967" y="f2968"/>
                </a:lnTo>
                <a:lnTo>
                  <a:pt x="f2969" y="f2970"/>
                </a:lnTo>
                <a:lnTo>
                  <a:pt x="f2971" y="f2527"/>
                </a:lnTo>
                <a:lnTo>
                  <a:pt x="f2972" y="f1424"/>
                </a:lnTo>
                <a:lnTo>
                  <a:pt x="f2973" y="f1431"/>
                </a:lnTo>
                <a:lnTo>
                  <a:pt x="f2974" y="f1336"/>
                </a:lnTo>
                <a:lnTo>
                  <a:pt x="f2975" y="f2976"/>
                </a:lnTo>
                <a:lnTo>
                  <a:pt x="f2977" y="f2978"/>
                </a:lnTo>
                <a:lnTo>
                  <a:pt x="f2979" y="f2980"/>
                </a:lnTo>
                <a:lnTo>
                  <a:pt x="f2981" y="f2795"/>
                </a:lnTo>
                <a:lnTo>
                  <a:pt x="f2982" y="f2774"/>
                </a:lnTo>
                <a:lnTo>
                  <a:pt x="f2983" y="f2984"/>
                </a:lnTo>
                <a:lnTo>
                  <a:pt x="f2985" y="f2986"/>
                </a:lnTo>
                <a:lnTo>
                  <a:pt x="f2987" y="f1304"/>
                </a:lnTo>
                <a:lnTo>
                  <a:pt x="f2988" y="f2989"/>
                </a:lnTo>
                <a:lnTo>
                  <a:pt x="f2990" y="f2991"/>
                </a:lnTo>
                <a:lnTo>
                  <a:pt x="f2992" y="f2993"/>
                </a:lnTo>
                <a:lnTo>
                  <a:pt x="f2994" y="f2995"/>
                </a:lnTo>
                <a:lnTo>
                  <a:pt x="f2996" y="f2997"/>
                </a:lnTo>
                <a:lnTo>
                  <a:pt x="f2998" y="f2749"/>
                </a:lnTo>
                <a:lnTo>
                  <a:pt x="f2999" y="f3000"/>
                </a:lnTo>
                <a:lnTo>
                  <a:pt x="f3001" y="f3002"/>
                </a:lnTo>
                <a:lnTo>
                  <a:pt x="f3003" y="f1389"/>
                </a:lnTo>
                <a:lnTo>
                  <a:pt x="f3004" y="f3005"/>
                </a:lnTo>
                <a:lnTo>
                  <a:pt x="f3003" y="f3006"/>
                </a:lnTo>
                <a:lnTo>
                  <a:pt x="f3007" y="f3008"/>
                </a:lnTo>
                <a:lnTo>
                  <a:pt x="f3009" y="f3010"/>
                </a:lnTo>
                <a:lnTo>
                  <a:pt x="f3011" y="f3012"/>
                </a:lnTo>
                <a:lnTo>
                  <a:pt x="f3013" y="f2594"/>
                </a:lnTo>
                <a:lnTo>
                  <a:pt x="f3014" y="f3015"/>
                </a:lnTo>
                <a:lnTo>
                  <a:pt x="f3016" y="f1162"/>
                </a:lnTo>
                <a:lnTo>
                  <a:pt x="f3017" y="f3018"/>
                </a:lnTo>
                <a:lnTo>
                  <a:pt x="f2990" y="f2865"/>
                </a:lnTo>
                <a:lnTo>
                  <a:pt x="f3019" y="f2861"/>
                </a:lnTo>
                <a:lnTo>
                  <a:pt x="f3020" y="f2857"/>
                </a:lnTo>
                <a:lnTo>
                  <a:pt x="f3021" y="f2821"/>
                </a:lnTo>
                <a:lnTo>
                  <a:pt x="f3022" y="f3023"/>
                </a:lnTo>
                <a:lnTo>
                  <a:pt x="f3024" y="f3025"/>
                </a:lnTo>
                <a:lnTo>
                  <a:pt x="f3026" y="f3027"/>
                </a:lnTo>
                <a:lnTo>
                  <a:pt x="f3028" y="f2699"/>
                </a:lnTo>
                <a:lnTo>
                  <a:pt x="f3029" y="f3030"/>
                </a:lnTo>
                <a:lnTo>
                  <a:pt x="f3031" y="f2899"/>
                </a:lnTo>
                <a:lnTo>
                  <a:pt x="f3032" y="f3033"/>
                </a:lnTo>
                <a:lnTo>
                  <a:pt x="f3034" y="f3035"/>
                </a:lnTo>
                <a:lnTo>
                  <a:pt x="f3036" y="f3037"/>
                </a:lnTo>
                <a:lnTo>
                  <a:pt x="f3038" y="f1137"/>
                </a:lnTo>
                <a:lnTo>
                  <a:pt x="f3039" y="f1135"/>
                </a:lnTo>
                <a:lnTo>
                  <a:pt x="f3040" y="f2654"/>
                </a:lnTo>
                <a:lnTo>
                  <a:pt x="f3041" y="f2677"/>
                </a:lnTo>
                <a:lnTo>
                  <a:pt x="f3042" y="f3043"/>
                </a:lnTo>
                <a:lnTo>
                  <a:pt x="f3044" y="f3045"/>
                </a:lnTo>
                <a:lnTo>
                  <a:pt x="f3046" y="f2673"/>
                </a:lnTo>
                <a:lnTo>
                  <a:pt x="f3047" y="f2671"/>
                </a:lnTo>
                <a:lnTo>
                  <a:pt x="f2958" y="f2667"/>
                </a:lnTo>
                <a:lnTo>
                  <a:pt x="f3048" y="f2663"/>
                </a:lnTo>
                <a:lnTo>
                  <a:pt x="f3049" y="f1127"/>
                </a:lnTo>
                <a:lnTo>
                  <a:pt x="f3050" y="f2663"/>
                </a:lnTo>
                <a:lnTo>
                  <a:pt x="f3051" y="f2667"/>
                </a:lnTo>
                <a:lnTo>
                  <a:pt x="f3052" y="f2671"/>
                </a:lnTo>
                <a:lnTo>
                  <a:pt x="f3053" y="f2673"/>
                </a:lnTo>
                <a:lnTo>
                  <a:pt x="f3054" y="f2914"/>
                </a:lnTo>
                <a:lnTo>
                  <a:pt x="f3055" y="f3056"/>
                </a:lnTo>
                <a:lnTo>
                  <a:pt x="f3057" y="f3058"/>
                </a:lnTo>
                <a:lnTo>
                  <a:pt x="f3059" y="f1134"/>
                </a:lnTo>
                <a:lnTo>
                  <a:pt x="f3060" y="f2910"/>
                </a:lnTo>
                <a:lnTo>
                  <a:pt x="f3061" y="f3062"/>
                </a:lnTo>
                <a:lnTo>
                  <a:pt x="f3063" y="f2687"/>
                </a:lnTo>
                <a:lnTo>
                  <a:pt x="f3064" y="f3065"/>
                </a:lnTo>
                <a:lnTo>
                  <a:pt x="f3066" y="f3067"/>
                </a:lnTo>
                <a:lnTo>
                  <a:pt x="f3068" y="f1144"/>
                </a:lnTo>
                <a:lnTo>
                  <a:pt x="f3069" y="f1175"/>
                </a:lnTo>
                <a:lnTo>
                  <a:pt x="f3070" y="f2640"/>
                </a:lnTo>
                <a:lnTo>
                  <a:pt x="f3071" y="f2624"/>
                </a:lnTo>
                <a:lnTo>
                  <a:pt x="f3072" y="f2892"/>
                </a:lnTo>
                <a:lnTo>
                  <a:pt x="f3073" y="f3074"/>
                </a:lnTo>
                <a:lnTo>
                  <a:pt x="f3075" y="f3076"/>
                </a:lnTo>
                <a:lnTo>
                  <a:pt x="f3077" y="f2857"/>
                </a:lnTo>
                <a:lnTo>
                  <a:pt x="f3078" y="f3079"/>
                </a:lnTo>
                <a:lnTo>
                  <a:pt x="f3080" y="f3081"/>
                </a:lnTo>
                <a:lnTo>
                  <a:pt x="f3082" y="f1163"/>
                </a:lnTo>
                <a:lnTo>
                  <a:pt x="f3083" y="f2868"/>
                </a:lnTo>
                <a:lnTo>
                  <a:pt x="f3084" y="f2719"/>
                </a:lnTo>
                <a:lnTo>
                  <a:pt x="f3085" y="f3086"/>
                </a:lnTo>
                <a:lnTo>
                  <a:pt x="f3087" y="f3088"/>
                </a:lnTo>
                <a:lnTo>
                  <a:pt x="f3089" y="f3090"/>
                </a:lnTo>
                <a:lnTo>
                  <a:pt x="f3091" y="f3092"/>
                </a:lnTo>
                <a:lnTo>
                  <a:pt x="f3093" y="f3094"/>
                </a:lnTo>
                <a:lnTo>
                  <a:pt x="f3095" y="f3096"/>
                </a:lnTo>
                <a:lnTo>
                  <a:pt x="f3093" y="f1374"/>
                </a:lnTo>
                <a:lnTo>
                  <a:pt x="f3097" y="f3098"/>
                </a:lnTo>
                <a:lnTo>
                  <a:pt x="f3089" y="f3099"/>
                </a:lnTo>
                <a:lnTo>
                  <a:pt x="f3087" y="f3100"/>
                </a:lnTo>
                <a:lnTo>
                  <a:pt x="f3101" y="f3102"/>
                </a:lnTo>
                <a:lnTo>
                  <a:pt x="f3103" y="f3104"/>
                </a:lnTo>
                <a:lnTo>
                  <a:pt x="f3105" y="f1446"/>
                </a:lnTo>
                <a:lnTo>
                  <a:pt x="f3106" y="f3107"/>
                </a:lnTo>
                <a:lnTo>
                  <a:pt x="f3108" y="f3109"/>
                </a:lnTo>
                <a:lnTo>
                  <a:pt x="f3110" y="f2551"/>
                </a:lnTo>
                <a:lnTo>
                  <a:pt x="f3111" y="f1441"/>
                </a:lnTo>
                <a:lnTo>
                  <a:pt x="f3112" y="f3113"/>
                </a:lnTo>
                <a:lnTo>
                  <a:pt x="f3114" y="f3115"/>
                </a:lnTo>
                <a:lnTo>
                  <a:pt x="f3116" y="f1311"/>
                </a:lnTo>
                <a:lnTo>
                  <a:pt x="f3117" y="f2780"/>
                </a:lnTo>
                <a:lnTo>
                  <a:pt x="f3118" y="f2789"/>
                </a:lnTo>
                <a:lnTo>
                  <a:pt x="f3119" y="f3120"/>
                </a:lnTo>
                <a:lnTo>
                  <a:pt x="f3121" y="f1417"/>
                </a:lnTo>
                <a:lnTo>
                  <a:pt x="f3122" y="f3123"/>
                </a:lnTo>
                <a:lnTo>
                  <a:pt x="f3124" y="f3125"/>
                </a:lnTo>
                <a:lnTo>
                  <a:pt x="f3126" y="f1425"/>
                </a:lnTo>
                <a:lnTo>
                  <a:pt x="f3127" y="f1213"/>
                </a:lnTo>
                <a:lnTo>
                  <a:pt x="f3128" y="f3129"/>
                </a:lnTo>
                <a:lnTo>
                  <a:pt x="f3130" y="f2521"/>
                </a:lnTo>
                <a:lnTo>
                  <a:pt x="f3131" y="f1321"/>
                </a:lnTo>
                <a:lnTo>
                  <a:pt x="f3132" y="f3133"/>
                </a:lnTo>
                <a:lnTo>
                  <a:pt x="f3134" y="f1258"/>
                </a:lnTo>
                <a:lnTo>
                  <a:pt x="f3135" y="f3136"/>
                </a:lnTo>
                <a:lnTo>
                  <a:pt x="f3137" y="f1322"/>
                </a:lnTo>
                <a:lnTo>
                  <a:pt x="f3138" y="f2503"/>
                </a:lnTo>
                <a:lnTo>
                  <a:pt x="f3139" y="f1219"/>
                </a:lnTo>
                <a:lnTo>
                  <a:pt x="f3140" y="f1219"/>
                </a:lnTo>
                <a:lnTo>
                  <a:pt x="f2955" y="f1219"/>
                </a:lnTo>
                <a:close/>
                <a:moveTo>
                  <a:pt x="f3141" y="f3142"/>
                </a:moveTo>
                <a:lnTo>
                  <a:pt x="f3143" y="f3142"/>
                </a:lnTo>
                <a:lnTo>
                  <a:pt x="f3144" y="f2789"/>
                </a:lnTo>
                <a:lnTo>
                  <a:pt x="f3145" y="f1207"/>
                </a:lnTo>
                <a:lnTo>
                  <a:pt x="f3146" y="f2980"/>
                </a:lnTo>
                <a:lnTo>
                  <a:pt x="f3147" y="f1412"/>
                </a:lnTo>
                <a:lnTo>
                  <a:pt x="f3148" y="f3149"/>
                </a:lnTo>
                <a:lnTo>
                  <a:pt x="f3150" y="f3151"/>
                </a:lnTo>
                <a:lnTo>
                  <a:pt x="f3152" y="f3153"/>
                </a:lnTo>
                <a:lnTo>
                  <a:pt x="f3154" y="f1311"/>
                </a:lnTo>
                <a:lnTo>
                  <a:pt x="f3155" y="f1408"/>
                </a:lnTo>
                <a:lnTo>
                  <a:pt x="f3057" y="f1440"/>
                </a:lnTo>
                <a:lnTo>
                  <a:pt x="f3131" y="f3156"/>
                </a:lnTo>
                <a:lnTo>
                  <a:pt x="f3157" y="f2546"/>
                </a:lnTo>
                <a:lnTo>
                  <a:pt x="f3130" y="f2986"/>
                </a:lnTo>
                <a:lnTo>
                  <a:pt x="f3060" y="f3158"/>
                </a:lnTo>
                <a:lnTo>
                  <a:pt x="f3159" y="f1345"/>
                </a:lnTo>
                <a:lnTo>
                  <a:pt x="f3160" y="f3161"/>
                </a:lnTo>
                <a:lnTo>
                  <a:pt x="f3162" y="f1302"/>
                </a:lnTo>
                <a:lnTo>
                  <a:pt x="f3163" y="f2555"/>
                </a:lnTo>
                <a:lnTo>
                  <a:pt x="f3164" y="f2763"/>
                </a:lnTo>
                <a:lnTo>
                  <a:pt x="f3165" y="f2993"/>
                </a:lnTo>
                <a:lnTo>
                  <a:pt x="f3166" y="f3167"/>
                </a:lnTo>
                <a:lnTo>
                  <a:pt x="f3168" y="f3169"/>
                </a:lnTo>
                <a:lnTo>
                  <a:pt x="f3170" y="f3171"/>
                </a:lnTo>
                <a:lnTo>
                  <a:pt x="f3172" y="f1357"/>
                </a:lnTo>
                <a:lnTo>
                  <a:pt x="f3173" y="f2562"/>
                </a:lnTo>
                <a:lnTo>
                  <a:pt x="f3174" y="f1362"/>
                </a:lnTo>
                <a:lnTo>
                  <a:pt x="f3175" y="f2744"/>
                </a:lnTo>
                <a:lnTo>
                  <a:pt x="f3176" y="f2741"/>
                </a:lnTo>
                <a:lnTo>
                  <a:pt x="f3177" y="f3178"/>
                </a:lnTo>
                <a:lnTo>
                  <a:pt x="f3179" y="f3180"/>
                </a:lnTo>
                <a:lnTo>
                  <a:pt x="f3179" y="f3181"/>
                </a:lnTo>
                <a:lnTo>
                  <a:pt x="f3177" y="f2729"/>
                </a:lnTo>
                <a:lnTo>
                  <a:pt x="f3122" y="f3182"/>
                </a:lnTo>
                <a:lnTo>
                  <a:pt x="f3183" y="f3184"/>
                </a:lnTo>
                <a:lnTo>
                  <a:pt x="f3185" y="f3186"/>
                </a:lnTo>
                <a:lnTo>
                  <a:pt x="f3187" y="f1185"/>
                </a:lnTo>
                <a:lnTo>
                  <a:pt x="f3188" y="f3189"/>
                </a:lnTo>
                <a:lnTo>
                  <a:pt x="f3166" y="f2810"/>
                </a:lnTo>
                <a:lnTo>
                  <a:pt x="f3165" y="f3190"/>
                </a:lnTo>
                <a:lnTo>
                  <a:pt x="f3191" y="f3192"/>
                </a:lnTo>
                <a:lnTo>
                  <a:pt x="f3163" y="f3193"/>
                </a:lnTo>
                <a:lnTo>
                  <a:pt x="f3194" y="f3195"/>
                </a:lnTo>
                <a:lnTo>
                  <a:pt x="f3061" y="f3079"/>
                </a:lnTo>
                <a:lnTo>
                  <a:pt x="f3128" y="f3196"/>
                </a:lnTo>
                <a:lnTo>
                  <a:pt x="f3197" y="f3198"/>
                </a:lnTo>
                <a:lnTo>
                  <a:pt x="f3199" y="f2708"/>
                </a:lnTo>
                <a:lnTo>
                  <a:pt x="f3157" y="f1167"/>
                </a:lnTo>
                <a:lnTo>
                  <a:pt x="f3131" y="f3200"/>
                </a:lnTo>
                <a:lnTo>
                  <a:pt x="f3201" y="f3202"/>
                </a:lnTo>
                <a:lnTo>
                  <a:pt x="f3203" y="f1169"/>
                </a:lnTo>
                <a:lnTo>
                  <a:pt x="f3204" y="f3205"/>
                </a:lnTo>
                <a:lnTo>
                  <a:pt x="f3206" y="f2843"/>
                </a:lnTo>
                <a:lnTo>
                  <a:pt x="f3207" y="f2894"/>
                </a:lnTo>
                <a:lnTo>
                  <a:pt x="f3208" y="f2625"/>
                </a:lnTo>
                <a:lnTo>
                  <a:pt x="f3209" y="f1172"/>
                </a:lnTo>
                <a:lnTo>
                  <a:pt x="f3210" y="f2629"/>
                </a:lnTo>
                <a:lnTo>
                  <a:pt x="f3144" y="f1173"/>
                </a:lnTo>
                <a:lnTo>
                  <a:pt x="f3211" y="f2631"/>
                </a:lnTo>
                <a:lnTo>
                  <a:pt x="f3212" y="f1146"/>
                </a:lnTo>
                <a:lnTo>
                  <a:pt x="f3213" y="f2631"/>
                </a:lnTo>
                <a:lnTo>
                  <a:pt x="f3214" y="f1173"/>
                </a:lnTo>
                <a:lnTo>
                  <a:pt x="f2958" y="f2699"/>
                </a:lnTo>
                <a:lnTo>
                  <a:pt x="f3215" y="f1172"/>
                </a:lnTo>
                <a:lnTo>
                  <a:pt x="f3216" y="f2625"/>
                </a:lnTo>
                <a:lnTo>
                  <a:pt x="f3046" y="f2624"/>
                </a:lnTo>
                <a:lnTo>
                  <a:pt x="f2962" y="f1148"/>
                </a:lnTo>
                <a:lnTo>
                  <a:pt x="f3217" y="f2828"/>
                </a:lnTo>
                <a:lnTo>
                  <a:pt x="f3218" y="f2826"/>
                </a:lnTo>
                <a:lnTo>
                  <a:pt x="f3219" y="f3220"/>
                </a:lnTo>
                <a:lnTo>
                  <a:pt x="f3221" y="f3222"/>
                </a:lnTo>
                <a:lnTo>
                  <a:pt x="f2967" y="f3223"/>
                </a:lnTo>
                <a:lnTo>
                  <a:pt x="f3040" y="f3224"/>
                </a:lnTo>
                <a:lnTo>
                  <a:pt x="f3225" y="f2857"/>
                </a:lnTo>
                <a:lnTo>
                  <a:pt x="f3226" y="f3227"/>
                </a:lnTo>
                <a:lnTo>
                  <a:pt x="f2971" y="f2713"/>
                </a:lnTo>
                <a:lnTo>
                  <a:pt x="f3228" y="f3229"/>
                </a:lnTo>
                <a:lnTo>
                  <a:pt x="f3230" y="f2716"/>
                </a:lnTo>
                <a:lnTo>
                  <a:pt x="f3231" y="f3232"/>
                </a:lnTo>
                <a:lnTo>
                  <a:pt x="f3233" y="f3234"/>
                </a:lnTo>
                <a:lnTo>
                  <a:pt x="f3235" y="f3236"/>
                </a:lnTo>
                <a:lnTo>
                  <a:pt x="f3237" y="f3238"/>
                </a:lnTo>
                <a:lnTo>
                  <a:pt x="f3239" y="f3240"/>
                </a:lnTo>
                <a:lnTo>
                  <a:pt x="f3034" y="f2592"/>
                </a:lnTo>
                <a:lnTo>
                  <a:pt x="f3241" y="f3242"/>
                </a:lnTo>
                <a:lnTo>
                  <a:pt x="f3243" y="f3182"/>
                </a:lnTo>
                <a:lnTo>
                  <a:pt x="f3244" y="f3245"/>
                </a:lnTo>
                <a:lnTo>
                  <a:pt x="f3246" y="f3247"/>
                </a:lnTo>
                <a:lnTo>
                  <a:pt x="f3246" y="f1388"/>
                </a:lnTo>
                <a:lnTo>
                  <a:pt x="f3244" y="f1374"/>
                </a:lnTo>
                <a:lnTo>
                  <a:pt x="f3248" y="f1392"/>
                </a:lnTo>
                <a:lnTo>
                  <a:pt x="f3249" y="f3250"/>
                </a:lnTo>
                <a:lnTo>
                  <a:pt x="f3241" y="f3251"/>
                </a:lnTo>
                <a:lnTo>
                  <a:pt x="f3252" y="f3253"/>
                </a:lnTo>
                <a:lnTo>
                  <a:pt x="f3254" y="f3255"/>
                </a:lnTo>
                <a:lnTo>
                  <a:pt x="f3256" y="f2753"/>
                </a:lnTo>
                <a:lnTo>
                  <a:pt x="f2973" y="f3257"/>
                </a:lnTo>
                <a:lnTo>
                  <a:pt x="f3036" y="f3258"/>
                </a:lnTo>
                <a:lnTo>
                  <a:pt x="f3259" y="f3260"/>
                </a:lnTo>
                <a:lnTo>
                  <a:pt x="f3261" y="f2763"/>
                </a:lnTo>
                <a:lnTo>
                  <a:pt x="f3262" y="f2555"/>
                </a:lnTo>
                <a:lnTo>
                  <a:pt x="f3263" y="f1302"/>
                </a:lnTo>
                <a:lnTo>
                  <a:pt x="f3264" y="f3161"/>
                </a:lnTo>
                <a:lnTo>
                  <a:pt x="f3265" y="f1345"/>
                </a:lnTo>
                <a:lnTo>
                  <a:pt x="f3266" y="f3158"/>
                </a:lnTo>
                <a:lnTo>
                  <a:pt x="f3267" y="f2986"/>
                </a:lnTo>
                <a:lnTo>
                  <a:pt x="f3268" y="f2546"/>
                </a:lnTo>
                <a:lnTo>
                  <a:pt x="f3269" y="f3156"/>
                </a:lnTo>
                <a:lnTo>
                  <a:pt x="f3042" y="f1440"/>
                </a:lnTo>
                <a:lnTo>
                  <a:pt x="f3270" y="f2774"/>
                </a:lnTo>
                <a:lnTo>
                  <a:pt x="f3271" y="f2797"/>
                </a:lnTo>
                <a:lnTo>
                  <a:pt x="f3272" y="f3153"/>
                </a:lnTo>
                <a:lnTo>
                  <a:pt x="f3273" y="f3151"/>
                </a:lnTo>
                <a:lnTo>
                  <a:pt x="f3274" y="f3149"/>
                </a:lnTo>
                <a:lnTo>
                  <a:pt x="f3275" y="f1412"/>
                </a:lnTo>
                <a:lnTo>
                  <a:pt x="f3276" y="f2980"/>
                </a:lnTo>
                <a:lnTo>
                  <a:pt x="f3277" y="f1207"/>
                </a:lnTo>
                <a:lnTo>
                  <a:pt x="f3278" y="f2789"/>
                </a:lnTo>
                <a:lnTo>
                  <a:pt x="f2956" y="f3142"/>
                </a:lnTo>
                <a:lnTo>
                  <a:pt x="f3279" y="f3142"/>
                </a:lnTo>
                <a:lnTo>
                  <a:pt x="f3141" y="f3142"/>
                </a:lnTo>
                <a:close/>
                <a:moveTo>
                  <a:pt x="f3280" y="f3281"/>
                </a:moveTo>
                <a:lnTo>
                  <a:pt x="f3282" y="f3283"/>
                </a:lnTo>
                <a:lnTo>
                  <a:pt x="f3284" y="f3285"/>
                </a:lnTo>
                <a:lnTo>
                  <a:pt x="f3286" y="f3287"/>
                </a:lnTo>
                <a:lnTo>
                  <a:pt x="f3288" y="f3289"/>
                </a:lnTo>
                <a:lnTo>
                  <a:pt x="f3290" y="f3291"/>
                </a:lnTo>
                <a:lnTo>
                  <a:pt x="f3292" y="f3293"/>
                </a:lnTo>
                <a:lnTo>
                  <a:pt x="f3294" y="f3295"/>
                </a:lnTo>
                <a:lnTo>
                  <a:pt x="f3296" y="f3297"/>
                </a:lnTo>
                <a:lnTo>
                  <a:pt x="f3298" y="f3299"/>
                </a:lnTo>
                <a:lnTo>
                  <a:pt x="f3300" y="f3301"/>
                </a:lnTo>
                <a:lnTo>
                  <a:pt x="f3302" y="f3303"/>
                </a:lnTo>
                <a:lnTo>
                  <a:pt x="f3304" y="f3305"/>
                </a:lnTo>
                <a:lnTo>
                  <a:pt x="f3306" y="f3307"/>
                </a:lnTo>
                <a:lnTo>
                  <a:pt x="f3308" y="f3309"/>
                </a:lnTo>
                <a:lnTo>
                  <a:pt x="f3310" y="f3311"/>
                </a:lnTo>
                <a:lnTo>
                  <a:pt x="f3312" y="f3313"/>
                </a:lnTo>
                <a:lnTo>
                  <a:pt x="f3310" y="f3314"/>
                </a:lnTo>
                <a:lnTo>
                  <a:pt x="f3308" y="f3315"/>
                </a:lnTo>
                <a:lnTo>
                  <a:pt x="f3306" y="f3316"/>
                </a:lnTo>
                <a:lnTo>
                  <a:pt x="f3304" y="f3317"/>
                </a:lnTo>
                <a:lnTo>
                  <a:pt x="f3318" y="f3319"/>
                </a:lnTo>
                <a:lnTo>
                  <a:pt x="f3300" y="f3320"/>
                </a:lnTo>
                <a:lnTo>
                  <a:pt x="f3298" y="f3321"/>
                </a:lnTo>
                <a:lnTo>
                  <a:pt x="f3296" y="f3322"/>
                </a:lnTo>
                <a:lnTo>
                  <a:pt x="f3323" y="f3324"/>
                </a:lnTo>
                <a:lnTo>
                  <a:pt x="f3292" y="f3325"/>
                </a:lnTo>
                <a:lnTo>
                  <a:pt x="f3326" y="f3327"/>
                </a:lnTo>
                <a:lnTo>
                  <a:pt x="f3288" y="f3328"/>
                </a:lnTo>
                <a:lnTo>
                  <a:pt x="f3286" y="f3329"/>
                </a:lnTo>
                <a:lnTo>
                  <a:pt x="f3330" y="f3331"/>
                </a:lnTo>
                <a:lnTo>
                  <a:pt x="f3332" y="f3333"/>
                </a:lnTo>
                <a:lnTo>
                  <a:pt x="f3334" y="f3335"/>
                </a:lnTo>
                <a:lnTo>
                  <a:pt x="f3336" y="f3333"/>
                </a:lnTo>
                <a:lnTo>
                  <a:pt x="f3337" y="f3331"/>
                </a:lnTo>
                <a:lnTo>
                  <a:pt x="f3338" y="f3329"/>
                </a:lnTo>
                <a:lnTo>
                  <a:pt x="f3339" y="f3328"/>
                </a:lnTo>
                <a:lnTo>
                  <a:pt x="f3340" y="f3327"/>
                </a:lnTo>
                <a:lnTo>
                  <a:pt x="f3341" y="f3325"/>
                </a:lnTo>
                <a:lnTo>
                  <a:pt x="f3342" y="f3324"/>
                </a:lnTo>
                <a:lnTo>
                  <a:pt x="f3343" y="f3322"/>
                </a:lnTo>
                <a:lnTo>
                  <a:pt x="f3344" y="f3321"/>
                </a:lnTo>
                <a:lnTo>
                  <a:pt x="f3345" y="f3320"/>
                </a:lnTo>
                <a:lnTo>
                  <a:pt x="f3346" y="f3319"/>
                </a:lnTo>
                <a:lnTo>
                  <a:pt x="f3347" y="f3317"/>
                </a:lnTo>
                <a:lnTo>
                  <a:pt x="f3348" y="f3316"/>
                </a:lnTo>
                <a:lnTo>
                  <a:pt x="f3349" y="f3315"/>
                </a:lnTo>
                <a:lnTo>
                  <a:pt x="f3350" y="f3314"/>
                </a:lnTo>
                <a:lnTo>
                  <a:pt x="f3351" y="f3313"/>
                </a:lnTo>
                <a:lnTo>
                  <a:pt x="f3350" y="f3311"/>
                </a:lnTo>
                <a:lnTo>
                  <a:pt x="f3349" y="f3309"/>
                </a:lnTo>
                <a:lnTo>
                  <a:pt x="f3348" y="f3307"/>
                </a:lnTo>
                <a:lnTo>
                  <a:pt x="f3347" y="f3305"/>
                </a:lnTo>
                <a:lnTo>
                  <a:pt x="f3352" y="f3303"/>
                </a:lnTo>
                <a:lnTo>
                  <a:pt x="f3345" y="f3301"/>
                </a:lnTo>
                <a:lnTo>
                  <a:pt x="f3353" y="f3299"/>
                </a:lnTo>
                <a:lnTo>
                  <a:pt x="f3354" y="f3297"/>
                </a:lnTo>
                <a:lnTo>
                  <a:pt x="f3355" y="f3295"/>
                </a:lnTo>
                <a:lnTo>
                  <a:pt x="f3356" y="f3293"/>
                </a:lnTo>
                <a:lnTo>
                  <a:pt x="f3357" y="f3291"/>
                </a:lnTo>
                <a:lnTo>
                  <a:pt x="f3358" y="f3289"/>
                </a:lnTo>
                <a:lnTo>
                  <a:pt x="f3359" y="f3287"/>
                </a:lnTo>
                <a:lnTo>
                  <a:pt x="f3360" y="f3285"/>
                </a:lnTo>
                <a:lnTo>
                  <a:pt x="f3361" y="f3283"/>
                </a:lnTo>
                <a:lnTo>
                  <a:pt x="f3362" y="f3281"/>
                </a:lnTo>
                <a:lnTo>
                  <a:pt x="f3280" y="f3281"/>
                </a:lnTo>
                <a:close/>
                <a:moveTo>
                  <a:pt x="f3363" y="f2802"/>
                </a:moveTo>
                <a:lnTo>
                  <a:pt x="f3363" y="f2945"/>
                </a:lnTo>
                <a:lnTo>
                  <a:pt x="f3364" y="f2945"/>
                </a:lnTo>
                <a:lnTo>
                  <a:pt x="f3364" y="f2802"/>
                </a:lnTo>
                <a:lnTo>
                  <a:pt x="f3363" y="f2802"/>
                </a:lnTo>
                <a:close/>
                <a:moveTo>
                  <a:pt x="f3365" y="f3366"/>
                </a:moveTo>
                <a:lnTo>
                  <a:pt x="f3365" y="f2945"/>
                </a:lnTo>
                <a:lnTo>
                  <a:pt x="f3367" y="f2945"/>
                </a:lnTo>
                <a:lnTo>
                  <a:pt x="f3367" y="f3368"/>
                </a:lnTo>
                <a:lnTo>
                  <a:pt x="f3365" y="f3368"/>
                </a:lnTo>
                <a:lnTo>
                  <a:pt x="f3365" y="f3369"/>
                </a:lnTo>
                <a:lnTo>
                  <a:pt x="f3370" y="f3371"/>
                </a:lnTo>
                <a:lnTo>
                  <a:pt x="f3372" y="f3373"/>
                </a:lnTo>
                <a:lnTo>
                  <a:pt x="f3374" y="f1200"/>
                </a:lnTo>
                <a:lnTo>
                  <a:pt x="f3375" y="f3376"/>
                </a:lnTo>
                <a:lnTo>
                  <a:pt x="f3377" y="f2770"/>
                </a:lnTo>
                <a:lnTo>
                  <a:pt x="f3378" y="f3379"/>
                </a:lnTo>
                <a:lnTo>
                  <a:pt x="f3380" y="f1439"/>
                </a:lnTo>
                <a:lnTo>
                  <a:pt x="f3381" y="f1438"/>
                </a:lnTo>
                <a:lnTo>
                  <a:pt x="f3382" y="f1207"/>
                </a:lnTo>
                <a:lnTo>
                  <a:pt x="f3383" y="f3384"/>
                </a:lnTo>
                <a:lnTo>
                  <a:pt x="f3385" y="f3386"/>
                </a:lnTo>
                <a:lnTo>
                  <a:pt x="f3387" y="f1433"/>
                </a:lnTo>
                <a:lnTo>
                  <a:pt x="f3388" y="f3389"/>
                </a:lnTo>
                <a:lnTo>
                  <a:pt x="f3390" y="f1317"/>
                </a:lnTo>
                <a:lnTo>
                  <a:pt x="f3391" y="f1424"/>
                </a:lnTo>
                <a:lnTo>
                  <a:pt x="f3392" y="f1334"/>
                </a:lnTo>
                <a:lnTo>
                  <a:pt x="f3393" y="f3394"/>
                </a:lnTo>
                <a:lnTo>
                  <a:pt x="f3395" y="f3396"/>
                </a:lnTo>
                <a:lnTo>
                  <a:pt x="f3397" y="f2968"/>
                </a:lnTo>
                <a:lnTo>
                  <a:pt x="f3398" y="f3399"/>
                </a:lnTo>
                <a:lnTo>
                  <a:pt x="f3400" y="f1321"/>
                </a:lnTo>
                <a:lnTo>
                  <a:pt x="f3401" y="f2802"/>
                </a:lnTo>
                <a:lnTo>
                  <a:pt x="f3402" y="f3403"/>
                </a:lnTo>
                <a:lnTo>
                  <a:pt x="f3404" y="f1217"/>
                </a:lnTo>
                <a:lnTo>
                  <a:pt x="f3405" y="f3406"/>
                </a:lnTo>
                <a:lnTo>
                  <a:pt x="f3407" y="f2500"/>
                </a:lnTo>
                <a:lnTo>
                  <a:pt x="f3408" y="f1322"/>
                </a:lnTo>
                <a:lnTo>
                  <a:pt x="f3409" y="f2503"/>
                </a:lnTo>
                <a:lnTo>
                  <a:pt x="f3410" y="f2503"/>
                </a:lnTo>
                <a:lnTo>
                  <a:pt x="f3411" y="f2506"/>
                </a:lnTo>
                <a:lnTo>
                  <a:pt x="f3412" y="f2503"/>
                </a:lnTo>
                <a:lnTo>
                  <a:pt x="f3413" y="f2509"/>
                </a:lnTo>
                <a:lnTo>
                  <a:pt x="f3414" y="f3415"/>
                </a:lnTo>
                <a:lnTo>
                  <a:pt x="f3416" y="f3406"/>
                </a:lnTo>
                <a:lnTo>
                  <a:pt x="f3417" y="f1217"/>
                </a:lnTo>
                <a:lnTo>
                  <a:pt x="f3418" y="f3403"/>
                </a:lnTo>
                <a:lnTo>
                  <a:pt x="f3419" y="f2802"/>
                </a:lnTo>
                <a:lnTo>
                  <a:pt x="f3420" y="f1321"/>
                </a:lnTo>
                <a:lnTo>
                  <a:pt x="f3421" y="f3153"/>
                </a:lnTo>
                <a:lnTo>
                  <a:pt x="f3422" y="f3151"/>
                </a:lnTo>
                <a:lnTo>
                  <a:pt x="f3423" y="f2780"/>
                </a:lnTo>
                <a:lnTo>
                  <a:pt x="f3424" y="f3149"/>
                </a:lnTo>
                <a:lnTo>
                  <a:pt x="f3425" y="f3149"/>
                </a:lnTo>
                <a:lnTo>
                  <a:pt x="f3426" y="f3149"/>
                </a:lnTo>
                <a:lnTo>
                  <a:pt x="f3427" y="f2780"/>
                </a:lnTo>
                <a:lnTo>
                  <a:pt x="f3428" y="f3429"/>
                </a:lnTo>
                <a:lnTo>
                  <a:pt x="f3430" y="f3153"/>
                </a:lnTo>
                <a:lnTo>
                  <a:pt x="f3431" y="f2797"/>
                </a:lnTo>
                <a:lnTo>
                  <a:pt x="f3432" y="f1408"/>
                </a:lnTo>
                <a:lnTo>
                  <a:pt x="f3433" y="f2772"/>
                </a:lnTo>
                <a:lnTo>
                  <a:pt x="f3434" y="f2770"/>
                </a:lnTo>
                <a:lnTo>
                  <a:pt x="f3435" y="f3436"/>
                </a:lnTo>
                <a:lnTo>
                  <a:pt x="f3437" y="f3438"/>
                </a:lnTo>
                <a:lnTo>
                  <a:pt x="f3439" y="f3440"/>
                </a:lnTo>
                <a:lnTo>
                  <a:pt x="f3441" y="f1347"/>
                </a:lnTo>
                <a:lnTo>
                  <a:pt x="f3442" y="f3443"/>
                </a:lnTo>
                <a:lnTo>
                  <a:pt x="f3444" y="f2763"/>
                </a:lnTo>
                <a:lnTo>
                  <a:pt x="f3404" y="f1446"/>
                </a:lnTo>
                <a:lnTo>
                  <a:pt x="f3445" y="f3446"/>
                </a:lnTo>
                <a:lnTo>
                  <a:pt x="f3445" y="f3368"/>
                </a:lnTo>
                <a:lnTo>
                  <a:pt x="f3447" y="f3368"/>
                </a:lnTo>
                <a:lnTo>
                  <a:pt x="f3447" y="f2945"/>
                </a:lnTo>
                <a:lnTo>
                  <a:pt x="f3445" y="f2945"/>
                </a:lnTo>
                <a:lnTo>
                  <a:pt x="f3445" y="f3448"/>
                </a:lnTo>
                <a:lnTo>
                  <a:pt x="f3365" y="f3366"/>
                </a:lnTo>
                <a:close/>
                <a:moveTo>
                  <a:pt x="f3449" y="f2945"/>
                </a:moveTo>
                <a:lnTo>
                  <a:pt x="f3450" y="f2945"/>
                </a:lnTo>
                <a:lnTo>
                  <a:pt x="f3450" y="f1360"/>
                </a:lnTo>
                <a:lnTo>
                  <a:pt x="f3451" y="f3452"/>
                </a:lnTo>
                <a:lnTo>
                  <a:pt x="f3453" y="f3454"/>
                </a:lnTo>
                <a:lnTo>
                  <a:pt x="f3455" y="f1289"/>
                </a:lnTo>
                <a:lnTo>
                  <a:pt x="f3456" y="f2993"/>
                </a:lnTo>
                <a:lnTo>
                  <a:pt x="f3457" y="f2763"/>
                </a:lnTo>
                <a:lnTo>
                  <a:pt x="f3458" y="f2555"/>
                </a:lnTo>
                <a:lnTo>
                  <a:pt x="f3459" y="f3460"/>
                </a:lnTo>
                <a:lnTo>
                  <a:pt x="f3461" y="f1443"/>
                </a:lnTo>
                <a:lnTo>
                  <a:pt x="f3462" y="f2766"/>
                </a:lnTo>
                <a:lnTo>
                  <a:pt x="f3463" y="f3464"/>
                </a:lnTo>
                <a:lnTo>
                  <a:pt x="f3465" y="f3436"/>
                </a:lnTo>
                <a:lnTo>
                  <a:pt x="f3466" y="f2770"/>
                </a:lnTo>
                <a:lnTo>
                  <a:pt x="f3467" y="f3115"/>
                </a:lnTo>
                <a:lnTo>
                  <a:pt x="f3468" y="f1408"/>
                </a:lnTo>
                <a:lnTo>
                  <a:pt x="f3469" y="f2797"/>
                </a:lnTo>
                <a:lnTo>
                  <a:pt x="f3470" y="f3153"/>
                </a:lnTo>
                <a:lnTo>
                  <a:pt x="f3471" y="f3151"/>
                </a:lnTo>
                <a:lnTo>
                  <a:pt x="f3472" y="f1438"/>
                </a:lnTo>
                <a:lnTo>
                  <a:pt x="f3473" y="f2794"/>
                </a:lnTo>
                <a:lnTo>
                  <a:pt x="f3474" y="f1266"/>
                </a:lnTo>
                <a:lnTo>
                  <a:pt x="f3475" y="f1266"/>
                </a:lnTo>
                <a:lnTo>
                  <a:pt x="f3476" y="f2794"/>
                </a:lnTo>
                <a:lnTo>
                  <a:pt x="f3477" y="f1438"/>
                </a:lnTo>
                <a:lnTo>
                  <a:pt x="f3478" y="f1312"/>
                </a:lnTo>
                <a:lnTo>
                  <a:pt x="f3479" y="f3429"/>
                </a:lnTo>
                <a:lnTo>
                  <a:pt x="f3480" y="f1410"/>
                </a:lnTo>
                <a:lnTo>
                  <a:pt x="f3481" y="f3482"/>
                </a:lnTo>
                <a:lnTo>
                  <a:pt x="f3483" y="f1311"/>
                </a:lnTo>
                <a:lnTo>
                  <a:pt x="f3484" y="f2774"/>
                </a:lnTo>
                <a:lnTo>
                  <a:pt x="f3485" y="f3379"/>
                </a:lnTo>
                <a:lnTo>
                  <a:pt x="f3486" y="f1309"/>
                </a:lnTo>
                <a:lnTo>
                  <a:pt x="f3487" y="f1407"/>
                </a:lnTo>
                <a:lnTo>
                  <a:pt x="f3488" y="f2546"/>
                </a:lnTo>
                <a:lnTo>
                  <a:pt x="f3489" y="f3490"/>
                </a:lnTo>
                <a:lnTo>
                  <a:pt x="f3491" y="f3464"/>
                </a:lnTo>
                <a:lnTo>
                  <a:pt x="f3492" y="f2549"/>
                </a:lnTo>
                <a:lnTo>
                  <a:pt x="f3493" y="f3494"/>
                </a:lnTo>
                <a:lnTo>
                  <a:pt x="f3495" y="f3496"/>
                </a:lnTo>
                <a:lnTo>
                  <a:pt x="f3497" y="f1302"/>
                </a:lnTo>
                <a:lnTo>
                  <a:pt x="f3498" y="f3499"/>
                </a:lnTo>
                <a:lnTo>
                  <a:pt x="f3500" y="f1400"/>
                </a:lnTo>
                <a:lnTo>
                  <a:pt x="f3501" y="f3369"/>
                </a:lnTo>
                <a:lnTo>
                  <a:pt x="f3502" y="f3503"/>
                </a:lnTo>
                <a:lnTo>
                  <a:pt x="f3504" y="f2749"/>
                </a:lnTo>
                <a:lnTo>
                  <a:pt x="f3505" y="f3506"/>
                </a:lnTo>
                <a:lnTo>
                  <a:pt x="f3505" y="f1371"/>
                </a:lnTo>
                <a:lnTo>
                  <a:pt x="f3505" y="f2945"/>
                </a:lnTo>
                <a:lnTo>
                  <a:pt x="f3507" y="f2945"/>
                </a:lnTo>
                <a:lnTo>
                  <a:pt x="f3507" y="f3508"/>
                </a:lnTo>
                <a:lnTo>
                  <a:pt x="f3507" y="f3253"/>
                </a:lnTo>
                <a:lnTo>
                  <a:pt x="f2480" y="f3102"/>
                </a:lnTo>
                <a:lnTo>
                  <a:pt x="f3509" y="f3446"/>
                </a:lnTo>
                <a:lnTo>
                  <a:pt x="f2482" y="f2993"/>
                </a:lnTo>
                <a:lnTo>
                  <a:pt x="f2484" y="f2991"/>
                </a:lnTo>
                <a:lnTo>
                  <a:pt x="f2485" y="f1274"/>
                </a:lnTo>
                <a:lnTo>
                  <a:pt x="f2242" y="f1304"/>
                </a:lnTo>
                <a:lnTo>
                  <a:pt x="f3510" y="f2986"/>
                </a:lnTo>
                <a:lnTo>
                  <a:pt x="f3511" y="f2984"/>
                </a:lnTo>
                <a:lnTo>
                  <a:pt x="f3512" y="f1408"/>
                </a:lnTo>
                <a:lnTo>
                  <a:pt x="f3513" y="f2778"/>
                </a:lnTo>
                <a:lnTo>
                  <a:pt x="f3514" y="f3515"/>
                </a:lnTo>
                <a:lnTo>
                  <a:pt x="f3516" y="f2536"/>
                </a:lnTo>
                <a:lnTo>
                  <a:pt x="f3517" y="f3518"/>
                </a:lnTo>
                <a:lnTo>
                  <a:pt x="f3519" y="f1433"/>
                </a:lnTo>
                <a:lnTo>
                  <a:pt x="f3520" y="f1419"/>
                </a:lnTo>
                <a:lnTo>
                  <a:pt x="f3521" y="f1430"/>
                </a:lnTo>
                <a:lnTo>
                  <a:pt x="f3522" y="f1426"/>
                </a:lnTo>
                <a:lnTo>
                  <a:pt x="f3523" y="f3524"/>
                </a:lnTo>
                <a:lnTo>
                  <a:pt x="f3525" y="f3396"/>
                </a:lnTo>
                <a:lnTo>
                  <a:pt x="f3526" y="f1260"/>
                </a:lnTo>
                <a:lnTo>
                  <a:pt x="f3527" y="f2966"/>
                </a:lnTo>
                <a:lnTo>
                  <a:pt x="f3528" y="f3529"/>
                </a:lnTo>
                <a:lnTo>
                  <a:pt x="f3530" y="f2516"/>
                </a:lnTo>
                <a:lnTo>
                  <a:pt x="f3531" y="f1258"/>
                </a:lnTo>
                <a:lnTo>
                  <a:pt x="f3488" y="f3406"/>
                </a:lnTo>
                <a:lnTo>
                  <a:pt x="f3532" y="f2500"/>
                </a:lnTo>
                <a:lnTo>
                  <a:pt x="f3533" y="f2509"/>
                </a:lnTo>
                <a:lnTo>
                  <a:pt x="f3534" y="f2506"/>
                </a:lnTo>
                <a:lnTo>
                  <a:pt x="f3535" y="f1219"/>
                </a:lnTo>
                <a:lnTo>
                  <a:pt x="f3536" y="f2506"/>
                </a:lnTo>
                <a:lnTo>
                  <a:pt x="f3537" y="f1322"/>
                </a:lnTo>
                <a:lnTo>
                  <a:pt x="f3538" y="f3406"/>
                </a:lnTo>
                <a:lnTo>
                  <a:pt x="f3539" y="f3403"/>
                </a:lnTo>
                <a:lnTo>
                  <a:pt x="f3540" y="f1215"/>
                </a:lnTo>
                <a:lnTo>
                  <a:pt x="f3541" y="f3542"/>
                </a:lnTo>
                <a:lnTo>
                  <a:pt x="f3543" y="f2525"/>
                </a:lnTo>
                <a:lnTo>
                  <a:pt x="f3544" y="f1262"/>
                </a:lnTo>
                <a:lnTo>
                  <a:pt x="f3545" y="f1430"/>
                </a:lnTo>
                <a:lnTo>
                  <a:pt x="f3546" y="f1432"/>
                </a:lnTo>
                <a:lnTo>
                  <a:pt x="f3547" y="f1417"/>
                </a:lnTo>
                <a:lnTo>
                  <a:pt x="f3458" y="f3120"/>
                </a:lnTo>
                <a:lnTo>
                  <a:pt x="f3548" y="f1437"/>
                </a:lnTo>
                <a:lnTo>
                  <a:pt x="f3453" y="f1438"/>
                </a:lnTo>
                <a:lnTo>
                  <a:pt x="f3549" y="f1439"/>
                </a:lnTo>
                <a:lnTo>
                  <a:pt x="f3550" y="f3551"/>
                </a:lnTo>
                <a:lnTo>
                  <a:pt x="f3552" y="f3551"/>
                </a:lnTo>
                <a:lnTo>
                  <a:pt x="f3553" y="f2802"/>
                </a:lnTo>
                <a:lnTo>
                  <a:pt x="f3554" y="f2802"/>
                </a:lnTo>
                <a:lnTo>
                  <a:pt x="f3555" y="f3556"/>
                </a:lnTo>
                <a:lnTo>
                  <a:pt x="f3557" y="f3558"/>
                </a:lnTo>
                <a:lnTo>
                  <a:pt x="f3559" y="f3560"/>
                </a:lnTo>
                <a:lnTo>
                  <a:pt x="f3561" y="f2782"/>
                </a:lnTo>
                <a:lnTo>
                  <a:pt x="f3562" y="f3551"/>
                </a:lnTo>
                <a:lnTo>
                  <a:pt x="f3449" y="f3376"/>
                </a:lnTo>
                <a:lnTo>
                  <a:pt x="f3449" y="f3161"/>
                </a:lnTo>
                <a:lnTo>
                  <a:pt x="f3449" y="f1299"/>
                </a:lnTo>
                <a:lnTo>
                  <a:pt x="f3449" y="f2945"/>
                </a:lnTo>
                <a:close/>
                <a:moveTo>
                  <a:pt x="f3563" y="f2802"/>
                </a:moveTo>
                <a:lnTo>
                  <a:pt x="f3564" y="f2802"/>
                </a:lnTo>
                <a:lnTo>
                  <a:pt x="f3564" y="f3565"/>
                </a:lnTo>
                <a:lnTo>
                  <a:pt x="f3563" y="f3565"/>
                </a:lnTo>
                <a:lnTo>
                  <a:pt x="f3563" y="f2802"/>
                </a:lnTo>
                <a:close/>
                <a:moveTo>
                  <a:pt x="f3566" y="f1219"/>
                </a:moveTo>
                <a:lnTo>
                  <a:pt x="f3567" y="f1219"/>
                </a:lnTo>
                <a:lnTo>
                  <a:pt x="f3568" y="f2506"/>
                </a:lnTo>
                <a:lnTo>
                  <a:pt x="f3569" y="f2509"/>
                </a:lnTo>
                <a:lnTo>
                  <a:pt x="f3570" y="f2500"/>
                </a:lnTo>
                <a:lnTo>
                  <a:pt x="f3571" y="f2961"/>
                </a:lnTo>
                <a:lnTo>
                  <a:pt x="f3572" y="f2963"/>
                </a:lnTo>
                <a:lnTo>
                  <a:pt x="f3573" y="f2518"/>
                </a:lnTo>
                <a:lnTo>
                  <a:pt x="f3574" y="f2966"/>
                </a:lnTo>
                <a:lnTo>
                  <a:pt x="f3575" y="f2968"/>
                </a:lnTo>
                <a:lnTo>
                  <a:pt x="f3576" y="f2970"/>
                </a:lnTo>
                <a:lnTo>
                  <a:pt x="f3577" y="f2527"/>
                </a:lnTo>
                <a:lnTo>
                  <a:pt x="f3578" y="f1424"/>
                </a:lnTo>
                <a:lnTo>
                  <a:pt x="f3579" y="f1431"/>
                </a:lnTo>
                <a:lnTo>
                  <a:pt x="f3580" y="f1336"/>
                </a:lnTo>
                <a:lnTo>
                  <a:pt x="f3581" y="f2976"/>
                </a:lnTo>
                <a:lnTo>
                  <a:pt x="f3582" y="f2978"/>
                </a:lnTo>
                <a:lnTo>
                  <a:pt x="f3583" y="f2980"/>
                </a:lnTo>
                <a:lnTo>
                  <a:pt x="f2285" y="f2795"/>
                </a:lnTo>
                <a:lnTo>
                  <a:pt x="f3584" y="f2774"/>
                </a:lnTo>
                <a:lnTo>
                  <a:pt x="f3585" y="f2984"/>
                </a:lnTo>
                <a:lnTo>
                  <a:pt x="f3586" y="f2986"/>
                </a:lnTo>
                <a:lnTo>
                  <a:pt x="f3587" y="f1304"/>
                </a:lnTo>
                <a:lnTo>
                  <a:pt x="f3588" y="f2989"/>
                </a:lnTo>
                <a:lnTo>
                  <a:pt x="f3589" y="f2991"/>
                </a:lnTo>
                <a:lnTo>
                  <a:pt x="f3590" y="f2993"/>
                </a:lnTo>
                <a:lnTo>
                  <a:pt x="f3591" y="f2995"/>
                </a:lnTo>
                <a:lnTo>
                  <a:pt x="f3592" y="f2997"/>
                </a:lnTo>
                <a:lnTo>
                  <a:pt x="f3593" y="f2749"/>
                </a:lnTo>
                <a:lnTo>
                  <a:pt x="f453" y="f3000"/>
                </a:lnTo>
                <a:lnTo>
                  <a:pt x="f443" y="f3002"/>
                </a:lnTo>
                <a:lnTo>
                  <a:pt x="f3594" y="f1389"/>
                </a:lnTo>
                <a:lnTo>
                  <a:pt x="f441" y="f3005"/>
                </a:lnTo>
                <a:lnTo>
                  <a:pt x="f3594" y="f3006"/>
                </a:lnTo>
                <a:lnTo>
                  <a:pt x="f457" y="f3008"/>
                </a:lnTo>
                <a:lnTo>
                  <a:pt x="f445" y="f3010"/>
                </a:lnTo>
                <a:lnTo>
                  <a:pt x="f447" y="f3012"/>
                </a:lnTo>
                <a:lnTo>
                  <a:pt x="f3595" y="f2594"/>
                </a:lnTo>
                <a:lnTo>
                  <a:pt x="f3596" y="f3015"/>
                </a:lnTo>
                <a:lnTo>
                  <a:pt x="f3597" y="f1162"/>
                </a:lnTo>
                <a:lnTo>
                  <a:pt x="f2410" y="f3018"/>
                </a:lnTo>
                <a:lnTo>
                  <a:pt x="f3589" y="f2865"/>
                </a:lnTo>
                <a:lnTo>
                  <a:pt x="f2280" y="f2861"/>
                </a:lnTo>
                <a:lnTo>
                  <a:pt x="f3598" y="f2857"/>
                </a:lnTo>
                <a:lnTo>
                  <a:pt x="f3599" y="f2821"/>
                </a:lnTo>
                <a:lnTo>
                  <a:pt x="f3600" y="f3023"/>
                </a:lnTo>
                <a:lnTo>
                  <a:pt x="f3601" y="f3025"/>
                </a:lnTo>
                <a:lnTo>
                  <a:pt x="f3602" y="f3027"/>
                </a:lnTo>
                <a:lnTo>
                  <a:pt x="f3603" y="f2699"/>
                </a:lnTo>
                <a:lnTo>
                  <a:pt x="f3604" y="f3030"/>
                </a:lnTo>
                <a:lnTo>
                  <a:pt x="f3605" y="f2899"/>
                </a:lnTo>
                <a:lnTo>
                  <a:pt x="f2293" y="f3033"/>
                </a:lnTo>
                <a:lnTo>
                  <a:pt x="f3606" y="f3035"/>
                </a:lnTo>
                <a:lnTo>
                  <a:pt x="f3607" y="f3037"/>
                </a:lnTo>
                <a:lnTo>
                  <a:pt x="f3608" y="f1137"/>
                </a:lnTo>
                <a:lnTo>
                  <a:pt x="f3609" y="f1135"/>
                </a:lnTo>
                <a:lnTo>
                  <a:pt x="f3610" y="f2654"/>
                </a:lnTo>
                <a:lnTo>
                  <a:pt x="f3611" y="f2677"/>
                </a:lnTo>
                <a:lnTo>
                  <a:pt x="f3612" y="f3043"/>
                </a:lnTo>
                <a:lnTo>
                  <a:pt x="f3613" y="f3045"/>
                </a:lnTo>
                <a:lnTo>
                  <a:pt x="f3614" y="f2673"/>
                </a:lnTo>
                <a:lnTo>
                  <a:pt x="f3615" y="f2671"/>
                </a:lnTo>
                <a:lnTo>
                  <a:pt x="f3569" y="f2667"/>
                </a:lnTo>
                <a:lnTo>
                  <a:pt x="f3616" y="f2663"/>
                </a:lnTo>
                <a:lnTo>
                  <a:pt x="f3617" y="f1127"/>
                </a:lnTo>
                <a:lnTo>
                  <a:pt x="f3618" y="f2663"/>
                </a:lnTo>
                <a:lnTo>
                  <a:pt x="f3619" y="f2667"/>
                </a:lnTo>
                <a:lnTo>
                  <a:pt x="f3620" y="f2671"/>
                </a:lnTo>
                <a:lnTo>
                  <a:pt x="f3621" y="f2673"/>
                </a:lnTo>
                <a:lnTo>
                  <a:pt x="f2174" y="f2914"/>
                </a:lnTo>
                <a:lnTo>
                  <a:pt x="f3622" y="f3056"/>
                </a:lnTo>
                <a:lnTo>
                  <a:pt x="f3623" y="f3058"/>
                </a:lnTo>
                <a:lnTo>
                  <a:pt x="f3624" y="f1134"/>
                </a:lnTo>
                <a:lnTo>
                  <a:pt x="f3625" y="f2910"/>
                </a:lnTo>
                <a:lnTo>
                  <a:pt x="f3626" y="f3062"/>
                </a:lnTo>
                <a:lnTo>
                  <a:pt x="f3627" y="f2687"/>
                </a:lnTo>
                <a:lnTo>
                  <a:pt x="f3628" y="f3065"/>
                </a:lnTo>
                <a:lnTo>
                  <a:pt x="f3629" y="f3067"/>
                </a:lnTo>
                <a:lnTo>
                  <a:pt x="f3630" y="f1144"/>
                </a:lnTo>
                <a:lnTo>
                  <a:pt x="f2147" y="f1175"/>
                </a:lnTo>
                <a:lnTo>
                  <a:pt x="f3631" y="f2640"/>
                </a:lnTo>
                <a:lnTo>
                  <a:pt x="f3632" y="f2624"/>
                </a:lnTo>
                <a:lnTo>
                  <a:pt x="f3633" y="f2892"/>
                </a:lnTo>
                <a:lnTo>
                  <a:pt x="f3634" y="f3074"/>
                </a:lnTo>
                <a:lnTo>
                  <a:pt x="f3635" y="f3076"/>
                </a:lnTo>
                <a:lnTo>
                  <a:pt x="f3636" y="f2857"/>
                </a:lnTo>
                <a:lnTo>
                  <a:pt x="f3637" y="f3079"/>
                </a:lnTo>
                <a:lnTo>
                  <a:pt x="f3638" y="f3081"/>
                </a:lnTo>
                <a:lnTo>
                  <a:pt x="f3639" y="f1163"/>
                </a:lnTo>
                <a:lnTo>
                  <a:pt x="f3640" y="f2868"/>
                </a:lnTo>
                <a:lnTo>
                  <a:pt x="f3641" y="f2719"/>
                </a:lnTo>
                <a:lnTo>
                  <a:pt x="f3642" y="f3086"/>
                </a:lnTo>
                <a:lnTo>
                  <a:pt x="f3643" y="f3088"/>
                </a:lnTo>
                <a:lnTo>
                  <a:pt x="f3644" y="f3090"/>
                </a:lnTo>
                <a:lnTo>
                  <a:pt x="f3645" y="f3092"/>
                </a:lnTo>
                <a:lnTo>
                  <a:pt x="f3646" y="f3094"/>
                </a:lnTo>
                <a:lnTo>
                  <a:pt x="f3647" y="f3096"/>
                </a:lnTo>
                <a:lnTo>
                  <a:pt x="f3646" y="f1374"/>
                </a:lnTo>
                <a:lnTo>
                  <a:pt x="f3648" y="f3098"/>
                </a:lnTo>
                <a:lnTo>
                  <a:pt x="f3644" y="f3099"/>
                </a:lnTo>
                <a:lnTo>
                  <a:pt x="f2139" y="f3100"/>
                </a:lnTo>
                <a:lnTo>
                  <a:pt x="f3642" y="f3102"/>
                </a:lnTo>
                <a:lnTo>
                  <a:pt x="f3649" y="f3104"/>
                </a:lnTo>
                <a:lnTo>
                  <a:pt x="f3650" y="f1446"/>
                </a:lnTo>
                <a:lnTo>
                  <a:pt x="f3651" y="f3107"/>
                </a:lnTo>
                <a:lnTo>
                  <a:pt x="f3652" y="f3109"/>
                </a:lnTo>
                <a:lnTo>
                  <a:pt x="f3653" y="f2551"/>
                </a:lnTo>
                <a:lnTo>
                  <a:pt x="f3654" y="f1441"/>
                </a:lnTo>
                <a:lnTo>
                  <a:pt x="f3655" y="f3113"/>
                </a:lnTo>
                <a:lnTo>
                  <a:pt x="f3656" y="f3115"/>
                </a:lnTo>
                <a:lnTo>
                  <a:pt x="f3657" y="f1311"/>
                </a:lnTo>
                <a:lnTo>
                  <a:pt x="f3658" y="f2780"/>
                </a:lnTo>
                <a:lnTo>
                  <a:pt x="f3659" y="f2789"/>
                </a:lnTo>
                <a:lnTo>
                  <a:pt x="f3660" y="f3120"/>
                </a:lnTo>
                <a:lnTo>
                  <a:pt x="f3661" y="f1417"/>
                </a:lnTo>
                <a:lnTo>
                  <a:pt x="f3662" y="f3123"/>
                </a:lnTo>
                <a:lnTo>
                  <a:pt x="f3663" y="f3125"/>
                </a:lnTo>
                <a:lnTo>
                  <a:pt x="f3664" y="f1425"/>
                </a:lnTo>
                <a:lnTo>
                  <a:pt x="f3665" y="f1213"/>
                </a:lnTo>
                <a:lnTo>
                  <a:pt x="f3666" y="f3129"/>
                </a:lnTo>
                <a:lnTo>
                  <a:pt x="f2214" y="f2521"/>
                </a:lnTo>
                <a:lnTo>
                  <a:pt x="f3667" y="f1321"/>
                </a:lnTo>
                <a:lnTo>
                  <a:pt x="f3668" y="f3133"/>
                </a:lnTo>
                <a:lnTo>
                  <a:pt x="f2171" y="f1258"/>
                </a:lnTo>
                <a:lnTo>
                  <a:pt x="f3669" y="f3136"/>
                </a:lnTo>
                <a:lnTo>
                  <a:pt x="f3670" y="f1322"/>
                </a:lnTo>
                <a:lnTo>
                  <a:pt x="f3671" y="f2503"/>
                </a:lnTo>
                <a:lnTo>
                  <a:pt x="f3672" y="f1219"/>
                </a:lnTo>
                <a:lnTo>
                  <a:pt x="f3673" y="f1219"/>
                </a:lnTo>
                <a:lnTo>
                  <a:pt x="f3566" y="f1219"/>
                </a:lnTo>
                <a:close/>
                <a:moveTo>
                  <a:pt x="f3674" y="f3142"/>
                </a:moveTo>
                <a:lnTo>
                  <a:pt x="f3675" y="f3142"/>
                </a:lnTo>
                <a:lnTo>
                  <a:pt x="f3676" y="f2789"/>
                </a:lnTo>
                <a:lnTo>
                  <a:pt x="f3677" y="f1207"/>
                </a:lnTo>
                <a:lnTo>
                  <a:pt x="f3678" y="f2980"/>
                </a:lnTo>
                <a:lnTo>
                  <a:pt x="f3679" y="f1412"/>
                </a:lnTo>
                <a:lnTo>
                  <a:pt x="f3680" y="f3149"/>
                </a:lnTo>
                <a:lnTo>
                  <a:pt x="f2178" y="f3151"/>
                </a:lnTo>
                <a:lnTo>
                  <a:pt x="f2209" y="f3153"/>
                </a:lnTo>
                <a:lnTo>
                  <a:pt x="f3681" y="f1311"/>
                </a:lnTo>
                <a:lnTo>
                  <a:pt x="f3682" y="f1408"/>
                </a:lnTo>
                <a:lnTo>
                  <a:pt x="f3623" y="f1440"/>
                </a:lnTo>
                <a:lnTo>
                  <a:pt x="f3667" y="f3156"/>
                </a:lnTo>
                <a:lnTo>
                  <a:pt x="f3683" y="f2546"/>
                </a:lnTo>
                <a:lnTo>
                  <a:pt x="f2214" y="f2986"/>
                </a:lnTo>
                <a:lnTo>
                  <a:pt x="f3625" y="f3158"/>
                </a:lnTo>
                <a:lnTo>
                  <a:pt x="f3666" y="f1345"/>
                </a:lnTo>
                <a:lnTo>
                  <a:pt x="f3684" y="f3161"/>
                </a:lnTo>
                <a:lnTo>
                  <a:pt x="f3685" y="f1302"/>
                </a:lnTo>
                <a:lnTo>
                  <a:pt x="f3686" y="f2555"/>
                </a:lnTo>
                <a:lnTo>
                  <a:pt x="f3687" y="f2763"/>
                </a:lnTo>
                <a:lnTo>
                  <a:pt x="f3688" y="f2993"/>
                </a:lnTo>
                <a:lnTo>
                  <a:pt x="f3689" y="f3167"/>
                </a:lnTo>
                <a:lnTo>
                  <a:pt x="f3690" y="f3169"/>
                </a:lnTo>
                <a:lnTo>
                  <a:pt x="f3691" y="f3171"/>
                </a:lnTo>
                <a:lnTo>
                  <a:pt x="f3692" y="f1357"/>
                </a:lnTo>
                <a:lnTo>
                  <a:pt x="f3693" y="f2562"/>
                </a:lnTo>
                <a:lnTo>
                  <a:pt x="f3694" y="f1362"/>
                </a:lnTo>
                <a:lnTo>
                  <a:pt x="f2149" y="f2744"/>
                </a:lnTo>
                <a:lnTo>
                  <a:pt x="f3695" y="f2741"/>
                </a:lnTo>
                <a:lnTo>
                  <a:pt x="f3696" y="f3178"/>
                </a:lnTo>
                <a:lnTo>
                  <a:pt x="f3697" y="f3180"/>
                </a:lnTo>
                <a:lnTo>
                  <a:pt x="f3697" y="f3181"/>
                </a:lnTo>
                <a:lnTo>
                  <a:pt x="f3696" y="f2729"/>
                </a:lnTo>
                <a:lnTo>
                  <a:pt x="f3662" y="f3182"/>
                </a:lnTo>
                <a:lnTo>
                  <a:pt x="f3698" y="f3184"/>
                </a:lnTo>
                <a:lnTo>
                  <a:pt x="f3699" y="f3186"/>
                </a:lnTo>
                <a:lnTo>
                  <a:pt x="f3700" y="f1185"/>
                </a:lnTo>
                <a:lnTo>
                  <a:pt x="f3701" y="f3189"/>
                </a:lnTo>
                <a:lnTo>
                  <a:pt x="f3689" y="f2810"/>
                </a:lnTo>
                <a:lnTo>
                  <a:pt x="f3688" y="f3190"/>
                </a:lnTo>
                <a:lnTo>
                  <a:pt x="f2216" y="f3192"/>
                </a:lnTo>
                <a:lnTo>
                  <a:pt x="f3686" y="f3193"/>
                </a:lnTo>
                <a:lnTo>
                  <a:pt x="f3702" y="f3195"/>
                </a:lnTo>
                <a:lnTo>
                  <a:pt x="f3626" y="f3079"/>
                </a:lnTo>
                <a:lnTo>
                  <a:pt x="f3666" y="f3196"/>
                </a:lnTo>
                <a:lnTo>
                  <a:pt x="f3703" y="f3198"/>
                </a:lnTo>
                <a:lnTo>
                  <a:pt x="f3704" y="f2708"/>
                </a:lnTo>
                <a:lnTo>
                  <a:pt x="f3683" y="f1167"/>
                </a:lnTo>
                <a:lnTo>
                  <a:pt x="f3667" y="f3200"/>
                </a:lnTo>
                <a:lnTo>
                  <a:pt x="f2164" y="f3202"/>
                </a:lnTo>
                <a:lnTo>
                  <a:pt x="f3705" y="f1169"/>
                </a:lnTo>
                <a:lnTo>
                  <a:pt x="f3706" y="f3205"/>
                </a:lnTo>
                <a:lnTo>
                  <a:pt x="f3707" y="f2843"/>
                </a:lnTo>
                <a:lnTo>
                  <a:pt x="f3708" y="f2894"/>
                </a:lnTo>
                <a:lnTo>
                  <a:pt x="f3709" y="f2625"/>
                </a:lnTo>
                <a:lnTo>
                  <a:pt x="f3710" y="f1172"/>
                </a:lnTo>
                <a:lnTo>
                  <a:pt x="f3711" y="f2629"/>
                </a:lnTo>
                <a:lnTo>
                  <a:pt x="f3676" y="f1173"/>
                </a:lnTo>
                <a:lnTo>
                  <a:pt x="f2196" y="f2631"/>
                </a:lnTo>
                <a:lnTo>
                  <a:pt x="f3712" y="f1146"/>
                </a:lnTo>
                <a:lnTo>
                  <a:pt x="f3713" y="f2631"/>
                </a:lnTo>
                <a:lnTo>
                  <a:pt x="f3714" y="f1173"/>
                </a:lnTo>
                <a:lnTo>
                  <a:pt x="f3569" y="f2699"/>
                </a:lnTo>
                <a:lnTo>
                  <a:pt x="f3715" y="f1172"/>
                </a:lnTo>
                <a:lnTo>
                  <a:pt x="f3716" y="f2625"/>
                </a:lnTo>
                <a:lnTo>
                  <a:pt x="f3717" y="f2624"/>
                </a:lnTo>
                <a:lnTo>
                  <a:pt x="f3572" y="f1148"/>
                </a:lnTo>
                <a:lnTo>
                  <a:pt x="f3718" y="f2828"/>
                </a:lnTo>
                <a:lnTo>
                  <a:pt x="f3719" y="f2826"/>
                </a:lnTo>
                <a:lnTo>
                  <a:pt x="f3720" y="f3220"/>
                </a:lnTo>
                <a:lnTo>
                  <a:pt x="f3721" y="f3222"/>
                </a:lnTo>
                <a:lnTo>
                  <a:pt x="f3575" y="f3223"/>
                </a:lnTo>
                <a:lnTo>
                  <a:pt x="f3610" y="f3224"/>
                </a:lnTo>
                <a:lnTo>
                  <a:pt x="f3722" y="f2857"/>
                </a:lnTo>
                <a:lnTo>
                  <a:pt x="f3723" y="f3227"/>
                </a:lnTo>
                <a:lnTo>
                  <a:pt x="f3577" y="f2713"/>
                </a:lnTo>
                <a:lnTo>
                  <a:pt x="f3724" y="f3229"/>
                </a:lnTo>
                <a:lnTo>
                  <a:pt x="f3725" y="f2716"/>
                </a:lnTo>
                <a:lnTo>
                  <a:pt x="f3726" y="f3232"/>
                </a:lnTo>
                <a:lnTo>
                  <a:pt x="f3727" y="f3234"/>
                </a:lnTo>
                <a:lnTo>
                  <a:pt x="f3728" y="f3236"/>
                </a:lnTo>
                <a:lnTo>
                  <a:pt x="f3729" y="f3238"/>
                </a:lnTo>
                <a:lnTo>
                  <a:pt x="f3730" y="f3240"/>
                </a:lnTo>
                <a:lnTo>
                  <a:pt x="f3606" y="f2592"/>
                </a:lnTo>
                <a:lnTo>
                  <a:pt x="f2299" y="f3242"/>
                </a:lnTo>
                <a:lnTo>
                  <a:pt x="f2302" y="f3182"/>
                </a:lnTo>
                <a:lnTo>
                  <a:pt x="f3731" y="f3245"/>
                </a:lnTo>
                <a:lnTo>
                  <a:pt x="f2303" y="f3247"/>
                </a:lnTo>
                <a:lnTo>
                  <a:pt x="f2303" y="f1388"/>
                </a:lnTo>
                <a:lnTo>
                  <a:pt x="f3731" y="f1374"/>
                </a:lnTo>
                <a:lnTo>
                  <a:pt x="f2302" y="f1392"/>
                </a:lnTo>
                <a:lnTo>
                  <a:pt x="f2296" y="f3250"/>
                </a:lnTo>
                <a:lnTo>
                  <a:pt x="f2299" y="f3251"/>
                </a:lnTo>
                <a:lnTo>
                  <a:pt x="f3732" y="f3253"/>
                </a:lnTo>
                <a:lnTo>
                  <a:pt x="f3733" y="f3255"/>
                </a:lnTo>
                <a:lnTo>
                  <a:pt x="f3734" y="f2753"/>
                </a:lnTo>
                <a:lnTo>
                  <a:pt x="f3579" y="f3257"/>
                </a:lnTo>
                <a:lnTo>
                  <a:pt x="f3607" y="f3258"/>
                </a:lnTo>
                <a:lnTo>
                  <a:pt x="f3735" y="f3260"/>
                </a:lnTo>
                <a:lnTo>
                  <a:pt x="f3736" y="f2763"/>
                </a:lnTo>
                <a:lnTo>
                  <a:pt x="f3737" y="f2555"/>
                </a:lnTo>
                <a:lnTo>
                  <a:pt x="f3738" y="f1302"/>
                </a:lnTo>
                <a:lnTo>
                  <a:pt x="f3739" y="f3161"/>
                </a:lnTo>
                <a:lnTo>
                  <a:pt x="f3740" y="f1345"/>
                </a:lnTo>
                <a:lnTo>
                  <a:pt x="f3741" y="f3158"/>
                </a:lnTo>
                <a:lnTo>
                  <a:pt x="f3742" y="f2986"/>
                </a:lnTo>
                <a:lnTo>
                  <a:pt x="f3743" y="f2546"/>
                </a:lnTo>
                <a:lnTo>
                  <a:pt x="f3744" y="f3156"/>
                </a:lnTo>
                <a:lnTo>
                  <a:pt x="f3612" y="f1440"/>
                </a:lnTo>
                <a:lnTo>
                  <a:pt x="f3745" y="f2774"/>
                </a:lnTo>
                <a:lnTo>
                  <a:pt x="f3746" y="f2797"/>
                </a:lnTo>
                <a:lnTo>
                  <a:pt x="f3747" y="f3153"/>
                </a:lnTo>
                <a:lnTo>
                  <a:pt x="f3748" y="f3151"/>
                </a:lnTo>
                <a:lnTo>
                  <a:pt x="f3749" y="f3149"/>
                </a:lnTo>
                <a:lnTo>
                  <a:pt x="f3750" y="f1412"/>
                </a:lnTo>
                <a:lnTo>
                  <a:pt x="f2186" y="f2980"/>
                </a:lnTo>
                <a:lnTo>
                  <a:pt x="f3751" y="f1207"/>
                </a:lnTo>
                <a:lnTo>
                  <a:pt x="f3752" y="f2789"/>
                </a:lnTo>
                <a:lnTo>
                  <a:pt x="f3567" y="f3142"/>
                </a:lnTo>
                <a:lnTo>
                  <a:pt x="f3753" y="f3142"/>
                </a:lnTo>
                <a:lnTo>
                  <a:pt x="f3674" y="f3142"/>
                </a:lnTo>
                <a:close/>
                <a:moveTo>
                  <a:pt x="f3754" y="f3123"/>
                </a:moveTo>
                <a:lnTo>
                  <a:pt x="f2055" y="f1431"/>
                </a:lnTo>
                <a:lnTo>
                  <a:pt x="f3755" y="f1422"/>
                </a:lnTo>
                <a:lnTo>
                  <a:pt x="f3756" y="f1425"/>
                </a:lnTo>
                <a:lnTo>
                  <a:pt x="f3757" y="f2527"/>
                </a:lnTo>
                <a:lnTo>
                  <a:pt x="f3758" y="f2525"/>
                </a:lnTo>
                <a:lnTo>
                  <a:pt x="f3759" y="f2523"/>
                </a:lnTo>
                <a:lnTo>
                  <a:pt x="f3760" y="f2521"/>
                </a:lnTo>
                <a:lnTo>
                  <a:pt x="f3761" y="f3762"/>
                </a:lnTo>
                <a:lnTo>
                  <a:pt x="f3763" y="f2802"/>
                </a:lnTo>
                <a:lnTo>
                  <a:pt x="f3764" y="f3403"/>
                </a:lnTo>
                <a:lnTo>
                  <a:pt x="f3765" y="f1217"/>
                </a:lnTo>
                <a:lnTo>
                  <a:pt x="f3766" y="f3406"/>
                </a:lnTo>
                <a:lnTo>
                  <a:pt x="f2119" y="f3415"/>
                </a:lnTo>
                <a:lnTo>
                  <a:pt x="f3767" y="f2509"/>
                </a:lnTo>
                <a:lnTo>
                  <a:pt x="f3768" y="f2503"/>
                </a:lnTo>
                <a:lnTo>
                  <a:pt x="f3769" y="f2506"/>
                </a:lnTo>
                <a:lnTo>
                  <a:pt x="f3770" y="f2503"/>
                </a:lnTo>
                <a:lnTo>
                  <a:pt x="f3771" y="f2509"/>
                </a:lnTo>
                <a:lnTo>
                  <a:pt x="f3772" y="f3415"/>
                </a:lnTo>
                <a:lnTo>
                  <a:pt x="f3773" y="f2513"/>
                </a:lnTo>
                <a:lnTo>
                  <a:pt x="f3774" y="f1258"/>
                </a:lnTo>
                <a:lnTo>
                  <a:pt x="f19" y="f3133"/>
                </a:lnTo>
                <a:lnTo>
                  <a:pt x="f3775" y="f1321"/>
                </a:lnTo>
                <a:lnTo>
                  <a:pt x="f3776" y="f3777"/>
                </a:lnTo>
                <a:lnTo>
                  <a:pt x="f3778" y="f2523"/>
                </a:lnTo>
                <a:lnTo>
                  <a:pt x="f3779" y="f3556"/>
                </a:lnTo>
                <a:lnTo>
                  <a:pt x="f127" y="f1334"/>
                </a:lnTo>
                <a:lnTo>
                  <a:pt x="f3780" y="f2489"/>
                </a:lnTo>
                <a:lnTo>
                  <a:pt x="f166" y="f3558"/>
                </a:lnTo>
                <a:lnTo>
                  <a:pt x="f168" y="f1336"/>
                </a:lnTo>
                <a:lnTo>
                  <a:pt x="f3781" y="f3782"/>
                </a:lnTo>
                <a:lnTo>
                  <a:pt x="f3783" y="f3120"/>
                </a:lnTo>
                <a:lnTo>
                  <a:pt x="f3784" y="f3142"/>
                </a:lnTo>
                <a:lnTo>
                  <a:pt x="f3785" y="f1266"/>
                </a:lnTo>
                <a:lnTo>
                  <a:pt x="f37" y="f3786"/>
                </a:lnTo>
                <a:lnTo>
                  <a:pt x="f3787" y="f1408"/>
                </a:lnTo>
                <a:lnTo>
                  <a:pt x="f3788" y="f3789"/>
                </a:lnTo>
                <a:lnTo>
                  <a:pt x="f296" y="f2769"/>
                </a:lnTo>
                <a:lnTo>
                  <a:pt x="f3790" y="f1441"/>
                </a:lnTo>
                <a:lnTo>
                  <a:pt x="f115" y="f3494"/>
                </a:lnTo>
                <a:lnTo>
                  <a:pt x="f317" y="f2989"/>
                </a:lnTo>
                <a:lnTo>
                  <a:pt x="f3791" y="f3499"/>
                </a:lnTo>
                <a:lnTo>
                  <a:pt x="f45" y="f3792"/>
                </a:lnTo>
                <a:lnTo>
                  <a:pt x="f312" y="f1446"/>
                </a:lnTo>
                <a:lnTo>
                  <a:pt x="f310" y="f1352"/>
                </a:lnTo>
                <a:lnTo>
                  <a:pt x="f198" y="f3793"/>
                </a:lnTo>
                <a:lnTo>
                  <a:pt x="f3794" y="f3795"/>
                </a:lnTo>
                <a:lnTo>
                  <a:pt x="f3794" y="f2749"/>
                </a:lnTo>
                <a:lnTo>
                  <a:pt x="f3794" y="f1362"/>
                </a:lnTo>
                <a:lnTo>
                  <a:pt x="f198" y="f3796"/>
                </a:lnTo>
                <a:lnTo>
                  <a:pt x="f113" y="f3797"/>
                </a:lnTo>
                <a:lnTo>
                  <a:pt x="f308" y="f1449"/>
                </a:lnTo>
                <a:lnTo>
                  <a:pt x="f3798" y="f3799"/>
                </a:lnTo>
                <a:lnTo>
                  <a:pt x="f3800" y="f1382"/>
                </a:lnTo>
                <a:lnTo>
                  <a:pt x="f3791" y="f2733"/>
                </a:lnTo>
                <a:lnTo>
                  <a:pt x="f3801" y="f3802"/>
                </a:lnTo>
                <a:lnTo>
                  <a:pt x="f298" y="f3803"/>
                </a:lnTo>
                <a:lnTo>
                  <a:pt x="f3804" y="f3805"/>
                </a:lnTo>
                <a:lnTo>
                  <a:pt x="f3806" y="f3807"/>
                </a:lnTo>
                <a:lnTo>
                  <a:pt x="f3808" y="f3809"/>
                </a:lnTo>
                <a:lnTo>
                  <a:pt x="f294" y="f3810"/>
                </a:lnTo>
                <a:lnTo>
                  <a:pt x="f3811" y="f3812"/>
                </a:lnTo>
                <a:lnTo>
                  <a:pt x="f325" y="f3813"/>
                </a:lnTo>
                <a:lnTo>
                  <a:pt x="f3814" y="f2590"/>
                </a:lnTo>
                <a:lnTo>
                  <a:pt x="f3815" y="f3086"/>
                </a:lnTo>
                <a:lnTo>
                  <a:pt x="f2236" y="f3816"/>
                </a:lnTo>
                <a:lnTo>
                  <a:pt x="f3817" y="f3818"/>
                </a:lnTo>
                <a:lnTo>
                  <a:pt x="f3819" y="f3189"/>
                </a:lnTo>
                <a:lnTo>
                  <a:pt x="f208" y="f3820"/>
                </a:lnTo>
                <a:lnTo>
                  <a:pt x="f3821" y="f3232"/>
                </a:lnTo>
                <a:lnTo>
                  <a:pt x="f131" y="f3193"/>
                </a:lnTo>
                <a:lnTo>
                  <a:pt x="f3822" y="f2863"/>
                </a:lnTo>
                <a:lnTo>
                  <a:pt x="f3823" y="f3824"/>
                </a:lnTo>
                <a:lnTo>
                  <a:pt x="f3825" y="f3826"/>
                </a:lnTo>
                <a:lnTo>
                  <a:pt x="f3827" y="f3828"/>
                </a:lnTo>
                <a:lnTo>
                  <a:pt x="f3829" y="f2615"/>
                </a:lnTo>
                <a:lnTo>
                  <a:pt x="f3830" y="f2650"/>
                </a:lnTo>
                <a:lnTo>
                  <a:pt x="f3831" y="f1169"/>
                </a:lnTo>
                <a:lnTo>
                  <a:pt x="f3832" y="f1148"/>
                </a:lnTo>
                <a:lnTo>
                  <a:pt x="f3833" y="f2625"/>
                </a:lnTo>
                <a:lnTo>
                  <a:pt x="f3834" y="f2633"/>
                </a:lnTo>
                <a:lnTo>
                  <a:pt x="f3835" y="f3836"/>
                </a:lnTo>
                <a:lnTo>
                  <a:pt x="f3837" y="f3838"/>
                </a:lnTo>
                <a:lnTo>
                  <a:pt x="f2058" y="f3839"/>
                </a:lnTo>
                <a:lnTo>
                  <a:pt x="f2114" y="f1139"/>
                </a:lnTo>
                <a:lnTo>
                  <a:pt x="f2111" y="f3840"/>
                </a:lnTo>
                <a:lnTo>
                  <a:pt x="f3841" y="f3842"/>
                </a:lnTo>
                <a:lnTo>
                  <a:pt x="f3843" y="f2674"/>
                </a:lnTo>
                <a:lnTo>
                  <a:pt x="f3844" y="f1126"/>
                </a:lnTo>
                <a:lnTo>
                  <a:pt x="f3845" y="f3846"/>
                </a:lnTo>
                <a:lnTo>
                  <a:pt x="f3844" y="f3847"/>
                </a:lnTo>
                <a:lnTo>
                  <a:pt x="f3848" y="f1110"/>
                </a:lnTo>
                <a:lnTo>
                  <a:pt x="f3849" y="f3850"/>
                </a:lnTo>
                <a:lnTo>
                  <a:pt x="f2113" y="f3851"/>
                </a:lnTo>
                <a:lnTo>
                  <a:pt x="f2109" y="f3852"/>
                </a:lnTo>
                <a:lnTo>
                  <a:pt x="f3853" y="f3854"/>
                </a:lnTo>
                <a:lnTo>
                  <a:pt x="f2116" y="f3855"/>
                </a:lnTo>
                <a:lnTo>
                  <a:pt x="f2118" y="f3856"/>
                </a:lnTo>
                <a:lnTo>
                  <a:pt x="f3857" y="f3858"/>
                </a:lnTo>
                <a:lnTo>
                  <a:pt x="f3859" y="f3860"/>
                </a:lnTo>
                <a:lnTo>
                  <a:pt x="f3861" y="f3301"/>
                </a:lnTo>
                <a:lnTo>
                  <a:pt x="f3862" y="f3863"/>
                </a:lnTo>
                <a:lnTo>
                  <a:pt x="f3864" y="f3865"/>
                </a:lnTo>
                <a:lnTo>
                  <a:pt x="f3866" y="f3867"/>
                </a:lnTo>
                <a:lnTo>
                  <a:pt x="f3868" y="f3869"/>
                </a:lnTo>
                <a:lnTo>
                  <a:pt x="f3870" y="f3871"/>
                </a:lnTo>
                <a:lnTo>
                  <a:pt x="f3872" y="f3873"/>
                </a:lnTo>
                <a:lnTo>
                  <a:pt x="f3874" y="f3875"/>
                </a:lnTo>
                <a:lnTo>
                  <a:pt x="f252" y="f3876"/>
                </a:lnTo>
                <a:lnTo>
                  <a:pt x="f3877" y="f3878"/>
                </a:lnTo>
                <a:lnTo>
                  <a:pt x="f241" y="f3879"/>
                </a:lnTo>
                <a:lnTo>
                  <a:pt x="f2074" y="f3880"/>
                </a:lnTo>
                <a:lnTo>
                  <a:pt x="f3881" y="f3882"/>
                </a:lnTo>
                <a:lnTo>
                  <a:pt x="f3883" y="f3882"/>
                </a:lnTo>
                <a:lnTo>
                  <a:pt x="f3884" y="f3882"/>
                </a:lnTo>
                <a:lnTo>
                  <a:pt x="f3885" y="f3880"/>
                </a:lnTo>
                <a:lnTo>
                  <a:pt x="f3886" y="f3887"/>
                </a:lnTo>
                <a:lnTo>
                  <a:pt x="f276" y="f3888"/>
                </a:lnTo>
                <a:lnTo>
                  <a:pt x="f3889" y="f3890"/>
                </a:lnTo>
                <a:lnTo>
                  <a:pt x="f25" y="f3873"/>
                </a:lnTo>
                <a:lnTo>
                  <a:pt x="f3891" y="f3307"/>
                </a:lnTo>
                <a:lnTo>
                  <a:pt x="f3892" y="f3893"/>
                </a:lnTo>
                <a:lnTo>
                  <a:pt x="f3894" y="f3895"/>
                </a:lnTo>
                <a:lnTo>
                  <a:pt x="f3896" y="f3897"/>
                </a:lnTo>
                <a:lnTo>
                  <a:pt x="f3817" y="f3299"/>
                </a:lnTo>
                <a:lnTo>
                  <a:pt x="f3784" y="f3898"/>
                </a:lnTo>
                <a:lnTo>
                  <a:pt x="f3788" y="f3899"/>
                </a:lnTo>
                <a:lnTo>
                  <a:pt x="f175" y="f3322"/>
                </a:lnTo>
                <a:lnTo>
                  <a:pt x="f3900" y="f3901"/>
                </a:lnTo>
                <a:lnTo>
                  <a:pt x="f285" y="f3902"/>
                </a:lnTo>
                <a:lnTo>
                  <a:pt x="f30" y="f3335"/>
                </a:lnTo>
                <a:lnTo>
                  <a:pt x="f3903" y="f3904"/>
                </a:lnTo>
                <a:lnTo>
                  <a:pt x="f3905" y="f3906"/>
                </a:lnTo>
                <a:lnTo>
                  <a:pt x="f25" y="f3907"/>
                </a:lnTo>
                <a:lnTo>
                  <a:pt x="f3908" y="f3909"/>
                </a:lnTo>
                <a:lnTo>
                  <a:pt x="f3910" y="f3911"/>
                </a:lnTo>
                <a:lnTo>
                  <a:pt x="f3823" y="f3912"/>
                </a:lnTo>
                <a:lnTo>
                  <a:pt x="f3913" y="f3914"/>
                </a:lnTo>
                <a:lnTo>
                  <a:pt x="f229" y="f3914"/>
                </a:lnTo>
                <a:lnTo>
                  <a:pt x="f3915" y="f3914"/>
                </a:lnTo>
                <a:lnTo>
                  <a:pt x="f2057" y="f3912"/>
                </a:lnTo>
                <a:lnTo>
                  <a:pt x="f3916" y="f3917"/>
                </a:lnTo>
                <a:lnTo>
                  <a:pt x="f3918" y="f3919"/>
                </a:lnTo>
                <a:lnTo>
                  <a:pt x="f9" y="f3920"/>
                </a:lnTo>
                <a:lnTo>
                  <a:pt x="f3832" y="f3904"/>
                </a:lnTo>
                <a:lnTo>
                  <a:pt x="f3833" y="f3333"/>
                </a:lnTo>
                <a:lnTo>
                  <a:pt x="f3834" y="f3328"/>
                </a:lnTo>
                <a:lnTo>
                  <a:pt x="f3921" y="f3922"/>
                </a:lnTo>
                <a:lnTo>
                  <a:pt x="f3923" y="f3924"/>
                </a:lnTo>
                <a:lnTo>
                  <a:pt x="f3925" y="f3926"/>
                </a:lnTo>
                <a:lnTo>
                  <a:pt x="f3927" y="f3928"/>
                </a:lnTo>
                <a:lnTo>
                  <a:pt x="f3929" y="f3930"/>
                </a:lnTo>
                <a:lnTo>
                  <a:pt x="f3931" y="f3932"/>
                </a:lnTo>
                <a:lnTo>
                  <a:pt x="f3933" y="f3934"/>
                </a:lnTo>
                <a:lnTo>
                  <a:pt x="f3935" y="f3936"/>
                </a:lnTo>
                <a:lnTo>
                  <a:pt x="f3937" y="f3938"/>
                </a:lnTo>
                <a:lnTo>
                  <a:pt x="f3939" y="f3313"/>
                </a:lnTo>
                <a:lnTo>
                  <a:pt x="f3940" y="f3882"/>
                </a:lnTo>
                <a:lnTo>
                  <a:pt x="f3941" y="f3873"/>
                </a:lnTo>
                <a:lnTo>
                  <a:pt x="f3942" y="f3867"/>
                </a:lnTo>
                <a:lnTo>
                  <a:pt x="f3943" y="f3944"/>
                </a:lnTo>
                <a:lnTo>
                  <a:pt x="f3945" y="f3858"/>
                </a:lnTo>
                <a:lnTo>
                  <a:pt x="f3946" y="f3947"/>
                </a:lnTo>
                <a:lnTo>
                  <a:pt x="f3948" y="f3283"/>
                </a:lnTo>
                <a:lnTo>
                  <a:pt x="f3949" y="f3950"/>
                </a:lnTo>
                <a:lnTo>
                  <a:pt x="f3951" y="f3952"/>
                </a:lnTo>
                <a:lnTo>
                  <a:pt x="f3953" y="f3954"/>
                </a:lnTo>
                <a:lnTo>
                  <a:pt x="f3955" y="f3956"/>
                </a:lnTo>
                <a:lnTo>
                  <a:pt x="f3755" y="f3957"/>
                </a:lnTo>
                <a:lnTo>
                  <a:pt x="f3958" y="f3959"/>
                </a:lnTo>
                <a:lnTo>
                  <a:pt x="f3960" y="f3961"/>
                </a:lnTo>
                <a:lnTo>
                  <a:pt x="f3960" y="f2671"/>
                </a:lnTo>
                <a:lnTo>
                  <a:pt x="f3755" y="f2675"/>
                </a:lnTo>
                <a:lnTo>
                  <a:pt x="f3962" y="f3963"/>
                </a:lnTo>
                <a:lnTo>
                  <a:pt x="f3964" y="f3965"/>
                </a:lnTo>
                <a:lnTo>
                  <a:pt x="f1963" y="f2904"/>
                </a:lnTo>
                <a:lnTo>
                  <a:pt x="f3966" y="f3967"/>
                </a:lnTo>
                <a:lnTo>
                  <a:pt x="f3756" y="f3838"/>
                </a:lnTo>
                <a:lnTo>
                  <a:pt x="f3968" y="f3969"/>
                </a:lnTo>
                <a:lnTo>
                  <a:pt x="f3946" y="f2633"/>
                </a:lnTo>
                <a:lnTo>
                  <a:pt x="f3757" y="f1147"/>
                </a:lnTo>
                <a:lnTo>
                  <a:pt x="f3970" y="f2843"/>
                </a:lnTo>
                <a:lnTo>
                  <a:pt x="f3971" y="f3972"/>
                </a:lnTo>
                <a:lnTo>
                  <a:pt x="f3973" y="f3974"/>
                </a:lnTo>
                <a:lnTo>
                  <a:pt x="f3975" y="f3976"/>
                </a:lnTo>
                <a:lnTo>
                  <a:pt x="f3977" y="f2889"/>
                </a:lnTo>
                <a:lnTo>
                  <a:pt x="f3978" y="f2855"/>
                </a:lnTo>
                <a:lnTo>
                  <a:pt x="f3979" y="f3980"/>
                </a:lnTo>
                <a:lnTo>
                  <a:pt x="f3935" y="f3227"/>
                </a:lnTo>
                <a:lnTo>
                  <a:pt x="f3981" y="f3982"/>
                </a:lnTo>
                <a:lnTo>
                  <a:pt x="f3983" y="f3195"/>
                </a:lnTo>
                <a:lnTo>
                  <a:pt x="f3845" y="f2716"/>
                </a:lnTo>
                <a:lnTo>
                  <a:pt x="f3853" y="f2605"/>
                </a:lnTo>
                <a:lnTo>
                  <a:pt x="f3857" y="f3984"/>
                </a:lnTo>
                <a:lnTo>
                  <a:pt x="f3833" y="f1161"/>
                </a:lnTo>
                <a:lnTo>
                  <a:pt x="f3769" y="f2878"/>
                </a:lnTo>
                <a:lnTo>
                  <a:pt x="f3985" y="f3986"/>
                </a:lnTo>
                <a:lnTo>
                  <a:pt x="f3987" y="f3988"/>
                </a:lnTo>
                <a:lnTo>
                  <a:pt x="f3989" y="f3990"/>
                </a:lnTo>
                <a:lnTo>
                  <a:pt x="f227" y="f3242"/>
                </a:lnTo>
                <a:lnTo>
                  <a:pt x="f3991" y="f3810"/>
                </a:lnTo>
                <a:lnTo>
                  <a:pt x="f3886" y="f3992"/>
                </a:lnTo>
                <a:lnTo>
                  <a:pt x="f145" y="f3993"/>
                </a:lnTo>
                <a:lnTo>
                  <a:pt x="f3889" y="f3994"/>
                </a:lnTo>
                <a:lnTo>
                  <a:pt x="f3995" y="f3996"/>
                </a:lnTo>
                <a:lnTo>
                  <a:pt x="f3779" y="f3997"/>
                </a:lnTo>
                <a:lnTo>
                  <a:pt x="f3998" y="f3096"/>
                </a:lnTo>
                <a:lnTo>
                  <a:pt x="f3999" y="f2736"/>
                </a:lnTo>
                <a:lnTo>
                  <a:pt x="f337" y="f4000"/>
                </a:lnTo>
                <a:lnTo>
                  <a:pt x="f4001" y="f3098"/>
                </a:lnTo>
                <a:lnTo>
                  <a:pt x="f210" y="f4002"/>
                </a:lnTo>
                <a:lnTo>
                  <a:pt x="f4003" y="f1394"/>
                </a:lnTo>
                <a:lnTo>
                  <a:pt x="f4003" y="f4004"/>
                </a:lnTo>
                <a:lnTo>
                  <a:pt x="f4003" y="f3102"/>
                </a:lnTo>
                <a:lnTo>
                  <a:pt x="f4005" y="f4006"/>
                </a:lnTo>
                <a:lnTo>
                  <a:pt x="f164" y="f3169"/>
                </a:lnTo>
                <a:lnTo>
                  <a:pt x="f3780" y="f4007"/>
                </a:lnTo>
                <a:lnTo>
                  <a:pt x="f4001" y="f4008"/>
                </a:lnTo>
                <a:lnTo>
                  <a:pt x="f4009" y="f1296"/>
                </a:lnTo>
                <a:lnTo>
                  <a:pt x="f337" y="f2763"/>
                </a:lnTo>
                <a:lnTo>
                  <a:pt x="f4010" y="f2991"/>
                </a:lnTo>
                <a:lnTo>
                  <a:pt x="f3892" y="f1198"/>
                </a:lnTo>
                <a:lnTo>
                  <a:pt x="f4011" y="f2553"/>
                </a:lnTo>
                <a:lnTo>
                  <a:pt x="f3905" y="f3496"/>
                </a:lnTo>
                <a:lnTo>
                  <a:pt x="f159" y="f1272"/>
                </a:lnTo>
                <a:lnTo>
                  <a:pt x="f131" y="f2766"/>
                </a:lnTo>
                <a:lnTo>
                  <a:pt x="f25" y="f3158"/>
                </a:lnTo>
                <a:lnTo>
                  <a:pt x="f3778" y="f4012"/>
                </a:lnTo>
                <a:lnTo>
                  <a:pt x="f4013" y="f4014"/>
                </a:lnTo>
                <a:lnTo>
                  <a:pt x="f139" y="f2546"/>
                </a:lnTo>
                <a:lnTo>
                  <a:pt x="f145" y="f2770"/>
                </a:lnTo>
                <a:lnTo>
                  <a:pt x="f4015" y="f1268"/>
                </a:lnTo>
                <a:lnTo>
                  <a:pt x="f3886" y="f1440"/>
                </a:lnTo>
                <a:lnTo>
                  <a:pt x="f221" y="f2798"/>
                </a:lnTo>
                <a:lnTo>
                  <a:pt x="f3991" y="f4016"/>
                </a:lnTo>
                <a:lnTo>
                  <a:pt x="f4017" y="f4018"/>
                </a:lnTo>
                <a:lnTo>
                  <a:pt x="f227" y="f1439"/>
                </a:lnTo>
                <a:lnTo>
                  <a:pt x="f3989" y="f2778"/>
                </a:lnTo>
                <a:lnTo>
                  <a:pt x="f2073" y="f1312"/>
                </a:lnTo>
                <a:lnTo>
                  <a:pt x="f262" y="f3149"/>
                </a:lnTo>
                <a:lnTo>
                  <a:pt x="f4019" y="f3149"/>
                </a:lnTo>
                <a:lnTo>
                  <a:pt x="f4020" y="f3149"/>
                </a:lnTo>
                <a:lnTo>
                  <a:pt x="f4021" y="f1438"/>
                </a:lnTo>
                <a:lnTo>
                  <a:pt x="f4022" y="f1312"/>
                </a:lnTo>
                <a:lnTo>
                  <a:pt x="f3835" y="f3151"/>
                </a:lnTo>
                <a:lnTo>
                  <a:pt x="f3923" y="f1410"/>
                </a:lnTo>
                <a:lnTo>
                  <a:pt x="f2109" y="f2541"/>
                </a:lnTo>
                <a:lnTo>
                  <a:pt x="f3844" y="f2797"/>
                </a:lnTo>
                <a:lnTo>
                  <a:pt x="f4023" y="f1204"/>
                </a:lnTo>
                <a:lnTo>
                  <a:pt x="f4024" y="f3551"/>
                </a:lnTo>
                <a:lnTo>
                  <a:pt x="f4025" y="f2772"/>
                </a:lnTo>
                <a:lnTo>
                  <a:pt x="f3760" y="f3789"/>
                </a:lnTo>
                <a:lnTo>
                  <a:pt x="f4026" y="f4027"/>
                </a:lnTo>
                <a:lnTo>
                  <a:pt x="f4028" y="f2769"/>
                </a:lnTo>
                <a:lnTo>
                  <a:pt x="f4029" y="f4030"/>
                </a:lnTo>
                <a:lnTo>
                  <a:pt x="f4031" y="f1441"/>
                </a:lnTo>
                <a:lnTo>
                  <a:pt x="f3949" y="f4032"/>
                </a:lnTo>
                <a:lnTo>
                  <a:pt x="f3754" y="f3123"/>
                </a:lnTo>
                <a:close/>
                <a:moveTo>
                  <a:pt x="f4033" y="f2489"/>
                </a:moveTo>
                <a:lnTo>
                  <a:pt x="f4034" y="f2491"/>
                </a:lnTo>
                <a:lnTo>
                  <a:pt x="f4035" y="f2493"/>
                </a:lnTo>
                <a:lnTo>
                  <a:pt x="f2425" y="f2495"/>
                </a:lnTo>
                <a:lnTo>
                  <a:pt x="f1850" y="f2497"/>
                </a:lnTo>
                <a:lnTo>
                  <a:pt x="f4036" y="f1217"/>
                </a:lnTo>
                <a:lnTo>
                  <a:pt x="f4037" y="f2500"/>
                </a:lnTo>
                <a:lnTo>
                  <a:pt x="f4038" y="f1322"/>
                </a:lnTo>
                <a:lnTo>
                  <a:pt x="f4039" y="f2503"/>
                </a:lnTo>
                <a:lnTo>
                  <a:pt x="f4040" y="f2503"/>
                </a:lnTo>
                <a:lnTo>
                  <a:pt x="f4041" y="f2506"/>
                </a:lnTo>
                <a:lnTo>
                  <a:pt x="f4042" y="f2503"/>
                </a:lnTo>
                <a:lnTo>
                  <a:pt x="f4043" y="f2509"/>
                </a:lnTo>
                <a:lnTo>
                  <a:pt x="f4044" y="f1322"/>
                </a:lnTo>
                <a:lnTo>
                  <a:pt x="f4045" y="f2500"/>
                </a:lnTo>
                <a:lnTo>
                  <a:pt x="f4046" y="f2513"/>
                </a:lnTo>
                <a:lnTo>
                  <a:pt x="f4047" y="f1258"/>
                </a:lnTo>
                <a:lnTo>
                  <a:pt x="f4048" y="f2516"/>
                </a:lnTo>
                <a:lnTo>
                  <a:pt x="f4049" y="f2518"/>
                </a:lnTo>
                <a:lnTo>
                  <a:pt x="f4050" y="f1333"/>
                </a:lnTo>
                <a:lnTo>
                  <a:pt x="f4051" y="f2521"/>
                </a:lnTo>
                <a:lnTo>
                  <a:pt x="f4052" y="f2523"/>
                </a:lnTo>
                <a:lnTo>
                  <a:pt x="f4053" y="f2525"/>
                </a:lnTo>
                <a:lnTo>
                  <a:pt x="f2009" y="f2527"/>
                </a:lnTo>
                <a:lnTo>
                  <a:pt x="f4054" y="f1425"/>
                </a:lnTo>
                <a:lnTo>
                  <a:pt x="f4055" y="f1430"/>
                </a:lnTo>
                <a:lnTo>
                  <a:pt x="f2024" y="f2531"/>
                </a:lnTo>
                <a:lnTo>
                  <a:pt x="f4056" y="f1336"/>
                </a:lnTo>
                <a:lnTo>
                  <a:pt x="f4057" y="f1417"/>
                </a:lnTo>
                <a:lnTo>
                  <a:pt x="f4058" y="f1416"/>
                </a:lnTo>
                <a:lnTo>
                  <a:pt x="f4059" y="f2536"/>
                </a:lnTo>
                <a:lnTo>
                  <a:pt x="f4060" y="f2538"/>
                </a:lnTo>
                <a:lnTo>
                  <a:pt x="f4061" y="f1438"/>
                </a:lnTo>
                <a:lnTo>
                  <a:pt x="f4062" y="f2541"/>
                </a:lnTo>
                <a:lnTo>
                  <a:pt x="f4063" y="f1408"/>
                </a:lnTo>
                <a:lnTo>
                  <a:pt x="f4064" y="f2544"/>
                </a:lnTo>
                <a:lnTo>
                  <a:pt x="f1992" y="f2546"/>
                </a:lnTo>
                <a:lnTo>
                  <a:pt x="f4065" y="f1405"/>
                </a:lnTo>
                <a:lnTo>
                  <a:pt x="f2031" y="f2549"/>
                </a:lnTo>
                <a:lnTo>
                  <a:pt x="f4066" y="f2551"/>
                </a:lnTo>
                <a:lnTo>
                  <a:pt x="f4067" y="f2553"/>
                </a:lnTo>
                <a:lnTo>
                  <a:pt x="f4068" y="f2555"/>
                </a:lnTo>
                <a:lnTo>
                  <a:pt x="f4069" y="f1278"/>
                </a:lnTo>
                <a:lnTo>
                  <a:pt x="f4068" y="f2556"/>
                </a:lnTo>
                <a:lnTo>
                  <a:pt x="f4070" y="f2558"/>
                </a:lnTo>
                <a:lnTo>
                  <a:pt x="f4071" y="f2560"/>
                </a:lnTo>
                <a:lnTo>
                  <a:pt x="f4072" y="f2562"/>
                </a:lnTo>
                <a:lnTo>
                  <a:pt x="f4063" y="f2563"/>
                </a:lnTo>
                <a:lnTo>
                  <a:pt x="f2029" y="f2565"/>
                </a:lnTo>
                <a:lnTo>
                  <a:pt x="f2028" y="f2567"/>
                </a:lnTo>
                <a:lnTo>
                  <a:pt x="f4073" y="f1374"/>
                </a:lnTo>
                <a:lnTo>
                  <a:pt x="f1998" y="f2570"/>
                </a:lnTo>
                <a:lnTo>
                  <a:pt x="f2000" y="f2572"/>
                </a:lnTo>
                <a:lnTo>
                  <a:pt x="f4074" y="f2574"/>
                </a:lnTo>
                <a:lnTo>
                  <a:pt x="f4075" y="f2576"/>
                </a:lnTo>
                <a:lnTo>
                  <a:pt x="f4076" y="f2578"/>
                </a:lnTo>
                <a:lnTo>
                  <a:pt x="f4077" y="f2580"/>
                </a:lnTo>
                <a:lnTo>
                  <a:pt x="f1829" y="f2582"/>
                </a:lnTo>
                <a:lnTo>
                  <a:pt x="f4078" y="f2584"/>
                </a:lnTo>
                <a:lnTo>
                  <a:pt x="f4079" y="f2586"/>
                </a:lnTo>
                <a:lnTo>
                  <a:pt x="f4080" y="f2588"/>
                </a:lnTo>
                <a:lnTo>
                  <a:pt x="f4081" y="f2590"/>
                </a:lnTo>
                <a:lnTo>
                  <a:pt x="f4082" y="f2592"/>
                </a:lnTo>
                <a:lnTo>
                  <a:pt x="f4083" y="f2594"/>
                </a:lnTo>
                <a:lnTo>
                  <a:pt x="f4084" y="f2596"/>
                </a:lnTo>
                <a:lnTo>
                  <a:pt x="f4085" y="f1160"/>
                </a:lnTo>
                <a:lnTo>
                  <a:pt x="f4086" y="f2599"/>
                </a:lnTo>
                <a:lnTo>
                  <a:pt x="f4087" y="f2601"/>
                </a:lnTo>
                <a:lnTo>
                  <a:pt x="f4088" y="f2603"/>
                </a:lnTo>
                <a:lnTo>
                  <a:pt x="f4089" y="f2605"/>
                </a:lnTo>
                <a:lnTo>
                  <a:pt x="f4090" y="f2607"/>
                </a:lnTo>
                <a:lnTo>
                  <a:pt x="f4091" y="f2609"/>
                </a:lnTo>
                <a:lnTo>
                  <a:pt x="f4091" y="f2610"/>
                </a:lnTo>
                <a:lnTo>
                  <a:pt x="f4091" y="f2611"/>
                </a:lnTo>
                <a:lnTo>
                  <a:pt x="f4090" y="f2612"/>
                </a:lnTo>
                <a:lnTo>
                  <a:pt x="f4089" y="f2613"/>
                </a:lnTo>
                <a:lnTo>
                  <a:pt x="f4088" y="f2614"/>
                </a:lnTo>
                <a:lnTo>
                  <a:pt x="f4087" y="f2615"/>
                </a:lnTo>
                <a:lnTo>
                  <a:pt x="f4092" y="f1168"/>
                </a:lnTo>
                <a:lnTo>
                  <a:pt x="f4093" y="f2618"/>
                </a:lnTo>
                <a:lnTo>
                  <a:pt x="f4094" y="f2620"/>
                </a:lnTo>
                <a:lnTo>
                  <a:pt x="f4095" y="f2622"/>
                </a:lnTo>
                <a:lnTo>
                  <a:pt x="f4096" y="f2624"/>
                </a:lnTo>
                <a:lnTo>
                  <a:pt x="f4041" y="f2625"/>
                </a:lnTo>
                <a:lnTo>
                  <a:pt x="f4097" y="f2627"/>
                </a:lnTo>
                <a:lnTo>
                  <a:pt x="f4098" y="f2629"/>
                </a:lnTo>
                <a:lnTo>
                  <a:pt x="f4099" y="f2631"/>
                </a:lnTo>
                <a:lnTo>
                  <a:pt x="f4100" y="f2633"/>
                </a:lnTo>
                <a:lnTo>
                  <a:pt x="f4101" y="f2635"/>
                </a:lnTo>
                <a:lnTo>
                  <a:pt x="f1832" y="f2633"/>
                </a:lnTo>
                <a:lnTo>
                  <a:pt x="f4102" y="f1146"/>
                </a:lnTo>
                <a:lnTo>
                  <a:pt x="f4103" y="f2631"/>
                </a:lnTo>
                <a:lnTo>
                  <a:pt x="f4104" y="f2640"/>
                </a:lnTo>
                <a:lnTo>
                  <a:pt x="f4105" y="f2642"/>
                </a:lnTo>
                <a:lnTo>
                  <a:pt x="f4106" y="f1171"/>
                </a:lnTo>
                <a:lnTo>
                  <a:pt x="f2009" y="f2644"/>
                </a:lnTo>
                <a:lnTo>
                  <a:pt x="f4107" y="f2646"/>
                </a:lnTo>
                <a:lnTo>
                  <a:pt x="f4108" y="f2648"/>
                </a:lnTo>
                <a:lnTo>
                  <a:pt x="f4109" y="f2650"/>
                </a:lnTo>
                <a:lnTo>
                  <a:pt x="f2029" y="f2651"/>
                </a:lnTo>
                <a:lnTo>
                  <a:pt x="f1995" y="f2653"/>
                </a:lnTo>
                <a:lnTo>
                  <a:pt x="f1998" y="f2654"/>
                </a:lnTo>
                <a:lnTo>
                  <a:pt x="f4110" y="f1132"/>
                </a:lnTo>
                <a:lnTo>
                  <a:pt x="f4111" y="f2657"/>
                </a:lnTo>
                <a:lnTo>
                  <a:pt x="f4112" y="f2659"/>
                </a:lnTo>
                <a:lnTo>
                  <a:pt x="f4113" y="f2661"/>
                </a:lnTo>
                <a:lnTo>
                  <a:pt x="f1830" y="f2663"/>
                </a:lnTo>
                <a:lnTo>
                  <a:pt x="f1833" y="f1127"/>
                </a:lnTo>
                <a:lnTo>
                  <a:pt x="f4114" y="f2663"/>
                </a:lnTo>
                <a:lnTo>
                  <a:pt x="f4115" y="f2667"/>
                </a:lnTo>
                <a:lnTo>
                  <a:pt x="f4116" y="f2669"/>
                </a:lnTo>
                <a:lnTo>
                  <a:pt x="f4117" y="f2671"/>
                </a:lnTo>
                <a:lnTo>
                  <a:pt x="f4118" y="f2673"/>
                </a:lnTo>
                <a:lnTo>
                  <a:pt x="f4040" y="f2674"/>
                </a:lnTo>
                <a:lnTo>
                  <a:pt x="f4094" y="f2657"/>
                </a:lnTo>
                <a:lnTo>
                  <a:pt x="f4086" y="f2675"/>
                </a:lnTo>
                <a:lnTo>
                  <a:pt x="f4119" y="f2677"/>
                </a:lnTo>
                <a:lnTo>
                  <a:pt x="f4120" y="f2679"/>
                </a:lnTo>
                <a:lnTo>
                  <a:pt x="f4121" y="f2681"/>
                </a:lnTo>
                <a:lnTo>
                  <a:pt x="f1812" y="f2683"/>
                </a:lnTo>
                <a:lnTo>
                  <a:pt x="f4122" y="f2685"/>
                </a:lnTo>
                <a:lnTo>
                  <a:pt x="f4123" y="f2687"/>
                </a:lnTo>
                <a:lnTo>
                  <a:pt x="f4124" y="f2689"/>
                </a:lnTo>
                <a:lnTo>
                  <a:pt x="f2433" y="f2691"/>
                </a:lnTo>
                <a:lnTo>
                  <a:pt x="f1797" y="f2693"/>
                </a:lnTo>
                <a:lnTo>
                  <a:pt x="f2426" y="f1183"/>
                </a:lnTo>
                <a:lnTo>
                  <a:pt x="f4125" y="f1176"/>
                </a:lnTo>
                <a:lnTo>
                  <a:pt x="f2451" y="f2697"/>
                </a:lnTo>
                <a:lnTo>
                  <a:pt x="f2453" y="f2699"/>
                </a:lnTo>
                <a:lnTo>
                  <a:pt x="f4126" y="f2701"/>
                </a:lnTo>
                <a:lnTo>
                  <a:pt x="f4127" y="f1170"/>
                </a:lnTo>
                <a:lnTo>
                  <a:pt x="f4128" y="f1169"/>
                </a:lnTo>
                <a:lnTo>
                  <a:pt x="f4129" y="f2705"/>
                </a:lnTo>
                <a:lnTo>
                  <a:pt x="f4130" y="f2615"/>
                </a:lnTo>
                <a:lnTo>
                  <a:pt x="f4131" y="f2708"/>
                </a:lnTo>
                <a:lnTo>
                  <a:pt x="f4132" y="f2710"/>
                </a:lnTo>
                <a:lnTo>
                  <a:pt x="f4133" y="f2712"/>
                </a:lnTo>
                <a:lnTo>
                  <a:pt x="f4034" y="f2713"/>
                </a:lnTo>
                <a:lnTo>
                  <a:pt x="f4134" y="f2715"/>
                </a:lnTo>
                <a:lnTo>
                  <a:pt x="f4134" y="f2716"/>
                </a:lnTo>
                <a:lnTo>
                  <a:pt x="f4034" y="f2717"/>
                </a:lnTo>
                <a:lnTo>
                  <a:pt x="f4133" y="f2601"/>
                </a:lnTo>
                <a:lnTo>
                  <a:pt x="f2457" y="f2719"/>
                </a:lnTo>
                <a:lnTo>
                  <a:pt x="f2414" y="f2594"/>
                </a:lnTo>
                <a:lnTo>
                  <a:pt x="f2416" y="f2722"/>
                </a:lnTo>
                <a:lnTo>
                  <a:pt x="f4135" y="f2723"/>
                </a:lnTo>
                <a:lnTo>
                  <a:pt x="f2421" y="f2725"/>
                </a:lnTo>
                <a:lnTo>
                  <a:pt x="f4136" y="f2582"/>
                </a:lnTo>
                <a:lnTo>
                  <a:pt x="f1797" y="f2727"/>
                </a:lnTo>
                <a:lnTo>
                  <a:pt x="f4137" y="f2729"/>
                </a:lnTo>
                <a:lnTo>
                  <a:pt x="f4138" y="f2731"/>
                </a:lnTo>
                <a:lnTo>
                  <a:pt x="f4139" y="f2733"/>
                </a:lnTo>
                <a:lnTo>
                  <a:pt x="f4140" y="f1384"/>
                </a:lnTo>
                <a:lnTo>
                  <a:pt x="f4141" y="f2736"/>
                </a:lnTo>
                <a:lnTo>
                  <a:pt x="f4083" y="f2737"/>
                </a:lnTo>
                <a:lnTo>
                  <a:pt x="f4142" y="f2739"/>
                </a:lnTo>
                <a:lnTo>
                  <a:pt x="f4143" y="f2741"/>
                </a:lnTo>
                <a:lnTo>
                  <a:pt x="f4144" y="f1192"/>
                </a:lnTo>
                <a:lnTo>
                  <a:pt x="f1824" y="f2744"/>
                </a:lnTo>
                <a:lnTo>
                  <a:pt x="f1826" y="f2746"/>
                </a:lnTo>
                <a:lnTo>
                  <a:pt x="f4145" y="f1362"/>
                </a:lnTo>
                <a:lnTo>
                  <a:pt x="f1830" y="f1394"/>
                </a:lnTo>
                <a:lnTo>
                  <a:pt x="f4146" y="f2749"/>
                </a:lnTo>
                <a:lnTo>
                  <a:pt x="f4147" y="f2751"/>
                </a:lnTo>
                <a:lnTo>
                  <a:pt x="f4113" y="f2560"/>
                </a:lnTo>
                <a:lnTo>
                  <a:pt x="f4148" y="f2753"/>
                </a:lnTo>
                <a:lnTo>
                  <a:pt x="f4149" y="f2755"/>
                </a:lnTo>
                <a:lnTo>
                  <a:pt x="f4150" y="f2757"/>
                </a:lnTo>
                <a:lnTo>
                  <a:pt x="f4151" y="f2759"/>
                </a:lnTo>
                <a:lnTo>
                  <a:pt x="f4152" y="f2761"/>
                </a:lnTo>
                <a:lnTo>
                  <a:pt x="f4153" y="f2763"/>
                </a:lnTo>
                <a:lnTo>
                  <a:pt x="f4154" y="f2555"/>
                </a:lnTo>
                <a:lnTo>
                  <a:pt x="f4153" y="f2553"/>
                </a:lnTo>
                <a:lnTo>
                  <a:pt x="f4155" y="f1443"/>
                </a:lnTo>
                <a:lnTo>
                  <a:pt x="f4051" y="f2766"/>
                </a:lnTo>
                <a:lnTo>
                  <a:pt x="f4156" y="f1306"/>
                </a:lnTo>
                <a:lnTo>
                  <a:pt x="f4157" y="f2769"/>
                </a:lnTo>
                <a:lnTo>
                  <a:pt x="f4077" y="f2770"/>
                </a:lnTo>
                <a:lnTo>
                  <a:pt x="f4158" y="f2772"/>
                </a:lnTo>
                <a:lnTo>
                  <a:pt x="f4159" y="f2774"/>
                </a:lnTo>
                <a:lnTo>
                  <a:pt x="f4160" y="f2776"/>
                </a:lnTo>
                <a:lnTo>
                  <a:pt x="f4161" y="f2778"/>
                </a:lnTo>
                <a:lnTo>
                  <a:pt x="f4162" y="f2780"/>
                </a:lnTo>
                <a:lnTo>
                  <a:pt x="f4163" y="f2782"/>
                </a:lnTo>
                <a:lnTo>
                  <a:pt x="f4164" y="f2784"/>
                </a:lnTo>
                <a:lnTo>
                  <a:pt x="f4165" y="f2786"/>
                </a:lnTo>
                <a:lnTo>
                  <a:pt x="f4166" y="f1437"/>
                </a:lnTo>
                <a:lnTo>
                  <a:pt x="f4167" y="f2789"/>
                </a:lnTo>
                <a:lnTo>
                  <a:pt x="f4096" y="f1437"/>
                </a:lnTo>
                <a:lnTo>
                  <a:pt x="f4168" y="f1207"/>
                </a:lnTo>
                <a:lnTo>
                  <a:pt x="f4169" y="f2786"/>
                </a:lnTo>
                <a:lnTo>
                  <a:pt x="f4170" y="f2784"/>
                </a:lnTo>
                <a:lnTo>
                  <a:pt x="f1813" y="f2794"/>
                </a:lnTo>
                <a:lnTo>
                  <a:pt x="f4138" y="f2795"/>
                </a:lnTo>
                <a:lnTo>
                  <a:pt x="f1805" y="f2797"/>
                </a:lnTo>
                <a:lnTo>
                  <a:pt x="f4136" y="f2798"/>
                </a:lnTo>
                <a:lnTo>
                  <a:pt x="f4171" y="f1268"/>
                </a:lnTo>
                <a:lnTo>
                  <a:pt x="f4172" y="f1342"/>
                </a:lnTo>
                <a:lnTo>
                  <a:pt x="f4033" y="f2489"/>
                </a:lnTo>
                <a:close/>
                <a:moveTo>
                  <a:pt x="f1629" y="f2489"/>
                </a:moveTo>
                <a:lnTo>
                  <a:pt x="f1573" y="f2491"/>
                </a:lnTo>
                <a:lnTo>
                  <a:pt x="f4173" y="f2493"/>
                </a:lnTo>
                <a:lnTo>
                  <a:pt x="f1409" y="f2495"/>
                </a:lnTo>
                <a:lnTo>
                  <a:pt x="f4174" y="f2497"/>
                </a:lnTo>
                <a:lnTo>
                  <a:pt x="f4175" y="f1217"/>
                </a:lnTo>
                <a:lnTo>
                  <a:pt x="f365" y="f2500"/>
                </a:lnTo>
                <a:lnTo>
                  <a:pt x="f367" y="f1322"/>
                </a:lnTo>
                <a:lnTo>
                  <a:pt x="f1026" y="f2503"/>
                </a:lnTo>
                <a:lnTo>
                  <a:pt x="f423" y="f2503"/>
                </a:lnTo>
                <a:lnTo>
                  <a:pt x="f1792" y="f2506"/>
                </a:lnTo>
                <a:lnTo>
                  <a:pt x="f737" y="f2503"/>
                </a:lnTo>
                <a:lnTo>
                  <a:pt x="f1452" y="f2509"/>
                </a:lnTo>
                <a:lnTo>
                  <a:pt x="f4176" y="f1322"/>
                </a:lnTo>
                <a:lnTo>
                  <a:pt x="f399" y="f2500"/>
                </a:lnTo>
                <a:lnTo>
                  <a:pt x="f749" y="f2513"/>
                </a:lnTo>
                <a:lnTo>
                  <a:pt x="f927" y="f1258"/>
                </a:lnTo>
                <a:lnTo>
                  <a:pt x="f1124" y="f2516"/>
                </a:lnTo>
                <a:lnTo>
                  <a:pt x="f931" y="f2518"/>
                </a:lnTo>
                <a:lnTo>
                  <a:pt x="f933" y="f1333"/>
                </a:lnTo>
                <a:lnTo>
                  <a:pt x="f1079" y="f2521"/>
                </a:lnTo>
                <a:lnTo>
                  <a:pt x="f768" y="f2523"/>
                </a:lnTo>
                <a:lnTo>
                  <a:pt x="f1607" y="f2525"/>
                </a:lnTo>
                <a:lnTo>
                  <a:pt x="f1072" y="f2527"/>
                </a:lnTo>
                <a:lnTo>
                  <a:pt x="f1065" y="f1425"/>
                </a:lnTo>
                <a:lnTo>
                  <a:pt x="f4177" y="f1430"/>
                </a:lnTo>
                <a:lnTo>
                  <a:pt x="f2483" y="f2531"/>
                </a:lnTo>
                <a:lnTo>
                  <a:pt x="f4178" y="f1336"/>
                </a:lnTo>
                <a:lnTo>
                  <a:pt x="f4179" y="f1417"/>
                </a:lnTo>
                <a:lnTo>
                  <a:pt x="f2481" y="f1416"/>
                </a:lnTo>
                <a:lnTo>
                  <a:pt x="f4180" y="f2536"/>
                </a:lnTo>
                <a:lnTo>
                  <a:pt x="f4181" y="f2538"/>
                </a:lnTo>
                <a:lnTo>
                  <a:pt x="f4182" y="f1438"/>
                </a:lnTo>
                <a:lnTo>
                  <a:pt x="f4183" y="f2541"/>
                </a:lnTo>
                <a:lnTo>
                  <a:pt x="f2357" y="f1408"/>
                </a:lnTo>
                <a:lnTo>
                  <a:pt x="f4184" y="f2544"/>
                </a:lnTo>
                <a:lnTo>
                  <a:pt x="f4185" y="f2546"/>
                </a:lnTo>
                <a:lnTo>
                  <a:pt x="f2359" y="f1405"/>
                </a:lnTo>
                <a:lnTo>
                  <a:pt x="f2477" y="f2549"/>
                </a:lnTo>
                <a:lnTo>
                  <a:pt x="f4186" y="f2551"/>
                </a:lnTo>
                <a:lnTo>
                  <a:pt x="f4187" y="f2553"/>
                </a:lnTo>
                <a:lnTo>
                  <a:pt x="f4188" y="f2555"/>
                </a:lnTo>
                <a:lnTo>
                  <a:pt x="f4188" y="f1278"/>
                </a:lnTo>
                <a:lnTo>
                  <a:pt x="f4187" y="f2556"/>
                </a:lnTo>
                <a:lnTo>
                  <a:pt x="f4186" y="f2558"/>
                </a:lnTo>
                <a:lnTo>
                  <a:pt x="f2359" y="f2560"/>
                </a:lnTo>
                <a:lnTo>
                  <a:pt x="f4189" y="f2562"/>
                </a:lnTo>
                <a:lnTo>
                  <a:pt x="f4190" y="f2563"/>
                </a:lnTo>
                <a:lnTo>
                  <a:pt x="f4191" y="f2565"/>
                </a:lnTo>
                <a:lnTo>
                  <a:pt x="f4192" y="f2567"/>
                </a:lnTo>
                <a:lnTo>
                  <a:pt x="f4193" y="f1374"/>
                </a:lnTo>
                <a:lnTo>
                  <a:pt x="f4194" y="f2570"/>
                </a:lnTo>
                <a:lnTo>
                  <a:pt x="f4195" y="f2572"/>
                </a:lnTo>
                <a:lnTo>
                  <a:pt x="f1203" y="f2574"/>
                </a:lnTo>
                <a:lnTo>
                  <a:pt x="f1140" y="f2576"/>
                </a:lnTo>
                <a:lnTo>
                  <a:pt x="f1051" y="f2578"/>
                </a:lnTo>
                <a:lnTo>
                  <a:pt x="f1794" y="f2580"/>
                </a:lnTo>
                <a:lnTo>
                  <a:pt x="f1613" y="f2582"/>
                </a:lnTo>
                <a:lnTo>
                  <a:pt x="f1229" y="f2584"/>
                </a:lnTo>
                <a:lnTo>
                  <a:pt x="f1886" y="f2586"/>
                </a:lnTo>
                <a:lnTo>
                  <a:pt x="f377" y="f2588"/>
                </a:lnTo>
                <a:lnTo>
                  <a:pt x="f919" y="f2590"/>
                </a:lnTo>
                <a:lnTo>
                  <a:pt x="f1106" y="f2592"/>
                </a:lnTo>
                <a:lnTo>
                  <a:pt x="f423" y="f2594"/>
                </a:lnTo>
                <a:lnTo>
                  <a:pt x="f1008" y="f2596"/>
                </a:lnTo>
                <a:lnTo>
                  <a:pt x="f4196" y="f1160"/>
                </a:lnTo>
                <a:lnTo>
                  <a:pt x="f4197" y="f2599"/>
                </a:lnTo>
                <a:lnTo>
                  <a:pt x="f367" y="f2601"/>
                </a:lnTo>
                <a:lnTo>
                  <a:pt x="f570" y="f2603"/>
                </a:lnTo>
                <a:lnTo>
                  <a:pt x="f4198" y="f2605"/>
                </a:lnTo>
                <a:lnTo>
                  <a:pt x="f2022" y="f2607"/>
                </a:lnTo>
                <a:lnTo>
                  <a:pt x="f4199" y="f2609"/>
                </a:lnTo>
                <a:lnTo>
                  <a:pt x="f1243" y="f2610"/>
                </a:lnTo>
                <a:lnTo>
                  <a:pt x="f4199" y="f2611"/>
                </a:lnTo>
                <a:lnTo>
                  <a:pt x="f2022" y="f2612"/>
                </a:lnTo>
                <a:lnTo>
                  <a:pt x="f4198" y="f2613"/>
                </a:lnTo>
                <a:lnTo>
                  <a:pt x="f570" y="f2614"/>
                </a:lnTo>
                <a:lnTo>
                  <a:pt x="f1010" y="f2615"/>
                </a:lnTo>
                <a:lnTo>
                  <a:pt x="f4200" y="f1168"/>
                </a:lnTo>
                <a:lnTo>
                  <a:pt x="f427" y="f2618"/>
                </a:lnTo>
                <a:lnTo>
                  <a:pt x="f1478" y="f2620"/>
                </a:lnTo>
                <a:lnTo>
                  <a:pt x="f1726" y="f2622"/>
                </a:lnTo>
                <a:lnTo>
                  <a:pt x="f784" y="f2624"/>
                </a:lnTo>
                <a:lnTo>
                  <a:pt x="f4201" y="f2625"/>
                </a:lnTo>
                <a:lnTo>
                  <a:pt x="f782" y="f2627"/>
                </a:lnTo>
                <a:lnTo>
                  <a:pt x="f1114" y="f2629"/>
                </a:lnTo>
                <a:lnTo>
                  <a:pt x="f996" y="f2631"/>
                </a:lnTo>
                <a:lnTo>
                  <a:pt x="f385" y="f2633"/>
                </a:lnTo>
                <a:lnTo>
                  <a:pt x="f393" y="f2635"/>
                </a:lnTo>
                <a:lnTo>
                  <a:pt x="f543" y="f2633"/>
                </a:lnTo>
                <a:lnTo>
                  <a:pt x="f927" y="f1146"/>
                </a:lnTo>
                <a:lnTo>
                  <a:pt x="f1103" y="f2631"/>
                </a:lnTo>
                <a:lnTo>
                  <a:pt x="f4202" y="f2640"/>
                </a:lnTo>
                <a:lnTo>
                  <a:pt x="f1610" y="f2642"/>
                </a:lnTo>
                <a:lnTo>
                  <a:pt x="f1191" y="f1171"/>
                </a:lnTo>
                <a:lnTo>
                  <a:pt x="f762" y="f2644"/>
                </a:lnTo>
                <a:lnTo>
                  <a:pt x="f4203" y="f2646"/>
                </a:lnTo>
                <a:lnTo>
                  <a:pt x="f4204" y="f2648"/>
                </a:lnTo>
                <a:lnTo>
                  <a:pt x="f4205" y="f2650"/>
                </a:lnTo>
                <a:lnTo>
                  <a:pt x="f4206" y="f2651"/>
                </a:lnTo>
                <a:lnTo>
                  <a:pt x="f4207" y="f2653"/>
                </a:lnTo>
                <a:lnTo>
                  <a:pt x="f4208" y="f2654"/>
                </a:lnTo>
                <a:lnTo>
                  <a:pt x="f4177" y="f1132"/>
                </a:lnTo>
                <a:lnTo>
                  <a:pt x="f1142" y="f2657"/>
                </a:lnTo>
                <a:lnTo>
                  <a:pt x="f1133" y="f2659"/>
                </a:lnTo>
                <a:lnTo>
                  <a:pt x="f1045" y="f2661"/>
                </a:lnTo>
                <a:lnTo>
                  <a:pt x="f778" y="f2663"/>
                </a:lnTo>
                <a:lnTo>
                  <a:pt x="f1447" y="f1127"/>
                </a:lnTo>
                <a:lnTo>
                  <a:pt x="f404" y="f2663"/>
                </a:lnTo>
                <a:lnTo>
                  <a:pt x="f4209" y="f2667"/>
                </a:lnTo>
                <a:lnTo>
                  <a:pt x="f921" y="f2669"/>
                </a:lnTo>
                <a:lnTo>
                  <a:pt x="f782" y="f2671"/>
                </a:lnTo>
                <a:lnTo>
                  <a:pt x="f4210" y="f2673"/>
                </a:lnTo>
                <a:lnTo>
                  <a:pt x="f423" y="f2674"/>
                </a:lnTo>
                <a:lnTo>
                  <a:pt x="f4211" y="f2657"/>
                </a:lnTo>
                <a:lnTo>
                  <a:pt x="f4212" y="f2675"/>
                </a:lnTo>
                <a:lnTo>
                  <a:pt x="f570" y="f2677"/>
                </a:lnTo>
                <a:lnTo>
                  <a:pt x="f1581" y="f2679"/>
                </a:lnTo>
                <a:lnTo>
                  <a:pt x="f1722" y="f2681"/>
                </a:lnTo>
                <a:lnTo>
                  <a:pt x="f4213" y="f2683"/>
                </a:lnTo>
                <a:lnTo>
                  <a:pt x="f359" y="f2685"/>
                </a:lnTo>
                <a:lnTo>
                  <a:pt x="f4214" y="f2687"/>
                </a:lnTo>
                <a:lnTo>
                  <a:pt x="f1014" y="f2689"/>
                </a:lnTo>
                <a:lnTo>
                  <a:pt x="f4215" y="f2691"/>
                </a:lnTo>
                <a:lnTo>
                  <a:pt x="f4216" y="f2693"/>
                </a:lnTo>
                <a:lnTo>
                  <a:pt x="f4217" y="f1183"/>
                </a:lnTo>
                <a:lnTo>
                  <a:pt x="f4218" y="f1176"/>
                </a:lnTo>
                <a:lnTo>
                  <a:pt x="f446" y="f2697"/>
                </a:lnTo>
                <a:lnTo>
                  <a:pt x="f4219" y="f2699"/>
                </a:lnTo>
                <a:lnTo>
                  <a:pt x="f1404" y="f2701"/>
                </a:lnTo>
                <a:lnTo>
                  <a:pt x="f718" y="f1170"/>
                </a:lnTo>
                <a:lnTo>
                  <a:pt x="f1494" y="f1169"/>
                </a:lnTo>
                <a:lnTo>
                  <a:pt x="f4220" y="f2705"/>
                </a:lnTo>
                <a:lnTo>
                  <a:pt x="f4221" y="f2615"/>
                </a:lnTo>
                <a:lnTo>
                  <a:pt x="f4222" y="f2708"/>
                </a:lnTo>
                <a:lnTo>
                  <a:pt x="f1496" y="f2710"/>
                </a:lnTo>
                <a:lnTo>
                  <a:pt x="f1256" y="f2712"/>
                </a:lnTo>
                <a:lnTo>
                  <a:pt x="f1758" y="f2713"/>
                </a:lnTo>
                <a:lnTo>
                  <a:pt x="f1573" y="f2715"/>
                </a:lnTo>
                <a:lnTo>
                  <a:pt x="f4223" y="f2716"/>
                </a:lnTo>
                <a:lnTo>
                  <a:pt x="f1573" y="f2717"/>
                </a:lnTo>
                <a:lnTo>
                  <a:pt x="f717" y="f2601"/>
                </a:lnTo>
                <a:lnTo>
                  <a:pt x="f4222" y="f2719"/>
                </a:lnTo>
                <a:lnTo>
                  <a:pt x="f448" y="f2594"/>
                </a:lnTo>
                <a:lnTo>
                  <a:pt x="f4224" y="f2722"/>
                </a:lnTo>
                <a:lnTo>
                  <a:pt x="f4225" y="f2723"/>
                </a:lnTo>
                <a:lnTo>
                  <a:pt x="f1716" y="f2725"/>
                </a:lnTo>
                <a:lnTo>
                  <a:pt x="f1910" y="f2582"/>
                </a:lnTo>
                <a:lnTo>
                  <a:pt x="f1413" y="f2727"/>
                </a:lnTo>
                <a:lnTo>
                  <a:pt x="f1247" y="f2729"/>
                </a:lnTo>
                <a:lnTo>
                  <a:pt x="f576" y="f2731"/>
                </a:lnTo>
                <a:lnTo>
                  <a:pt x="f725" y="f2733"/>
                </a:lnTo>
                <a:lnTo>
                  <a:pt x="f365" y="f1384"/>
                </a:lnTo>
                <a:lnTo>
                  <a:pt x="f1181" y="f2736"/>
                </a:lnTo>
                <a:lnTo>
                  <a:pt x="f423" y="f2737"/>
                </a:lnTo>
                <a:lnTo>
                  <a:pt x="f1002" y="f2739"/>
                </a:lnTo>
                <a:lnTo>
                  <a:pt x="f968" y="f2741"/>
                </a:lnTo>
                <a:lnTo>
                  <a:pt x="f4226" y="f1192"/>
                </a:lnTo>
                <a:lnTo>
                  <a:pt x="f552" y="f2744"/>
                </a:lnTo>
                <a:lnTo>
                  <a:pt x="f547" y="f2746"/>
                </a:lnTo>
                <a:lnTo>
                  <a:pt x="f4227" y="f1362"/>
                </a:lnTo>
                <a:lnTo>
                  <a:pt x="f778" y="f1394"/>
                </a:lnTo>
                <a:lnTo>
                  <a:pt x="f4228" y="f2749"/>
                </a:lnTo>
                <a:lnTo>
                  <a:pt x="f1223" y="f2751"/>
                </a:lnTo>
                <a:lnTo>
                  <a:pt x="f1045" y="f2560"/>
                </a:lnTo>
                <a:lnTo>
                  <a:pt x="f933" y="f2753"/>
                </a:lnTo>
                <a:lnTo>
                  <a:pt x="f1187" y="f2755"/>
                </a:lnTo>
                <a:lnTo>
                  <a:pt x="f4229" y="f2757"/>
                </a:lnTo>
                <a:lnTo>
                  <a:pt x="f1131" y="f2759"/>
                </a:lnTo>
                <a:lnTo>
                  <a:pt x="f1216" y="f2761"/>
                </a:lnTo>
                <a:lnTo>
                  <a:pt x="f4230" y="f2763"/>
                </a:lnTo>
                <a:lnTo>
                  <a:pt x="f4230" y="f2555"/>
                </a:lnTo>
                <a:lnTo>
                  <a:pt x="f4230" y="f2553"/>
                </a:lnTo>
                <a:lnTo>
                  <a:pt x="f1216" y="f1443"/>
                </a:lnTo>
                <a:lnTo>
                  <a:pt x="f1079" y="f2766"/>
                </a:lnTo>
                <a:lnTo>
                  <a:pt x="f1218" y="f1306"/>
                </a:lnTo>
                <a:lnTo>
                  <a:pt x="f772" y="f2769"/>
                </a:lnTo>
                <a:lnTo>
                  <a:pt x="f1794" y="f2770"/>
                </a:lnTo>
                <a:lnTo>
                  <a:pt x="f4231" y="f2772"/>
                </a:lnTo>
                <a:lnTo>
                  <a:pt x="f4232" y="f2774"/>
                </a:lnTo>
                <a:lnTo>
                  <a:pt x="f1103" y="f2776"/>
                </a:lnTo>
                <a:lnTo>
                  <a:pt x="f1039" y="f2778"/>
                </a:lnTo>
                <a:lnTo>
                  <a:pt x="f779" y="f2780"/>
                </a:lnTo>
                <a:lnTo>
                  <a:pt x="f1035" y="f2782"/>
                </a:lnTo>
                <a:lnTo>
                  <a:pt x="f554" y="f2784"/>
                </a:lnTo>
                <a:lnTo>
                  <a:pt x="f410" y="f2786"/>
                </a:lnTo>
                <a:lnTo>
                  <a:pt x="f1236" y="f1437"/>
                </a:lnTo>
                <a:lnTo>
                  <a:pt x="f562" y="f2789"/>
                </a:lnTo>
                <a:lnTo>
                  <a:pt x="f564" y="f1437"/>
                </a:lnTo>
                <a:lnTo>
                  <a:pt x="f4233" y="f1207"/>
                </a:lnTo>
                <a:lnTo>
                  <a:pt x="f4234" y="f2786"/>
                </a:lnTo>
                <a:lnTo>
                  <a:pt x="f4235" y="f2784"/>
                </a:lnTo>
                <a:lnTo>
                  <a:pt x="f1722" y="f2794"/>
                </a:lnTo>
                <a:lnTo>
                  <a:pt x="f576" y="f2795"/>
                </a:lnTo>
                <a:lnTo>
                  <a:pt x="f1415" y="f2797"/>
                </a:lnTo>
                <a:lnTo>
                  <a:pt x="f1910" y="f2798"/>
                </a:lnTo>
                <a:lnTo>
                  <a:pt x="f4236" y="f1268"/>
                </a:lnTo>
                <a:lnTo>
                  <a:pt x="f448" y="f1342"/>
                </a:lnTo>
                <a:lnTo>
                  <a:pt x="f1629" y="f2489"/>
                </a:lnTo>
                <a:close/>
                <a:moveTo>
                  <a:pt x="f4237" y="f1390"/>
                </a:moveTo>
                <a:lnTo>
                  <a:pt x="f1640" y="f1388"/>
                </a:lnTo>
                <a:lnTo>
                  <a:pt x="f538" y="f4238"/>
                </a:lnTo>
                <a:lnTo>
                  <a:pt x="f1563" y="f4239"/>
                </a:lnTo>
                <a:lnTo>
                  <a:pt x="f802" y="f2727"/>
                </a:lnTo>
                <a:lnTo>
                  <a:pt x="f1563" y="f2725"/>
                </a:lnTo>
                <a:lnTo>
                  <a:pt x="f1505" y="f2722"/>
                </a:lnTo>
                <a:lnTo>
                  <a:pt x="f4237" y="f4240"/>
                </a:lnTo>
                <a:lnTo>
                  <a:pt x="f2002" y="f4241"/>
                </a:lnTo>
                <a:lnTo>
                  <a:pt x="f4242" y="f3236"/>
                </a:lnTo>
                <a:lnTo>
                  <a:pt x="f4243" y="f4244"/>
                </a:lnTo>
                <a:lnTo>
                  <a:pt x="f4245" y="f4246"/>
                </a:lnTo>
                <a:lnTo>
                  <a:pt x="f1929" y="f2815"/>
                </a:lnTo>
                <a:lnTo>
                  <a:pt x="f704" y="f4247"/>
                </a:lnTo>
                <a:lnTo>
                  <a:pt x="f803" y="f4248"/>
                </a:lnTo>
                <a:lnTo>
                  <a:pt x="f1507" y="f1152"/>
                </a:lnTo>
                <a:lnTo>
                  <a:pt x="f703" y="f3976"/>
                </a:lnTo>
                <a:lnTo>
                  <a:pt x="f4249" y="f2848"/>
                </a:lnTo>
                <a:lnTo>
                  <a:pt x="f804" y="f1170"/>
                </a:lnTo>
                <a:lnTo>
                  <a:pt x="f4250" y="f1147"/>
                </a:lnTo>
                <a:lnTo>
                  <a:pt x="f2166" y="f4251"/>
                </a:lnTo>
                <a:lnTo>
                  <a:pt x="f1515" y="f4252"/>
                </a:lnTo>
                <a:lnTo>
                  <a:pt x="f895" y="f4253"/>
                </a:lnTo>
                <a:lnTo>
                  <a:pt x="f4254" y="f2691"/>
                </a:lnTo>
                <a:lnTo>
                  <a:pt x="f519" y="f2932"/>
                </a:lnTo>
                <a:lnTo>
                  <a:pt x="f494" y="f2685"/>
                </a:lnTo>
                <a:lnTo>
                  <a:pt x="f502" y="f4255"/>
                </a:lnTo>
                <a:lnTo>
                  <a:pt x="f2197" y="f2654"/>
                </a:lnTo>
                <a:lnTo>
                  <a:pt x="f4256" y="f3058"/>
                </a:lnTo>
                <a:lnTo>
                  <a:pt x="f1688" y="f3056"/>
                </a:lnTo>
                <a:lnTo>
                  <a:pt x="f1685" y="f2674"/>
                </a:lnTo>
                <a:lnTo>
                  <a:pt x="f1979" y="f2916"/>
                </a:lnTo>
                <a:lnTo>
                  <a:pt x="f1672" y="f2669"/>
                </a:lnTo>
                <a:lnTo>
                  <a:pt x="f685" y="f2663"/>
                </a:lnTo>
                <a:lnTo>
                  <a:pt x="f4257" y="f1127"/>
                </a:lnTo>
                <a:lnTo>
                  <a:pt x="f4258" y="f2663"/>
                </a:lnTo>
                <a:lnTo>
                  <a:pt x="f4259" y="f2669"/>
                </a:lnTo>
                <a:lnTo>
                  <a:pt x="f1623" y="f2916"/>
                </a:lnTo>
                <a:lnTo>
                  <a:pt x="f4260" y="f2659"/>
                </a:lnTo>
                <a:lnTo>
                  <a:pt x="f4261" y="f2924"/>
                </a:lnTo>
                <a:lnTo>
                  <a:pt x="f665" y="f2675"/>
                </a:lnTo>
                <a:lnTo>
                  <a:pt x="f4262" y="f3842"/>
                </a:lnTo>
                <a:lnTo>
                  <a:pt x="f4263" y="f2681"/>
                </a:lnTo>
                <a:lnTo>
                  <a:pt x="f4264" y="f2908"/>
                </a:lnTo>
                <a:lnTo>
                  <a:pt x="f1659" y="f4265"/>
                </a:lnTo>
                <a:lnTo>
                  <a:pt x="f836" y="f2689"/>
                </a:lnTo>
                <a:lnTo>
                  <a:pt x="f1662" y="f4266"/>
                </a:lnTo>
                <a:lnTo>
                  <a:pt x="f2088" y="f1183"/>
                </a:lnTo>
                <a:lnTo>
                  <a:pt x="f4267" y="f1145"/>
                </a:lnTo>
                <a:lnTo>
                  <a:pt x="f847" y="f1173"/>
                </a:lnTo>
                <a:lnTo>
                  <a:pt x="f4268" y="f2894"/>
                </a:lnTo>
                <a:lnTo>
                  <a:pt x="f1587" y="f2892"/>
                </a:lnTo>
                <a:lnTo>
                  <a:pt x="f1544" y="f1168"/>
                </a:lnTo>
                <a:lnTo>
                  <a:pt x="f4269" y="f2889"/>
                </a:lnTo>
                <a:lnTo>
                  <a:pt x="f4270" y="f2887"/>
                </a:lnTo>
                <a:lnTo>
                  <a:pt x="f1591" y="f2611"/>
                </a:lnTo>
                <a:lnTo>
                  <a:pt x="f4271" y="f2815"/>
                </a:lnTo>
                <a:lnTo>
                  <a:pt x="f4272" y="f3018"/>
                </a:lnTo>
                <a:lnTo>
                  <a:pt x="f1604" y="f1162"/>
                </a:lnTo>
                <a:lnTo>
                  <a:pt x="f4273" y="f3015"/>
                </a:lnTo>
                <a:lnTo>
                  <a:pt x="f4274" y="f2594"/>
                </a:lnTo>
                <a:lnTo>
                  <a:pt x="f4275" y="f3012"/>
                </a:lnTo>
                <a:lnTo>
                  <a:pt x="f4276" y="f3010"/>
                </a:lnTo>
                <a:lnTo>
                  <a:pt x="f4277" y="f4278"/>
                </a:lnTo>
                <a:lnTo>
                  <a:pt x="f4279" y="f4280"/>
                </a:lnTo>
                <a:lnTo>
                  <a:pt x="f4281" y="f3005"/>
                </a:lnTo>
                <a:lnTo>
                  <a:pt x="f4282" y="f1388"/>
                </a:lnTo>
                <a:lnTo>
                  <a:pt x="f4281" y="f1372"/>
                </a:lnTo>
                <a:lnTo>
                  <a:pt x="f4279" y="f4283"/>
                </a:lnTo>
                <a:lnTo>
                  <a:pt x="f4277" y="f4284"/>
                </a:lnTo>
                <a:lnTo>
                  <a:pt x="f4285" y="f4286"/>
                </a:lnTo>
                <a:lnTo>
                  <a:pt x="f1671" y="f1355"/>
                </a:lnTo>
                <a:lnTo>
                  <a:pt x="f4274" y="f4287"/>
                </a:lnTo>
                <a:lnTo>
                  <a:pt x="f4288" y="f1446"/>
                </a:lnTo>
                <a:lnTo>
                  <a:pt x="f1593" y="f3107"/>
                </a:lnTo>
                <a:lnTo>
                  <a:pt x="f4289" y="f4290"/>
                </a:lnTo>
                <a:lnTo>
                  <a:pt x="f4291" y="f1443"/>
                </a:lnTo>
                <a:lnTo>
                  <a:pt x="f1669" y="f1270"/>
                </a:lnTo>
                <a:lnTo>
                  <a:pt x="f1590" y="f2769"/>
                </a:lnTo>
                <a:lnTo>
                  <a:pt x="f1589" y="f2544"/>
                </a:lnTo>
                <a:lnTo>
                  <a:pt x="f4292" y="f4293"/>
                </a:lnTo>
                <a:lnTo>
                  <a:pt x="f4294" y="f1206"/>
                </a:lnTo>
                <a:lnTo>
                  <a:pt x="f4295" y="f2786"/>
                </a:lnTo>
                <a:lnTo>
                  <a:pt x="f4296" y="f1435"/>
                </a:lnTo>
                <a:lnTo>
                  <a:pt x="f2091" y="f2976"/>
                </a:lnTo>
                <a:lnTo>
                  <a:pt x="f1609" y="f1336"/>
                </a:lnTo>
                <a:lnTo>
                  <a:pt x="f4297" y="f4298"/>
                </a:lnTo>
                <a:lnTo>
                  <a:pt x="f1568" y="f1424"/>
                </a:lnTo>
                <a:lnTo>
                  <a:pt x="f4299" y="f2527"/>
                </a:lnTo>
                <a:lnTo>
                  <a:pt x="f4300" y="f4301"/>
                </a:lnTo>
                <a:lnTo>
                  <a:pt x="f830" y="f1260"/>
                </a:lnTo>
                <a:lnTo>
                  <a:pt x="f646" y="f1333"/>
                </a:lnTo>
                <a:lnTo>
                  <a:pt x="f4302" y="f2802"/>
                </a:lnTo>
                <a:lnTo>
                  <a:pt x="f875" y="f2963"/>
                </a:lnTo>
                <a:lnTo>
                  <a:pt x="f1643" y="f2513"/>
                </a:lnTo>
                <a:lnTo>
                  <a:pt x="f1635" y="f2500"/>
                </a:lnTo>
                <a:lnTo>
                  <a:pt x="f4303" y="f2509"/>
                </a:lnTo>
                <a:lnTo>
                  <a:pt x="f4304" y="f2503"/>
                </a:lnTo>
                <a:lnTo>
                  <a:pt x="f4305" y="f2506"/>
                </a:lnTo>
                <a:lnTo>
                  <a:pt x="f621" y="f2503"/>
                </a:lnTo>
                <a:lnTo>
                  <a:pt x="f1668" y="f2509"/>
                </a:lnTo>
                <a:lnTo>
                  <a:pt x="f1356" y="f1322"/>
                </a:lnTo>
                <a:lnTo>
                  <a:pt x="f4306" y="f2500"/>
                </a:lnTo>
                <a:lnTo>
                  <a:pt x="f2227" y="f2513"/>
                </a:lnTo>
                <a:lnTo>
                  <a:pt x="f1692" y="f1258"/>
                </a:lnTo>
                <a:lnTo>
                  <a:pt x="f502" y="f2516"/>
                </a:lnTo>
                <a:lnTo>
                  <a:pt x="f607" y="f2802"/>
                </a:lnTo>
                <a:lnTo>
                  <a:pt x="f1863" y="f3399"/>
                </a:lnTo>
                <a:lnTo>
                  <a:pt x="f478" y="f2493"/>
                </a:lnTo>
                <a:lnTo>
                  <a:pt x="f4307" y="f3524"/>
                </a:lnTo>
                <a:lnTo>
                  <a:pt x="f1288" y="f1425"/>
                </a:lnTo>
                <a:lnTo>
                  <a:pt x="f701" y="f1268"/>
                </a:lnTo>
                <a:lnTo>
                  <a:pt x="f1778" y="f3551"/>
                </a:lnTo>
                <a:lnTo>
                  <a:pt x="f2191" y="f4308"/>
                </a:lnTo>
                <a:lnTo>
                  <a:pt x="f519" y="f2541"/>
                </a:lnTo>
                <a:lnTo>
                  <a:pt x="f1373" y="f3151"/>
                </a:lnTo>
                <a:lnTo>
                  <a:pt x="f611" y="f3149"/>
                </a:lnTo>
                <a:lnTo>
                  <a:pt x="f2244" y="f4309"/>
                </a:lnTo>
                <a:lnTo>
                  <a:pt x="f1331" y="f2784"/>
                </a:lnTo>
                <a:lnTo>
                  <a:pt x="f4310" y="f2784"/>
                </a:lnTo>
                <a:lnTo>
                  <a:pt x="f4311" y="f2784"/>
                </a:lnTo>
                <a:lnTo>
                  <a:pt x="f4312" y="f3515"/>
                </a:lnTo>
                <a:lnTo>
                  <a:pt x="f4313" y="f1412"/>
                </a:lnTo>
                <a:lnTo>
                  <a:pt x="f4314" y="f2782"/>
                </a:lnTo>
                <a:lnTo>
                  <a:pt x="f4315" y="f2794"/>
                </a:lnTo>
                <a:lnTo>
                  <a:pt x="f4259" y="f2780"/>
                </a:lnTo>
                <a:lnTo>
                  <a:pt x="f676" y="f3151"/>
                </a:lnTo>
                <a:lnTo>
                  <a:pt x="f4316" y="f1410"/>
                </a:lnTo>
                <a:lnTo>
                  <a:pt x="f1622" y="f1439"/>
                </a:lnTo>
                <a:lnTo>
                  <a:pt x="f875" y="f4308"/>
                </a:lnTo>
                <a:lnTo>
                  <a:pt x="f4261" y="f1408"/>
                </a:lnTo>
                <a:lnTo>
                  <a:pt x="f667" y="f1341"/>
                </a:lnTo>
                <a:lnTo>
                  <a:pt x="f4317" y="f1202"/>
                </a:lnTo>
                <a:lnTo>
                  <a:pt x="f2079" y="f4318"/>
                </a:lnTo>
                <a:lnTo>
                  <a:pt x="f4319" y="f2769"/>
                </a:lnTo>
                <a:lnTo>
                  <a:pt x="f4320" y="f4012"/>
                </a:lnTo>
                <a:lnTo>
                  <a:pt x="f1655" y="f4321"/>
                </a:lnTo>
                <a:lnTo>
                  <a:pt x="f4322" y="f1403"/>
                </a:lnTo>
                <a:lnTo>
                  <a:pt x="f4323" y="f1199"/>
                </a:lnTo>
                <a:lnTo>
                  <a:pt x="f4324" y="f1302"/>
                </a:lnTo>
                <a:lnTo>
                  <a:pt x="f1570" y="f2555"/>
                </a:lnTo>
                <a:lnTo>
                  <a:pt x="f4325" y="f1197"/>
                </a:lnTo>
                <a:lnTo>
                  <a:pt x="f4326" y="f2761"/>
                </a:lnTo>
                <a:lnTo>
                  <a:pt x="f1562" y="f1286"/>
                </a:lnTo>
                <a:lnTo>
                  <a:pt x="f2086" y="f3104"/>
                </a:lnTo>
                <a:lnTo>
                  <a:pt x="f1560" y="f1398"/>
                </a:lnTo>
                <a:lnTo>
                  <a:pt x="f1582" y="f3452"/>
                </a:lnTo>
                <a:lnTo>
                  <a:pt x="f4327" y="f4328"/>
                </a:lnTo>
                <a:lnTo>
                  <a:pt x="f4329" y="f4284"/>
                </a:lnTo>
                <a:lnTo>
                  <a:pt x="f4330" y="f4331"/>
                </a:lnTo>
                <a:lnTo>
                  <a:pt x="f4332" y="f2567"/>
                </a:lnTo>
                <a:lnTo>
                  <a:pt x="f2088" y="f1390"/>
                </a:lnTo>
                <a:lnTo>
                  <a:pt x="f4237" y="f1390"/>
                </a:lnTo>
                <a:close/>
                <a:moveTo>
                  <a:pt x="f4330" y="f2875"/>
                </a:moveTo>
                <a:lnTo>
                  <a:pt x="f1583" y="f4333"/>
                </a:lnTo>
                <a:lnTo>
                  <a:pt x="f1558" y="f4334"/>
                </a:lnTo>
                <a:lnTo>
                  <a:pt x="f1560" y="f4335"/>
                </a:lnTo>
                <a:lnTo>
                  <a:pt x="f4297" y="f1158"/>
                </a:lnTo>
                <a:lnTo>
                  <a:pt x="f4336" y="f4337"/>
                </a:lnTo>
                <a:lnTo>
                  <a:pt x="f4338" y="f1164"/>
                </a:lnTo>
                <a:lnTo>
                  <a:pt x="f4324" y="f4339"/>
                </a:lnTo>
                <a:lnTo>
                  <a:pt x="f4264" y="f2613"/>
                </a:lnTo>
                <a:lnTo>
                  <a:pt x="f4340" y="f3828"/>
                </a:lnTo>
                <a:lnTo>
                  <a:pt x="f4341" y="f4342"/>
                </a:lnTo>
                <a:lnTo>
                  <a:pt x="f654" y="f4343"/>
                </a:lnTo>
                <a:lnTo>
                  <a:pt x="f4319" y="f3220"/>
                </a:lnTo>
                <a:lnTo>
                  <a:pt x="f4344" y="f2826"/>
                </a:lnTo>
                <a:lnTo>
                  <a:pt x="f4345" y="f2646"/>
                </a:lnTo>
                <a:lnTo>
                  <a:pt x="f4346" y="f2622"/>
                </a:lnTo>
                <a:lnTo>
                  <a:pt x="f1619" y="f2841"/>
                </a:lnTo>
                <a:lnTo>
                  <a:pt x="f4347" y="f2838"/>
                </a:lnTo>
                <a:lnTo>
                  <a:pt x="f1647" y="f2642"/>
                </a:lnTo>
                <a:lnTo>
                  <a:pt x="f2065" y="f2699"/>
                </a:lnTo>
                <a:lnTo>
                  <a:pt x="f1623" y="f2631"/>
                </a:lnTo>
                <a:lnTo>
                  <a:pt x="f4348" y="f2635"/>
                </a:lnTo>
                <a:lnTo>
                  <a:pt x="f4349" y="f1174"/>
                </a:lnTo>
                <a:lnTo>
                  <a:pt x="f680" y="f4350"/>
                </a:lnTo>
                <a:lnTo>
                  <a:pt x="f627" y="f4350"/>
                </a:lnTo>
                <a:lnTo>
                  <a:pt x="f4351" y="f4350"/>
                </a:lnTo>
                <a:lnTo>
                  <a:pt x="f817" y="f4251"/>
                </a:lnTo>
                <a:lnTo>
                  <a:pt x="f4352" y="f2633"/>
                </a:lnTo>
                <a:lnTo>
                  <a:pt x="f1340" y="f1173"/>
                </a:lnTo>
                <a:lnTo>
                  <a:pt x="f1349" y="f2699"/>
                </a:lnTo>
                <a:lnTo>
                  <a:pt x="f1351" y="f2642"/>
                </a:lnTo>
                <a:lnTo>
                  <a:pt x="f690" y="f2832"/>
                </a:lnTo>
                <a:lnTo>
                  <a:pt x="f1685" y="f3027"/>
                </a:lnTo>
                <a:lnTo>
                  <a:pt x="f615" y="f1170"/>
                </a:lnTo>
                <a:lnTo>
                  <a:pt x="f2276" y="f2892"/>
                </a:lnTo>
                <a:lnTo>
                  <a:pt x="f4353" y="f2618"/>
                </a:lnTo>
                <a:lnTo>
                  <a:pt x="f4354" y="f2705"/>
                </a:lnTo>
                <a:lnTo>
                  <a:pt x="f1690" y="f3976"/>
                </a:lnTo>
                <a:lnTo>
                  <a:pt x="f694" y="f4355"/>
                </a:lnTo>
                <a:lnTo>
                  <a:pt x="f1692" y="f4356"/>
                </a:lnTo>
                <a:lnTo>
                  <a:pt x="f1861" y="f2710"/>
                </a:lnTo>
                <a:lnTo>
                  <a:pt x="f1315" y="f3196"/>
                </a:lnTo>
                <a:lnTo>
                  <a:pt x="f1305" y="f2611"/>
                </a:lnTo>
                <a:lnTo>
                  <a:pt x="f500" y="f2863"/>
                </a:lnTo>
                <a:lnTo>
                  <a:pt x="f498" y="f2865"/>
                </a:lnTo>
                <a:lnTo>
                  <a:pt x="f516" y="f1163"/>
                </a:lnTo>
                <a:lnTo>
                  <a:pt x="f1825" y="f3984"/>
                </a:lnTo>
                <a:lnTo>
                  <a:pt x="f1300" y="f3238"/>
                </a:lnTo>
                <a:lnTo>
                  <a:pt x="f1652" y="f3986"/>
                </a:lnTo>
                <a:lnTo>
                  <a:pt x="f1376" y="f3012"/>
                </a:lnTo>
                <a:lnTo>
                  <a:pt x="f1376" y="f2875"/>
                </a:lnTo>
                <a:lnTo>
                  <a:pt x="f4330" y="f2875"/>
                </a:lnTo>
                <a:close/>
                <a:moveTo>
                  <a:pt x="f2766" y="f2802"/>
                </a:moveTo>
                <a:lnTo>
                  <a:pt x="f4357" y="f2802"/>
                </a:lnTo>
                <a:lnTo>
                  <a:pt x="f4357" y="f2804"/>
                </a:lnTo>
                <a:lnTo>
                  <a:pt x="f4358" y="f2722"/>
                </a:lnTo>
                <a:lnTo>
                  <a:pt x="f2491" y="f2806"/>
                </a:lnTo>
                <a:lnTo>
                  <a:pt x="f3394" y="f2808"/>
                </a:lnTo>
                <a:lnTo>
                  <a:pt x="f4301" y="f2810"/>
                </a:lnTo>
                <a:lnTo>
                  <a:pt x="f4359" y="f2717"/>
                </a:lnTo>
                <a:lnTo>
                  <a:pt x="f3399" y="f2813"/>
                </a:lnTo>
                <a:lnTo>
                  <a:pt x="f2518" y="f2815"/>
                </a:lnTo>
                <a:lnTo>
                  <a:pt x="f2961" y="f2713"/>
                </a:lnTo>
                <a:lnTo>
                  <a:pt x="f1219" y="f1153"/>
                </a:lnTo>
                <a:lnTo>
                  <a:pt x="f1220" y="f2819"/>
                </a:lnTo>
                <a:lnTo>
                  <a:pt x="f1330" y="f2821"/>
                </a:lnTo>
                <a:lnTo>
                  <a:pt x="f4360" y="f2823"/>
                </a:lnTo>
                <a:lnTo>
                  <a:pt x="f4361" y="f2650"/>
                </a:lnTo>
                <a:lnTo>
                  <a:pt x="f4362" y="f2826"/>
                </a:lnTo>
                <a:lnTo>
                  <a:pt x="f1246" y="f2828"/>
                </a:lnTo>
                <a:lnTo>
                  <a:pt x="f4363" y="f2644"/>
                </a:lnTo>
                <a:lnTo>
                  <a:pt x="f4364" y="f2624"/>
                </a:lnTo>
                <a:lnTo>
                  <a:pt x="f4365" y="f2832"/>
                </a:lnTo>
                <a:lnTo>
                  <a:pt x="f4366" y="f1147"/>
                </a:lnTo>
                <a:lnTo>
                  <a:pt x="f4367" y="f1147"/>
                </a:lnTo>
                <a:lnTo>
                  <a:pt x="f4368" y="f1147"/>
                </a:lnTo>
                <a:lnTo>
                  <a:pt x="f4369" y="f2625"/>
                </a:lnTo>
                <a:lnTo>
                  <a:pt x="f4370" y="f2838"/>
                </a:lnTo>
                <a:lnTo>
                  <a:pt x="f4371" y="f1171"/>
                </a:lnTo>
                <a:lnTo>
                  <a:pt x="f4372" y="f2841"/>
                </a:lnTo>
                <a:lnTo>
                  <a:pt x="f4373" y="f2843"/>
                </a:lnTo>
                <a:lnTo>
                  <a:pt x="f1721" y="f1170"/>
                </a:lnTo>
                <a:lnTo>
                  <a:pt x="f4374" y="f2646"/>
                </a:lnTo>
                <a:lnTo>
                  <a:pt x="f4375" y="f1169"/>
                </a:lnTo>
                <a:lnTo>
                  <a:pt x="f4376" y="f2848"/>
                </a:lnTo>
                <a:lnTo>
                  <a:pt x="f4377" y="f2650"/>
                </a:lnTo>
                <a:lnTo>
                  <a:pt x="f4378" y="f2851"/>
                </a:lnTo>
                <a:lnTo>
                  <a:pt x="f1729" y="f1167"/>
                </a:lnTo>
                <a:lnTo>
                  <a:pt x="f4379" y="f2614"/>
                </a:lnTo>
                <a:lnTo>
                  <a:pt x="f4380" y="f2855"/>
                </a:lnTo>
                <a:lnTo>
                  <a:pt x="f4381" y="f2857"/>
                </a:lnTo>
                <a:lnTo>
                  <a:pt x="f4382" y="f2859"/>
                </a:lnTo>
                <a:lnTo>
                  <a:pt x="f4383" y="f2861"/>
                </a:lnTo>
                <a:lnTo>
                  <a:pt x="f4384" y="f2863"/>
                </a:lnTo>
                <a:lnTo>
                  <a:pt x="f4385" y="f2865"/>
                </a:lnTo>
                <a:lnTo>
                  <a:pt x="f4386" y="f1163"/>
                </a:lnTo>
                <a:lnTo>
                  <a:pt x="f4387" y="f2868"/>
                </a:lnTo>
                <a:lnTo>
                  <a:pt x="f4388" y="f1160"/>
                </a:lnTo>
                <a:lnTo>
                  <a:pt x="f4389" y="f2592"/>
                </a:lnTo>
                <a:lnTo>
                  <a:pt x="f4390" y="f2723"/>
                </a:lnTo>
                <a:lnTo>
                  <a:pt x="f1735" y="f2873"/>
                </a:lnTo>
                <a:lnTo>
                  <a:pt x="f1735" y="f2802"/>
                </a:lnTo>
                <a:lnTo>
                  <a:pt x="f4391" y="f2802"/>
                </a:lnTo>
                <a:lnTo>
                  <a:pt x="f4391" y="f2875"/>
                </a:lnTo>
                <a:lnTo>
                  <a:pt x="f4392" y="f2876"/>
                </a:lnTo>
                <a:lnTo>
                  <a:pt x="f4393" y="f2878"/>
                </a:lnTo>
                <a:lnTo>
                  <a:pt x="f4394" y="f2880"/>
                </a:lnTo>
                <a:lnTo>
                  <a:pt x="f4395" y="f2882"/>
                </a:lnTo>
                <a:lnTo>
                  <a:pt x="f4396" y="f2884"/>
                </a:lnTo>
                <a:lnTo>
                  <a:pt x="f4397" y="f2861"/>
                </a:lnTo>
                <a:lnTo>
                  <a:pt x="f4398" y="f2887"/>
                </a:lnTo>
                <a:lnTo>
                  <a:pt x="f4399" y="f2889"/>
                </a:lnTo>
                <a:lnTo>
                  <a:pt x="f4400" y="f1168"/>
                </a:lnTo>
                <a:lnTo>
                  <a:pt x="f4401" y="f2892"/>
                </a:lnTo>
                <a:lnTo>
                  <a:pt x="f4402" y="f2894"/>
                </a:lnTo>
                <a:lnTo>
                  <a:pt x="f4403" y="f2640"/>
                </a:lnTo>
                <a:lnTo>
                  <a:pt x="f1510" y="f2897"/>
                </a:lnTo>
                <a:lnTo>
                  <a:pt x="f4404" y="f2899"/>
                </a:lnTo>
                <a:lnTo>
                  <a:pt x="f4405" y="f2693"/>
                </a:lnTo>
                <a:lnTo>
                  <a:pt x="f4406" y="f2902"/>
                </a:lnTo>
                <a:lnTo>
                  <a:pt x="f1488" y="f2904"/>
                </a:lnTo>
                <a:lnTo>
                  <a:pt x="f4407" y="f2906"/>
                </a:lnTo>
                <a:lnTo>
                  <a:pt x="f4408" y="f2908"/>
                </a:lnTo>
                <a:lnTo>
                  <a:pt x="f4409" y="f2910"/>
                </a:lnTo>
                <a:lnTo>
                  <a:pt x="f4410" y="f1134"/>
                </a:lnTo>
                <a:lnTo>
                  <a:pt x="f4385" y="f2677"/>
                </a:lnTo>
                <a:lnTo>
                  <a:pt x="f4411" y="f2675"/>
                </a:lnTo>
                <a:lnTo>
                  <a:pt x="f4412" y="f1130"/>
                </a:lnTo>
                <a:lnTo>
                  <a:pt x="f4413" y="f2914"/>
                </a:lnTo>
                <a:lnTo>
                  <a:pt x="f4414" y="f2659"/>
                </a:lnTo>
                <a:lnTo>
                  <a:pt x="f4376" y="f2916"/>
                </a:lnTo>
                <a:lnTo>
                  <a:pt x="f4415" y="f2661"/>
                </a:lnTo>
                <a:lnTo>
                  <a:pt x="f1708" y="f2663"/>
                </a:lnTo>
                <a:lnTo>
                  <a:pt x="f4371" y="f1127"/>
                </a:lnTo>
                <a:lnTo>
                  <a:pt x="f4416" y="f2663"/>
                </a:lnTo>
                <a:lnTo>
                  <a:pt x="f4367" y="f2661"/>
                </a:lnTo>
                <a:lnTo>
                  <a:pt x="f4417" y="f2673"/>
                </a:lnTo>
                <a:lnTo>
                  <a:pt x="f4418" y="f2924"/>
                </a:lnTo>
                <a:lnTo>
                  <a:pt x="f4419" y="f2926"/>
                </a:lnTo>
                <a:lnTo>
                  <a:pt x="f1233" y="f2928"/>
                </a:lnTo>
                <a:lnTo>
                  <a:pt x="f4420" y="f2930"/>
                </a:lnTo>
                <a:lnTo>
                  <a:pt x="f4421" y="f1137"/>
                </a:lnTo>
                <a:lnTo>
                  <a:pt x="f1330" y="f2932"/>
                </a:lnTo>
                <a:lnTo>
                  <a:pt x="f4422" y="f2691"/>
                </a:lnTo>
                <a:lnTo>
                  <a:pt x="f3406" y="f2935"/>
                </a:lnTo>
                <a:lnTo>
                  <a:pt x="f3529" y="f2937"/>
                </a:lnTo>
                <a:lnTo>
                  <a:pt x="f1214" y="f2635"/>
                </a:lnTo>
                <a:lnTo>
                  <a:pt x="f3394" y="f2838"/>
                </a:lnTo>
                <a:lnTo>
                  <a:pt x="f1427" y="f2940"/>
                </a:lnTo>
                <a:lnTo>
                  <a:pt x="f1422" y="f2942"/>
                </a:lnTo>
                <a:lnTo>
                  <a:pt x="f1317" y="f2942"/>
                </a:lnTo>
                <a:lnTo>
                  <a:pt x="f3389" y="f2945"/>
                </a:lnTo>
                <a:lnTo>
                  <a:pt x="f3494" y="f2945"/>
                </a:lnTo>
                <a:lnTo>
                  <a:pt x="f1403" y="f2948"/>
                </a:lnTo>
                <a:lnTo>
                  <a:pt x="f1345" y="f2950"/>
                </a:lnTo>
                <a:lnTo>
                  <a:pt x="f1304" y="f2937"/>
                </a:lnTo>
                <a:lnTo>
                  <a:pt x="f4423" y="f1147"/>
                </a:lnTo>
                <a:lnTo>
                  <a:pt x="f4423" y="f2618"/>
                </a:lnTo>
                <a:lnTo>
                  <a:pt x="f2766" y="f2614"/>
                </a:lnTo>
                <a:lnTo>
                  <a:pt x="f2766" y="f2954"/>
                </a:lnTo>
                <a:lnTo>
                  <a:pt x="f2766" y="f2716"/>
                </a:lnTo>
                <a:lnTo>
                  <a:pt x="f2766" y="f2802"/>
                </a:lnTo>
                <a:close/>
                <a:moveTo>
                  <a:pt x="f3813" y="f3281"/>
                </a:moveTo>
                <a:lnTo>
                  <a:pt x="f4424" y="f3283"/>
                </a:lnTo>
                <a:lnTo>
                  <a:pt x="f4425" y="f3285"/>
                </a:lnTo>
                <a:lnTo>
                  <a:pt x="f4426" y="f3287"/>
                </a:lnTo>
                <a:lnTo>
                  <a:pt x="f4278" y="f3289"/>
                </a:lnTo>
                <a:lnTo>
                  <a:pt x="f4427" y="f3291"/>
                </a:lnTo>
                <a:lnTo>
                  <a:pt x="f3805" y="f3293"/>
                </a:lnTo>
                <a:lnTo>
                  <a:pt x="f3006" y="f3295"/>
                </a:lnTo>
                <a:lnTo>
                  <a:pt x="f4428" y="f3297"/>
                </a:lnTo>
                <a:lnTo>
                  <a:pt x="f4429" y="f3299"/>
                </a:lnTo>
                <a:lnTo>
                  <a:pt x="f2731" y="f3301"/>
                </a:lnTo>
                <a:lnTo>
                  <a:pt x="f2574" y="f3303"/>
                </a:lnTo>
                <a:lnTo>
                  <a:pt x="f4430" y="f3305"/>
                </a:lnTo>
                <a:lnTo>
                  <a:pt x="f4431" y="f3307"/>
                </a:lnTo>
                <a:lnTo>
                  <a:pt x="f4238" y="f3309"/>
                </a:lnTo>
                <a:lnTo>
                  <a:pt x="f2733" y="f3311"/>
                </a:lnTo>
                <a:lnTo>
                  <a:pt x="f4432" y="f3313"/>
                </a:lnTo>
                <a:lnTo>
                  <a:pt x="f2733" y="f3314"/>
                </a:lnTo>
                <a:lnTo>
                  <a:pt x="f4238" y="f3315"/>
                </a:lnTo>
                <a:lnTo>
                  <a:pt x="f4431" y="f3316"/>
                </a:lnTo>
                <a:lnTo>
                  <a:pt x="f4430" y="f3317"/>
                </a:lnTo>
                <a:lnTo>
                  <a:pt x="f4433" y="f3319"/>
                </a:lnTo>
                <a:lnTo>
                  <a:pt x="f2731" y="f3320"/>
                </a:lnTo>
                <a:lnTo>
                  <a:pt x="f4429" y="f3321"/>
                </a:lnTo>
                <a:lnTo>
                  <a:pt x="f4428" y="f3322"/>
                </a:lnTo>
                <a:lnTo>
                  <a:pt x="f4280" y="f3324"/>
                </a:lnTo>
                <a:lnTo>
                  <a:pt x="f3805" y="f3325"/>
                </a:lnTo>
                <a:lnTo>
                  <a:pt x="f4434" y="f3327"/>
                </a:lnTo>
                <a:lnTo>
                  <a:pt x="f4278" y="f3328"/>
                </a:lnTo>
                <a:lnTo>
                  <a:pt x="f4426" y="f3329"/>
                </a:lnTo>
                <a:lnTo>
                  <a:pt x="f3810" y="f3331"/>
                </a:lnTo>
                <a:lnTo>
                  <a:pt x="f4435" y="f3333"/>
                </a:lnTo>
                <a:lnTo>
                  <a:pt x="f4436" y="f3335"/>
                </a:lnTo>
                <a:lnTo>
                  <a:pt x="f2722" y="f3333"/>
                </a:lnTo>
                <a:lnTo>
                  <a:pt x="f4437" y="f3331"/>
                </a:lnTo>
                <a:lnTo>
                  <a:pt x="f2806" y="f3329"/>
                </a:lnTo>
                <a:lnTo>
                  <a:pt x="f4438" y="f3328"/>
                </a:lnTo>
                <a:lnTo>
                  <a:pt x="f2808" y="f3327"/>
                </a:lnTo>
                <a:lnTo>
                  <a:pt x="f4439" y="f3325"/>
                </a:lnTo>
                <a:lnTo>
                  <a:pt x="f2880" y="f3324"/>
                </a:lnTo>
                <a:lnTo>
                  <a:pt x="f3820" y="f3322"/>
                </a:lnTo>
                <a:lnTo>
                  <a:pt x="f4440" y="f3321"/>
                </a:lnTo>
                <a:lnTo>
                  <a:pt x="f4441" y="f3320"/>
                </a:lnTo>
                <a:lnTo>
                  <a:pt x="f4442" y="f3319"/>
                </a:lnTo>
                <a:lnTo>
                  <a:pt x="f1163" y="f3317"/>
                </a:lnTo>
                <a:lnTo>
                  <a:pt x="f3192" y="f3316"/>
                </a:lnTo>
                <a:lnTo>
                  <a:pt x="f4246" y="f3315"/>
                </a:lnTo>
                <a:lnTo>
                  <a:pt x="f2607" y="f3314"/>
                </a:lnTo>
                <a:lnTo>
                  <a:pt x="f4443" y="f3313"/>
                </a:lnTo>
                <a:lnTo>
                  <a:pt x="f2607" y="f3311"/>
                </a:lnTo>
                <a:lnTo>
                  <a:pt x="f4246" y="f3309"/>
                </a:lnTo>
                <a:lnTo>
                  <a:pt x="f3192" y="f3307"/>
                </a:lnTo>
                <a:lnTo>
                  <a:pt x="f1163" y="f3305"/>
                </a:lnTo>
                <a:lnTo>
                  <a:pt x="f1157" y="f3303"/>
                </a:lnTo>
                <a:lnTo>
                  <a:pt x="f4441" y="f3301"/>
                </a:lnTo>
                <a:lnTo>
                  <a:pt x="f4244" y="f3299"/>
                </a:lnTo>
                <a:lnTo>
                  <a:pt x="f1162" y="f3297"/>
                </a:lnTo>
                <a:lnTo>
                  <a:pt x="f2810" y="f3295"/>
                </a:lnTo>
                <a:lnTo>
                  <a:pt x="f1159" y="f3293"/>
                </a:lnTo>
                <a:lnTo>
                  <a:pt x="f4335" y="f3291"/>
                </a:lnTo>
                <a:lnTo>
                  <a:pt x="f4444" y="f3289"/>
                </a:lnTo>
                <a:lnTo>
                  <a:pt x="f3240" y="f3287"/>
                </a:lnTo>
                <a:lnTo>
                  <a:pt x="f4445" y="f3285"/>
                </a:lnTo>
                <a:lnTo>
                  <a:pt x="f2876" y="f3283"/>
                </a:lnTo>
                <a:lnTo>
                  <a:pt x="f4446" y="f3281"/>
                </a:lnTo>
                <a:lnTo>
                  <a:pt x="f3813" y="f3281"/>
                </a:lnTo>
                <a:close/>
                <a:moveTo>
                  <a:pt x="f4447" y="f2802"/>
                </a:moveTo>
                <a:lnTo>
                  <a:pt x="f4447" y="f2945"/>
                </a:lnTo>
                <a:lnTo>
                  <a:pt x="f4448" y="f2945"/>
                </a:lnTo>
                <a:lnTo>
                  <a:pt x="f4448" y="f2802"/>
                </a:lnTo>
                <a:lnTo>
                  <a:pt x="f4447" y="f2802"/>
                </a:lnTo>
                <a:close/>
                <a:moveTo>
                  <a:pt x="f1095" y="f2489"/>
                </a:moveTo>
                <a:lnTo>
                  <a:pt x="f4449" y="f2491"/>
                </a:lnTo>
                <a:lnTo>
                  <a:pt x="f4450" y="f2493"/>
                </a:lnTo>
                <a:lnTo>
                  <a:pt x="f4451" y="f2495"/>
                </a:lnTo>
                <a:lnTo>
                  <a:pt x="f4452" y="f2497"/>
                </a:lnTo>
                <a:lnTo>
                  <a:pt x="f4453" y="f1217"/>
                </a:lnTo>
                <a:lnTo>
                  <a:pt x="f3329" y="f2500"/>
                </a:lnTo>
                <a:lnTo>
                  <a:pt x="f3924" y="f1322"/>
                </a:lnTo>
                <a:lnTo>
                  <a:pt x="f3899" y="f2503"/>
                </a:lnTo>
                <a:lnTo>
                  <a:pt x="f4454" y="f2503"/>
                </a:lnTo>
                <a:lnTo>
                  <a:pt x="f4455" y="f2506"/>
                </a:lnTo>
                <a:lnTo>
                  <a:pt x="f4456" y="f2503"/>
                </a:lnTo>
                <a:lnTo>
                  <a:pt x="f4457" y="f2509"/>
                </a:lnTo>
                <a:lnTo>
                  <a:pt x="f3871" y="f1322"/>
                </a:lnTo>
                <a:lnTo>
                  <a:pt x="f3863" y="f2500"/>
                </a:lnTo>
                <a:lnTo>
                  <a:pt x="f4458" y="f2513"/>
                </a:lnTo>
                <a:lnTo>
                  <a:pt x="f3293" y="f1258"/>
                </a:lnTo>
                <a:lnTo>
                  <a:pt x="f3283" y="f2516"/>
                </a:lnTo>
                <a:lnTo>
                  <a:pt x="f4459" y="f2518"/>
                </a:lnTo>
                <a:lnTo>
                  <a:pt x="f4460" y="f1333"/>
                </a:lnTo>
                <a:lnTo>
                  <a:pt x="f4461" y="f2521"/>
                </a:lnTo>
                <a:lnTo>
                  <a:pt x="f4462" y="f2523"/>
                </a:lnTo>
                <a:lnTo>
                  <a:pt x="f4463" y="f2525"/>
                </a:lnTo>
                <a:lnTo>
                  <a:pt x="f3847" y="f2527"/>
                </a:lnTo>
                <a:lnTo>
                  <a:pt x="f4464" y="f1425"/>
                </a:lnTo>
                <a:lnTo>
                  <a:pt x="f4465" y="f1430"/>
                </a:lnTo>
                <a:lnTo>
                  <a:pt x="f3961" y="f2531"/>
                </a:lnTo>
                <a:lnTo>
                  <a:pt x="f1127" y="f1336"/>
                </a:lnTo>
                <a:lnTo>
                  <a:pt x="f4466" y="f1417"/>
                </a:lnTo>
                <a:lnTo>
                  <a:pt x="f2945" y="f1416"/>
                </a:lnTo>
                <a:lnTo>
                  <a:pt x="f4467" y="f2536"/>
                </a:lnTo>
                <a:lnTo>
                  <a:pt x="f4468" y="f2538"/>
                </a:lnTo>
                <a:lnTo>
                  <a:pt x="f1135" y="f1438"/>
                </a:lnTo>
                <a:lnTo>
                  <a:pt x="f2948" y="f2541"/>
                </a:lnTo>
                <a:lnTo>
                  <a:pt x="f2651" y="f1408"/>
                </a:lnTo>
                <a:lnTo>
                  <a:pt x="f4469" y="f2544"/>
                </a:lnTo>
                <a:lnTo>
                  <a:pt x="f2904" y="f2546"/>
                </a:lnTo>
                <a:lnTo>
                  <a:pt x="f4470" y="f1405"/>
                </a:lnTo>
                <a:lnTo>
                  <a:pt x="f3035" y="f2549"/>
                </a:lnTo>
                <a:lnTo>
                  <a:pt x="f4471" y="f2551"/>
                </a:lnTo>
                <a:lnTo>
                  <a:pt x="f2950" y="f2553"/>
                </a:lnTo>
                <a:lnTo>
                  <a:pt x="f2691" y="f2555"/>
                </a:lnTo>
                <a:lnTo>
                  <a:pt x="f2691" y="f1278"/>
                </a:lnTo>
                <a:lnTo>
                  <a:pt x="f2950" y="f2556"/>
                </a:lnTo>
                <a:lnTo>
                  <a:pt x="f1141" y="f2558"/>
                </a:lnTo>
                <a:lnTo>
                  <a:pt x="f4470" y="f2560"/>
                </a:lnTo>
                <a:lnTo>
                  <a:pt x="f1139" y="f2562"/>
                </a:lnTo>
                <a:lnTo>
                  <a:pt x="f4472" y="f2563"/>
                </a:lnTo>
                <a:lnTo>
                  <a:pt x="f4255" y="f2565"/>
                </a:lnTo>
                <a:lnTo>
                  <a:pt x="f2679" y="f2567"/>
                </a:lnTo>
                <a:lnTo>
                  <a:pt x="f3043" y="f1374"/>
                </a:lnTo>
                <a:lnTo>
                  <a:pt x="f2667" y="f2570"/>
                </a:lnTo>
                <a:lnTo>
                  <a:pt x="f1125" y="f2572"/>
                </a:lnTo>
                <a:lnTo>
                  <a:pt x="f4473" y="f2574"/>
                </a:lnTo>
                <a:lnTo>
                  <a:pt x="f4474" y="f2576"/>
                </a:lnTo>
                <a:lnTo>
                  <a:pt x="f3850" y="f2578"/>
                </a:lnTo>
                <a:lnTo>
                  <a:pt x="f4475" y="f2580"/>
                </a:lnTo>
                <a:lnTo>
                  <a:pt x="f3281" y="f2582"/>
                </a:lnTo>
                <a:lnTo>
                  <a:pt x="f4476" y="f2584"/>
                </a:lnTo>
                <a:lnTo>
                  <a:pt x="f4477" y="f2586"/>
                </a:lnTo>
                <a:lnTo>
                  <a:pt x="f4478" y="f2588"/>
                </a:lnTo>
                <a:lnTo>
                  <a:pt x="f4479" y="f2590"/>
                </a:lnTo>
                <a:lnTo>
                  <a:pt x="f4480" y="f2592"/>
                </a:lnTo>
                <a:lnTo>
                  <a:pt x="f3932" y="f2594"/>
                </a:lnTo>
                <a:lnTo>
                  <a:pt x="f3930" y="f2596"/>
                </a:lnTo>
                <a:lnTo>
                  <a:pt x="f3928" y="f1160"/>
                </a:lnTo>
                <a:lnTo>
                  <a:pt x="f4481" y="f2599"/>
                </a:lnTo>
                <a:lnTo>
                  <a:pt x="f3924" y="f2601"/>
                </a:lnTo>
                <a:lnTo>
                  <a:pt x="f4482" y="f2603"/>
                </a:lnTo>
                <a:lnTo>
                  <a:pt x="f4483" y="f2605"/>
                </a:lnTo>
                <a:lnTo>
                  <a:pt x="f3328" y="f2607"/>
                </a:lnTo>
                <a:lnTo>
                  <a:pt x="f4484" y="f2609"/>
                </a:lnTo>
                <a:lnTo>
                  <a:pt x="f4484" y="f2610"/>
                </a:lnTo>
                <a:lnTo>
                  <a:pt x="f4484" y="f2611"/>
                </a:lnTo>
                <a:lnTo>
                  <a:pt x="f3328" y="f2612"/>
                </a:lnTo>
                <a:lnTo>
                  <a:pt x="f4483" y="f2613"/>
                </a:lnTo>
                <a:lnTo>
                  <a:pt x="f4482" y="f2614"/>
                </a:lnTo>
                <a:lnTo>
                  <a:pt x="f4485" y="f2615"/>
                </a:lnTo>
                <a:lnTo>
                  <a:pt x="f4486" y="f1168"/>
                </a:lnTo>
                <a:lnTo>
                  <a:pt x="f4487" y="f2618"/>
                </a:lnTo>
                <a:lnTo>
                  <a:pt x="f3320" y="f2620"/>
                </a:lnTo>
                <a:lnTo>
                  <a:pt x="f3319" y="f2622"/>
                </a:lnTo>
                <a:lnTo>
                  <a:pt x="f4488" y="f2624"/>
                </a:lnTo>
                <a:lnTo>
                  <a:pt x="f4489" y="f2625"/>
                </a:lnTo>
                <a:lnTo>
                  <a:pt x="f4490" y="f2627"/>
                </a:lnTo>
                <a:lnTo>
                  <a:pt x="f4491" y="f2629"/>
                </a:lnTo>
                <a:lnTo>
                  <a:pt x="f3878" y="f2631"/>
                </a:lnTo>
                <a:lnTo>
                  <a:pt x="f3448" y="f2633"/>
                </a:lnTo>
                <a:lnTo>
                  <a:pt x="f4492" y="f2635"/>
                </a:lnTo>
                <a:lnTo>
                  <a:pt x="f4493" y="f2633"/>
                </a:lnTo>
                <a:lnTo>
                  <a:pt x="f3293" y="f1146"/>
                </a:lnTo>
                <a:lnTo>
                  <a:pt x="f4494" y="f2631"/>
                </a:lnTo>
                <a:lnTo>
                  <a:pt x="f4495" y="f2640"/>
                </a:lnTo>
                <a:lnTo>
                  <a:pt x="f4496" y="f2642"/>
                </a:lnTo>
                <a:lnTo>
                  <a:pt x="f4497" y="f1171"/>
                </a:lnTo>
                <a:lnTo>
                  <a:pt x="f3847" y="f2644"/>
                </a:lnTo>
                <a:lnTo>
                  <a:pt x="f4498" y="f2646"/>
                </a:lnTo>
                <a:lnTo>
                  <a:pt x="f4499" y="f2648"/>
                </a:lnTo>
                <a:lnTo>
                  <a:pt x="f2671" y="f2650"/>
                </a:lnTo>
                <a:lnTo>
                  <a:pt x="f2653" y="f2651"/>
                </a:lnTo>
                <a:lnTo>
                  <a:pt x="f1132" y="f2653"/>
                </a:lnTo>
                <a:lnTo>
                  <a:pt x="f2669" y="f2654"/>
                </a:lnTo>
                <a:lnTo>
                  <a:pt x="f1123" y="f1132"/>
                </a:lnTo>
                <a:lnTo>
                  <a:pt x="f4500" y="f2657"/>
                </a:lnTo>
                <a:lnTo>
                  <a:pt x="f4501" y="f2659"/>
                </a:lnTo>
                <a:lnTo>
                  <a:pt x="f4502" y="f2661"/>
                </a:lnTo>
                <a:lnTo>
                  <a:pt x="f4503" y="f2663"/>
                </a:lnTo>
                <a:lnTo>
                  <a:pt x="f3301" y="f1127"/>
                </a:lnTo>
                <a:lnTo>
                  <a:pt x="f3305" y="f2663"/>
                </a:lnTo>
                <a:lnTo>
                  <a:pt x="f3876" y="f2667"/>
                </a:lnTo>
                <a:lnTo>
                  <a:pt x="f4504" y="f2669"/>
                </a:lnTo>
                <a:lnTo>
                  <a:pt x="f4490" y="f2671"/>
                </a:lnTo>
                <a:lnTo>
                  <a:pt x="f4505" y="f2673"/>
                </a:lnTo>
                <a:lnTo>
                  <a:pt x="f4454" y="f2674"/>
                </a:lnTo>
                <a:lnTo>
                  <a:pt x="f4506" y="f2657"/>
                </a:lnTo>
                <a:lnTo>
                  <a:pt x="f3926" y="f2675"/>
                </a:lnTo>
                <a:lnTo>
                  <a:pt x="f3922" y="f2677"/>
                </a:lnTo>
                <a:lnTo>
                  <a:pt x="f3333" y="f2679"/>
                </a:lnTo>
                <a:lnTo>
                  <a:pt x="f3907" y="f2681"/>
                </a:lnTo>
                <a:lnTo>
                  <a:pt x="f4507" y="f2683"/>
                </a:lnTo>
                <a:lnTo>
                  <a:pt x="f1102" y="f2685"/>
                </a:lnTo>
                <a:lnTo>
                  <a:pt x="f4508" y="f2687"/>
                </a:lnTo>
                <a:lnTo>
                  <a:pt x="f4509" y="f2689"/>
                </a:lnTo>
                <a:lnTo>
                  <a:pt x="f4510" y="f2691"/>
                </a:lnTo>
                <a:lnTo>
                  <a:pt x="f4511" y="f2693"/>
                </a:lnTo>
                <a:lnTo>
                  <a:pt x="f4512" y="f1183"/>
                </a:lnTo>
                <a:lnTo>
                  <a:pt x="f4513" y="f1176"/>
                </a:lnTo>
                <a:lnTo>
                  <a:pt x="f4514" y="f2697"/>
                </a:lnTo>
                <a:lnTo>
                  <a:pt x="f4515" y="f2699"/>
                </a:lnTo>
                <a:lnTo>
                  <a:pt x="f4516" y="f2701"/>
                </a:lnTo>
                <a:lnTo>
                  <a:pt x="f4450" y="f1170"/>
                </a:lnTo>
                <a:lnTo>
                  <a:pt x="f4517" y="f1169"/>
                </a:lnTo>
                <a:lnTo>
                  <a:pt x="f4518" y="f2705"/>
                </a:lnTo>
                <a:lnTo>
                  <a:pt x="f4519" y="f2615"/>
                </a:lnTo>
                <a:lnTo>
                  <a:pt x="f4520" y="f2708"/>
                </a:lnTo>
                <a:lnTo>
                  <a:pt x="f4521" y="f2710"/>
                </a:lnTo>
                <a:lnTo>
                  <a:pt x="f4522" y="f2712"/>
                </a:lnTo>
                <a:lnTo>
                  <a:pt x="f4449" y="f2713"/>
                </a:lnTo>
                <a:lnTo>
                  <a:pt x="f4523" y="f2715"/>
                </a:lnTo>
                <a:lnTo>
                  <a:pt x="f4523" y="f2716"/>
                </a:lnTo>
                <a:lnTo>
                  <a:pt x="f4449" y="f2717"/>
                </a:lnTo>
                <a:lnTo>
                  <a:pt x="f4524" y="f2601"/>
                </a:lnTo>
                <a:lnTo>
                  <a:pt x="f4520" y="f2719"/>
                </a:lnTo>
                <a:lnTo>
                  <a:pt x="f4525" y="f2594"/>
                </a:lnTo>
                <a:lnTo>
                  <a:pt x="f4526" y="f2722"/>
                </a:lnTo>
                <a:lnTo>
                  <a:pt x="f4516" y="f2723"/>
                </a:lnTo>
                <a:lnTo>
                  <a:pt x="f4527" y="f2725"/>
                </a:lnTo>
                <a:lnTo>
                  <a:pt x="f4528" y="f2582"/>
                </a:lnTo>
                <a:lnTo>
                  <a:pt x="f4529" y="f2727"/>
                </a:lnTo>
                <a:lnTo>
                  <a:pt x="f4530" y="f2729"/>
                </a:lnTo>
                <a:lnTo>
                  <a:pt x="f4531" y="f2731"/>
                </a:lnTo>
                <a:lnTo>
                  <a:pt x="f3914" y="f2733"/>
                </a:lnTo>
                <a:lnTo>
                  <a:pt x="f3329" y="f1384"/>
                </a:lnTo>
                <a:lnTo>
                  <a:pt x="f3322" y="f2736"/>
                </a:lnTo>
                <a:lnTo>
                  <a:pt x="f4454" y="f2737"/>
                </a:lnTo>
                <a:lnTo>
                  <a:pt x="f4532" y="f2739"/>
                </a:lnTo>
                <a:lnTo>
                  <a:pt x="f4533" y="f2741"/>
                </a:lnTo>
                <a:lnTo>
                  <a:pt x="f3873" y="f1192"/>
                </a:lnTo>
                <a:lnTo>
                  <a:pt x="f4534" y="f2744"/>
                </a:lnTo>
                <a:lnTo>
                  <a:pt x="f4535" y="f2746"/>
                </a:lnTo>
                <a:lnTo>
                  <a:pt x="f4536" y="f1362"/>
                </a:lnTo>
                <a:lnTo>
                  <a:pt x="f4503" y="f1394"/>
                </a:lnTo>
                <a:lnTo>
                  <a:pt x="f4537" y="f2749"/>
                </a:lnTo>
                <a:lnTo>
                  <a:pt x="f4538" y="f2751"/>
                </a:lnTo>
                <a:lnTo>
                  <a:pt x="f4502" y="f2560"/>
                </a:lnTo>
                <a:lnTo>
                  <a:pt x="f4460" y="f2753"/>
                </a:lnTo>
                <a:lnTo>
                  <a:pt x="f4539" y="f2755"/>
                </a:lnTo>
                <a:lnTo>
                  <a:pt x="f4540" y="f2757"/>
                </a:lnTo>
                <a:lnTo>
                  <a:pt x="f4461" y="f2759"/>
                </a:lnTo>
                <a:lnTo>
                  <a:pt x="f3954" y="f2761"/>
                </a:lnTo>
                <a:lnTo>
                  <a:pt x="f4541" y="f2763"/>
                </a:lnTo>
                <a:lnTo>
                  <a:pt x="f4541" y="f2555"/>
                </a:lnTo>
                <a:lnTo>
                  <a:pt x="f4541" y="f2553"/>
                </a:lnTo>
                <a:lnTo>
                  <a:pt x="f3954" y="f1443"/>
                </a:lnTo>
                <a:lnTo>
                  <a:pt x="f4461" y="f2766"/>
                </a:lnTo>
                <a:lnTo>
                  <a:pt x="f4542" y="f1306"/>
                </a:lnTo>
                <a:lnTo>
                  <a:pt x="f4543" y="f2769"/>
                </a:lnTo>
                <a:lnTo>
                  <a:pt x="f4475" y="f2770"/>
                </a:lnTo>
                <a:lnTo>
                  <a:pt x="f4544" y="f2772"/>
                </a:lnTo>
                <a:lnTo>
                  <a:pt x="f4545" y="f2774"/>
                </a:lnTo>
                <a:lnTo>
                  <a:pt x="f4494" y="f2776"/>
                </a:lnTo>
                <a:lnTo>
                  <a:pt x="f4546" y="f2778"/>
                </a:lnTo>
                <a:lnTo>
                  <a:pt x="f4547" y="f2780"/>
                </a:lnTo>
                <a:lnTo>
                  <a:pt x="f3944" y="f2782"/>
                </a:lnTo>
                <a:lnTo>
                  <a:pt x="f4548" y="f2784"/>
                </a:lnTo>
                <a:lnTo>
                  <a:pt x="f3888" y="f2786"/>
                </a:lnTo>
                <a:lnTo>
                  <a:pt x="f4549" y="f1437"/>
                </a:lnTo>
                <a:lnTo>
                  <a:pt x="f4550" y="f2789"/>
                </a:lnTo>
                <a:lnTo>
                  <a:pt x="f4488" y="f1437"/>
                </a:lnTo>
                <a:lnTo>
                  <a:pt x="f4551" y="f1207"/>
                </a:lnTo>
                <a:lnTo>
                  <a:pt x="f4552" y="f2786"/>
                </a:lnTo>
                <a:lnTo>
                  <a:pt x="f4553" y="f2784"/>
                </a:lnTo>
                <a:lnTo>
                  <a:pt x="f3907" y="f2794"/>
                </a:lnTo>
                <a:lnTo>
                  <a:pt x="f4531" y="f2795"/>
                </a:lnTo>
                <a:lnTo>
                  <a:pt x="f4554" y="f2797"/>
                </a:lnTo>
                <a:lnTo>
                  <a:pt x="f4528" y="f2798"/>
                </a:lnTo>
                <a:lnTo>
                  <a:pt x="f4555" y="f1268"/>
                </a:lnTo>
                <a:lnTo>
                  <a:pt x="f4525" y="f1342"/>
                </a:lnTo>
                <a:lnTo>
                  <a:pt x="f1095" y="f2489"/>
                </a:lnTo>
                <a:close/>
                <a:moveTo>
                  <a:pt x="f4556" y="f2945"/>
                </a:moveTo>
                <a:lnTo>
                  <a:pt x="f4557" y="f2945"/>
                </a:lnTo>
                <a:lnTo>
                  <a:pt x="f4557" y="f1360"/>
                </a:lnTo>
                <a:lnTo>
                  <a:pt x="f4558" y="f3452"/>
                </a:lnTo>
                <a:lnTo>
                  <a:pt x="f1063" y="f3454"/>
                </a:lnTo>
                <a:lnTo>
                  <a:pt x="f4559" y="f1289"/>
                </a:lnTo>
                <a:lnTo>
                  <a:pt x="f4560" y="f2993"/>
                </a:lnTo>
                <a:lnTo>
                  <a:pt x="f4561" y="f2763"/>
                </a:lnTo>
                <a:lnTo>
                  <a:pt x="f4562" y="f2555"/>
                </a:lnTo>
                <a:lnTo>
                  <a:pt x="f4563" y="f3460"/>
                </a:lnTo>
                <a:lnTo>
                  <a:pt x="f4564" y="f1443"/>
                </a:lnTo>
                <a:lnTo>
                  <a:pt x="f4565" y="f2766"/>
                </a:lnTo>
                <a:lnTo>
                  <a:pt x="f4566" y="f3464"/>
                </a:lnTo>
                <a:lnTo>
                  <a:pt x="f4567" y="f3436"/>
                </a:lnTo>
                <a:lnTo>
                  <a:pt x="f4568" y="f2770"/>
                </a:lnTo>
                <a:lnTo>
                  <a:pt x="f4569" y="f3115"/>
                </a:lnTo>
                <a:lnTo>
                  <a:pt x="f1048" y="f1408"/>
                </a:lnTo>
                <a:lnTo>
                  <a:pt x="f4570" y="f2797"/>
                </a:lnTo>
                <a:lnTo>
                  <a:pt x="f4571" y="f3153"/>
                </a:lnTo>
                <a:lnTo>
                  <a:pt x="f4572" y="f3151"/>
                </a:lnTo>
                <a:lnTo>
                  <a:pt x="f4573" y="f1438"/>
                </a:lnTo>
                <a:lnTo>
                  <a:pt x="f4574" y="f2794"/>
                </a:lnTo>
                <a:lnTo>
                  <a:pt x="f4575" y="f1266"/>
                </a:lnTo>
                <a:lnTo>
                  <a:pt x="f4576" y="f1266"/>
                </a:lnTo>
                <a:lnTo>
                  <a:pt x="f4577" y="f2794"/>
                </a:lnTo>
                <a:lnTo>
                  <a:pt x="f4578" y="f1438"/>
                </a:lnTo>
                <a:lnTo>
                  <a:pt x="f4579" y="f1312"/>
                </a:lnTo>
                <a:lnTo>
                  <a:pt x="f4580" y="f3429"/>
                </a:lnTo>
                <a:lnTo>
                  <a:pt x="f22" y="f1410"/>
                </a:lnTo>
                <a:lnTo>
                  <a:pt x="f40" y="f3482"/>
                </a:lnTo>
                <a:lnTo>
                  <a:pt x="f4581" y="f1311"/>
                </a:lnTo>
                <a:lnTo>
                  <a:pt x="f4582" y="f2774"/>
                </a:lnTo>
                <a:lnTo>
                  <a:pt x="f4583" y="f3379"/>
                </a:lnTo>
                <a:lnTo>
                  <a:pt x="f12" y="f1309"/>
                </a:lnTo>
                <a:lnTo>
                  <a:pt x="f54" y="f1407"/>
                </a:lnTo>
                <a:lnTo>
                  <a:pt x="f4584" y="f2546"/>
                </a:lnTo>
                <a:lnTo>
                  <a:pt x="f4585" y="f3490"/>
                </a:lnTo>
                <a:lnTo>
                  <a:pt x="f4586" y="f3464"/>
                </a:lnTo>
                <a:lnTo>
                  <a:pt x="f4587" y="f2549"/>
                </a:lnTo>
                <a:lnTo>
                  <a:pt x="f4588" y="f3494"/>
                </a:lnTo>
                <a:lnTo>
                  <a:pt x="f4589" y="f3496"/>
                </a:lnTo>
                <a:lnTo>
                  <a:pt x="f4590" y="f1302"/>
                </a:lnTo>
                <a:lnTo>
                  <a:pt x="f4591" y="f3499"/>
                </a:lnTo>
                <a:lnTo>
                  <a:pt x="f4592" y="f1400"/>
                </a:lnTo>
                <a:lnTo>
                  <a:pt x="f4593" y="f3369"/>
                </a:lnTo>
                <a:lnTo>
                  <a:pt x="f334" y="f3503"/>
                </a:lnTo>
                <a:lnTo>
                  <a:pt x="f332" y="f2749"/>
                </a:lnTo>
                <a:lnTo>
                  <a:pt x="f4594" y="f3506"/>
                </a:lnTo>
                <a:lnTo>
                  <a:pt x="f4594" y="f1371"/>
                </a:lnTo>
                <a:lnTo>
                  <a:pt x="f4594" y="f2945"/>
                </a:lnTo>
                <a:lnTo>
                  <a:pt x="f4595" y="f2945"/>
                </a:lnTo>
                <a:lnTo>
                  <a:pt x="f4595" y="f3508"/>
                </a:lnTo>
                <a:lnTo>
                  <a:pt x="f4595" y="f3253"/>
                </a:lnTo>
                <a:lnTo>
                  <a:pt x="f4596" y="f3102"/>
                </a:lnTo>
                <a:lnTo>
                  <a:pt x="f4597" y="f3446"/>
                </a:lnTo>
                <a:lnTo>
                  <a:pt x="f4598" y="f2993"/>
                </a:lnTo>
                <a:lnTo>
                  <a:pt x="f4599" y="f2991"/>
                </a:lnTo>
                <a:lnTo>
                  <a:pt x="f4600" y="f1274"/>
                </a:lnTo>
                <a:lnTo>
                  <a:pt x="f90" y="f1304"/>
                </a:lnTo>
                <a:lnTo>
                  <a:pt x="f4601" y="f2986"/>
                </a:lnTo>
                <a:lnTo>
                  <a:pt x="f4602" y="f2984"/>
                </a:lnTo>
                <a:lnTo>
                  <a:pt x="f4603" y="f1408"/>
                </a:lnTo>
                <a:lnTo>
                  <a:pt x="f311" y="f2778"/>
                </a:lnTo>
                <a:lnTo>
                  <a:pt x="f4604" y="f3515"/>
                </a:lnTo>
                <a:lnTo>
                  <a:pt x="f4605" y="f2536"/>
                </a:lnTo>
                <a:lnTo>
                  <a:pt x="f4606" y="f3518"/>
                </a:lnTo>
                <a:lnTo>
                  <a:pt x="f316" y="f1433"/>
                </a:lnTo>
                <a:lnTo>
                  <a:pt x="f4607" y="f1419"/>
                </a:lnTo>
                <a:lnTo>
                  <a:pt x="f319" y="f1430"/>
                </a:lnTo>
                <a:lnTo>
                  <a:pt x="f4608" y="f1426"/>
                </a:lnTo>
                <a:lnTo>
                  <a:pt x="f806" y="f3524"/>
                </a:lnTo>
                <a:lnTo>
                  <a:pt x="f4609" y="f3396"/>
                </a:lnTo>
                <a:lnTo>
                  <a:pt x="f4610" y="f1260"/>
                </a:lnTo>
                <a:lnTo>
                  <a:pt x="f4611" y="f2966"/>
                </a:lnTo>
                <a:lnTo>
                  <a:pt x="f4612" y="f3529"/>
                </a:lnTo>
                <a:lnTo>
                  <a:pt x="f4613" y="f2516"/>
                </a:lnTo>
                <a:lnTo>
                  <a:pt x="f4614" y="f1258"/>
                </a:lnTo>
                <a:lnTo>
                  <a:pt x="f4584" y="f3406"/>
                </a:lnTo>
                <a:lnTo>
                  <a:pt x="f52" y="f2500"/>
                </a:lnTo>
                <a:lnTo>
                  <a:pt x="f14" y="f2509"/>
                </a:lnTo>
                <a:lnTo>
                  <a:pt x="f4615" y="f2506"/>
                </a:lnTo>
                <a:lnTo>
                  <a:pt x="f4616" y="f1219"/>
                </a:lnTo>
                <a:lnTo>
                  <a:pt x="f4617" y="f2506"/>
                </a:lnTo>
                <a:lnTo>
                  <a:pt x="f4618" y="f1322"/>
                </a:lnTo>
                <a:lnTo>
                  <a:pt x="f4619" y="f3406"/>
                </a:lnTo>
                <a:lnTo>
                  <a:pt x="f1038" y="f3403"/>
                </a:lnTo>
                <a:lnTo>
                  <a:pt x="f4620" y="f1215"/>
                </a:lnTo>
                <a:lnTo>
                  <a:pt x="f4621" y="f3542"/>
                </a:lnTo>
                <a:lnTo>
                  <a:pt x="f4622" y="f2525"/>
                </a:lnTo>
                <a:lnTo>
                  <a:pt x="f4623" y="f1262"/>
                </a:lnTo>
                <a:lnTo>
                  <a:pt x="f1011" y="f1430"/>
                </a:lnTo>
                <a:lnTo>
                  <a:pt x="f4624" y="f1432"/>
                </a:lnTo>
                <a:lnTo>
                  <a:pt x="f4625" y="f1417"/>
                </a:lnTo>
                <a:lnTo>
                  <a:pt x="f4562" y="f3120"/>
                </a:lnTo>
                <a:lnTo>
                  <a:pt x="f4626" y="f1437"/>
                </a:lnTo>
                <a:lnTo>
                  <a:pt x="f4627" y="f1438"/>
                </a:lnTo>
                <a:lnTo>
                  <a:pt x="f993" y="f1439"/>
                </a:lnTo>
                <a:lnTo>
                  <a:pt x="f4628" y="f3551"/>
                </a:lnTo>
                <a:lnTo>
                  <a:pt x="f4629" y="f3551"/>
                </a:lnTo>
                <a:lnTo>
                  <a:pt x="f4630" y="f2802"/>
                </a:lnTo>
                <a:lnTo>
                  <a:pt x="f1071" y="f2802"/>
                </a:lnTo>
                <a:lnTo>
                  <a:pt x="f4631" y="f3556"/>
                </a:lnTo>
                <a:lnTo>
                  <a:pt x="f4632" y="f3558"/>
                </a:lnTo>
                <a:lnTo>
                  <a:pt x="f4633" y="f3560"/>
                </a:lnTo>
                <a:lnTo>
                  <a:pt x="f4634" y="f2782"/>
                </a:lnTo>
                <a:lnTo>
                  <a:pt x="f4635" y="f3551"/>
                </a:lnTo>
                <a:lnTo>
                  <a:pt x="f4556" y="f3376"/>
                </a:lnTo>
                <a:lnTo>
                  <a:pt x="f4556" y="f3161"/>
                </a:lnTo>
                <a:lnTo>
                  <a:pt x="f4556" y="f1299"/>
                </a:lnTo>
                <a:lnTo>
                  <a:pt x="f4556" y="f2945"/>
                </a:lnTo>
                <a:close/>
                <a:moveTo>
                  <a:pt x="f6" y="f1321"/>
                </a:moveTo>
                <a:lnTo>
                  <a:pt x="f4636" y="f2518"/>
                </a:lnTo>
                <a:lnTo>
                  <a:pt x="f4637" y="f3133"/>
                </a:lnTo>
                <a:lnTo>
                  <a:pt x="f4638" y="f3403"/>
                </a:lnTo>
                <a:lnTo>
                  <a:pt x="f4639" y="f4640"/>
                </a:lnTo>
                <a:lnTo>
                  <a:pt x="f4641" y="f1217"/>
                </a:lnTo>
                <a:lnTo>
                  <a:pt x="f596" y="f2513"/>
                </a:lnTo>
                <a:lnTo>
                  <a:pt x="f614" y="f2513"/>
                </a:lnTo>
                <a:lnTo>
                  <a:pt x="f573" y="f3406"/>
                </a:lnTo>
                <a:lnTo>
                  <a:pt x="f567" y="f2513"/>
                </a:lnTo>
                <a:lnTo>
                  <a:pt x="f4642" y="f2961"/>
                </a:lnTo>
                <a:lnTo>
                  <a:pt x="f4643" y="f1258"/>
                </a:lnTo>
                <a:lnTo>
                  <a:pt x="f4644" y="f3403"/>
                </a:lnTo>
                <a:lnTo>
                  <a:pt x="f4645" y="f2802"/>
                </a:lnTo>
                <a:lnTo>
                  <a:pt x="f4646" y="f1321"/>
                </a:lnTo>
                <a:lnTo>
                  <a:pt x="f180" y="f3777"/>
                </a:lnTo>
                <a:lnTo>
                  <a:pt x="f4647" y="f4359"/>
                </a:lnTo>
                <a:lnTo>
                  <a:pt x="f152" y="f2525"/>
                </a:lnTo>
                <a:lnTo>
                  <a:pt x="f4648" y="f4357"/>
                </a:lnTo>
                <a:lnTo>
                  <a:pt x="f4649" y="f1212"/>
                </a:lnTo>
                <a:lnTo>
                  <a:pt x="f4650" y="f4298"/>
                </a:lnTo>
                <a:lnTo>
                  <a:pt x="f4651" y="f4652"/>
                </a:lnTo>
                <a:lnTo>
                  <a:pt x="f657" y="f3782"/>
                </a:lnTo>
                <a:lnTo>
                  <a:pt x="f136" y="f1435"/>
                </a:lnTo>
                <a:lnTo>
                  <a:pt x="f4653" y="f1207"/>
                </a:lnTo>
                <a:lnTo>
                  <a:pt x="f4654" y="f3149"/>
                </a:lnTo>
                <a:lnTo>
                  <a:pt x="f4655" y="f2541"/>
                </a:lnTo>
                <a:lnTo>
                  <a:pt x="f4656" y="f2774"/>
                </a:lnTo>
                <a:lnTo>
                  <a:pt x="f4657" y="f1268"/>
                </a:lnTo>
                <a:lnTo>
                  <a:pt x="f4658" y="f1307"/>
                </a:lnTo>
                <a:lnTo>
                  <a:pt x="f4659" y="f4660"/>
                </a:lnTo>
                <a:lnTo>
                  <a:pt x="f4661" y="f4423"/>
                </a:lnTo>
                <a:lnTo>
                  <a:pt x="f118" y="f1199"/>
                </a:lnTo>
                <a:lnTo>
                  <a:pt x="f4662" y="f4290"/>
                </a:lnTo>
                <a:lnTo>
                  <a:pt x="f4663" y="f4664"/>
                </a:lnTo>
                <a:lnTo>
                  <a:pt x="f4665" y="f1296"/>
                </a:lnTo>
                <a:lnTo>
                  <a:pt x="f4666" y="f3258"/>
                </a:lnTo>
                <a:lnTo>
                  <a:pt x="f670" y="f4667"/>
                </a:lnTo>
                <a:lnTo>
                  <a:pt x="f4668" y="f3102"/>
                </a:lnTo>
                <a:lnTo>
                  <a:pt x="f4669" y="f1359"/>
                </a:lnTo>
                <a:lnTo>
                  <a:pt x="f767" y="f4670"/>
                </a:lnTo>
                <a:lnTo>
                  <a:pt x="f4669" y="f3508"/>
                </a:lnTo>
                <a:lnTo>
                  <a:pt x="f4668" y="f3797"/>
                </a:lnTo>
                <a:lnTo>
                  <a:pt x="f670" y="f1449"/>
                </a:lnTo>
                <a:lnTo>
                  <a:pt x="f4671" y="f3799"/>
                </a:lnTo>
                <a:lnTo>
                  <a:pt x="f4672" y="f1382"/>
                </a:lnTo>
                <a:lnTo>
                  <a:pt x="f269" y="f4238"/>
                </a:lnTo>
                <a:lnTo>
                  <a:pt x="f4673" y="f2731"/>
                </a:lnTo>
                <a:lnTo>
                  <a:pt x="f4662" y="f2729"/>
                </a:lnTo>
                <a:lnTo>
                  <a:pt x="f118" y="f4674"/>
                </a:lnTo>
                <a:lnTo>
                  <a:pt x="f4675" y="f4676"/>
                </a:lnTo>
                <a:lnTo>
                  <a:pt x="f4677" y="f2873"/>
                </a:lnTo>
                <a:lnTo>
                  <a:pt x="f4678" y="f4425"/>
                </a:lnTo>
                <a:lnTo>
                  <a:pt x="f664" y="f3812"/>
                </a:lnTo>
                <a:lnTo>
                  <a:pt x="f4679" y="f4680"/>
                </a:lnTo>
                <a:lnTo>
                  <a:pt x="f4681" y="f2722"/>
                </a:lnTo>
                <a:lnTo>
                  <a:pt x="f4655" y="f2592"/>
                </a:lnTo>
                <a:lnTo>
                  <a:pt x="f4682" y="f1185"/>
                </a:lnTo>
                <a:lnTo>
                  <a:pt x="f136" y="f2599"/>
                </a:lnTo>
                <a:lnTo>
                  <a:pt x="f140" y="f3984"/>
                </a:lnTo>
                <a:lnTo>
                  <a:pt x="f4683" y="f4684"/>
                </a:lnTo>
                <a:lnTo>
                  <a:pt x="f4685" y="f4686"/>
                </a:lnTo>
                <a:lnTo>
                  <a:pt x="f4687" y="f4688"/>
                </a:lnTo>
                <a:lnTo>
                  <a:pt x="f4689" y="f2609"/>
                </a:lnTo>
                <a:lnTo>
                  <a:pt x="f4690" y="f2715"/>
                </a:lnTo>
                <a:lnTo>
                  <a:pt x="f4690" y="f3195"/>
                </a:lnTo>
                <a:lnTo>
                  <a:pt x="f4691" y="f3982"/>
                </a:lnTo>
                <a:lnTo>
                  <a:pt x="f4692" y="f3227"/>
                </a:lnTo>
                <a:lnTo>
                  <a:pt x="f4685" y="f2857"/>
                </a:lnTo>
                <a:lnTo>
                  <a:pt x="f748" y="f1152"/>
                </a:lnTo>
                <a:lnTo>
                  <a:pt x="f4693" y="f2615"/>
                </a:lnTo>
                <a:lnTo>
                  <a:pt x="f4694" y="f3974"/>
                </a:lnTo>
                <a:lnTo>
                  <a:pt x="f4695" y="f3205"/>
                </a:lnTo>
                <a:lnTo>
                  <a:pt x="f4682" y="f2838"/>
                </a:lnTo>
                <a:lnTo>
                  <a:pt x="f4696" y="f1174"/>
                </a:lnTo>
                <a:lnTo>
                  <a:pt x="f662" y="f2899"/>
                </a:lnTo>
                <a:lnTo>
                  <a:pt x="f4697" y="f3839"/>
                </a:lnTo>
                <a:lnTo>
                  <a:pt x="f4698" y="f4699"/>
                </a:lnTo>
                <a:lnTo>
                  <a:pt x="f4700" y="f4701"/>
                </a:lnTo>
                <a:lnTo>
                  <a:pt x="f4678" y="f2657"/>
                </a:lnTo>
                <a:lnTo>
                  <a:pt x="f4702" y="f4703"/>
                </a:lnTo>
                <a:lnTo>
                  <a:pt x="f741" y="f3846"/>
                </a:lnTo>
                <a:lnTo>
                  <a:pt x="f741" y="f1116"/>
                </a:lnTo>
                <a:lnTo>
                  <a:pt x="f4702" y="f4704"/>
                </a:lnTo>
                <a:lnTo>
                  <a:pt x="f4705" y="f4706"/>
                </a:lnTo>
                <a:lnTo>
                  <a:pt x="f4658" y="f3952"/>
                </a:lnTo>
                <a:lnTo>
                  <a:pt x="f122" y="f3950"/>
                </a:lnTo>
                <a:lnTo>
                  <a:pt x="f265" y="f3283"/>
                </a:lnTo>
                <a:lnTo>
                  <a:pt x="f4707" y="f3366"/>
                </a:lnTo>
                <a:lnTo>
                  <a:pt x="f4708" y="f3297"/>
                </a:lnTo>
                <a:lnTo>
                  <a:pt x="f126" y="f4709"/>
                </a:lnTo>
                <a:lnTo>
                  <a:pt x="f4696" y="f4534"/>
                </a:lnTo>
                <a:lnTo>
                  <a:pt x="f660" y="f4710"/>
                </a:lnTo>
                <a:lnTo>
                  <a:pt x="f759" y="f3876"/>
                </a:lnTo>
                <a:lnTo>
                  <a:pt x="f4695" y="f3311"/>
                </a:lnTo>
                <a:lnTo>
                  <a:pt x="f4711" y="f4549"/>
                </a:lnTo>
                <a:lnTo>
                  <a:pt x="f4712" y="f4490"/>
                </a:lnTo>
                <a:lnTo>
                  <a:pt x="f4713" y="f4714"/>
                </a:lnTo>
                <a:lnTo>
                  <a:pt x="f656" y="f4715"/>
                </a:lnTo>
                <a:lnTo>
                  <a:pt x="f4650" y="f4716"/>
                </a:lnTo>
                <a:lnTo>
                  <a:pt x="f4717" y="f4551"/>
                </a:lnTo>
                <a:lnTo>
                  <a:pt x="f653" y="f3899"/>
                </a:lnTo>
                <a:lnTo>
                  <a:pt x="f4718" y="f4719"/>
                </a:lnTo>
                <a:lnTo>
                  <a:pt x="f4720" y="f4721"/>
                </a:lnTo>
                <a:lnTo>
                  <a:pt x="f855" y="f4553"/>
                </a:lnTo>
                <a:lnTo>
                  <a:pt x="f4722" y="f4723"/>
                </a:lnTo>
                <a:lnTo>
                  <a:pt x="f4724" y="f3328"/>
                </a:lnTo>
                <a:lnTo>
                  <a:pt x="f4646" y="f4725"/>
                </a:lnTo>
                <a:lnTo>
                  <a:pt x="f4726" y="f4727"/>
                </a:lnTo>
                <a:lnTo>
                  <a:pt x="f4728" y="f3904"/>
                </a:lnTo>
                <a:lnTo>
                  <a:pt x="f4729" y="f4730"/>
                </a:lnTo>
                <a:lnTo>
                  <a:pt x="f4731" y="f3906"/>
                </a:lnTo>
                <a:lnTo>
                  <a:pt x="f4642" y="f3920"/>
                </a:lnTo>
                <a:lnTo>
                  <a:pt x="f4732" y="f4733"/>
                </a:lnTo>
                <a:lnTo>
                  <a:pt x="f4734" y="f3920"/>
                </a:lnTo>
                <a:lnTo>
                  <a:pt x="f4735" y="f3906"/>
                </a:lnTo>
                <a:lnTo>
                  <a:pt x="f598" y="f3904"/>
                </a:lnTo>
                <a:lnTo>
                  <a:pt x="f4736" y="f4727"/>
                </a:lnTo>
                <a:lnTo>
                  <a:pt x="f879" y="f3331"/>
                </a:lnTo>
                <a:lnTo>
                  <a:pt x="f4737" y="f3328"/>
                </a:lnTo>
                <a:lnTo>
                  <a:pt x="f4738" y="f4723"/>
                </a:lnTo>
                <a:lnTo>
                  <a:pt x="f6" y="f4553"/>
                </a:lnTo>
                <a:lnTo>
                  <a:pt x="f6" y="f1321"/>
                </a:lnTo>
                <a:close/>
                <a:moveTo>
                  <a:pt x="f4739" y="f3238"/>
                </a:moveTo>
                <a:lnTo>
                  <a:pt x="f4732" y="f3238"/>
                </a:lnTo>
                <a:lnTo>
                  <a:pt x="f634" y="f4740"/>
                </a:lnTo>
                <a:lnTo>
                  <a:pt x="f213" y="f4241"/>
                </a:lnTo>
                <a:lnTo>
                  <a:pt x="f4741" y="f2878"/>
                </a:lnTo>
                <a:lnTo>
                  <a:pt x="f228" y="f4742"/>
                </a:lnTo>
                <a:lnTo>
                  <a:pt x="f4743" y="f2806"/>
                </a:lnTo>
                <a:lnTo>
                  <a:pt x="f4744" y="f3986"/>
                </a:lnTo>
                <a:lnTo>
                  <a:pt x="f4745" y="f3086"/>
                </a:lnTo>
                <a:lnTo>
                  <a:pt x="f177" y="f4746"/>
                </a:lnTo>
                <a:lnTo>
                  <a:pt x="f856" y="f2590"/>
                </a:lnTo>
                <a:lnTo>
                  <a:pt x="f160" y="f3012"/>
                </a:lnTo>
                <a:lnTo>
                  <a:pt x="f4747" y="f4436"/>
                </a:lnTo>
                <a:lnTo>
                  <a:pt x="f545" y="f2804"/>
                </a:lnTo>
                <a:lnTo>
                  <a:pt x="f4748" y="f4749"/>
                </a:lnTo>
                <a:lnTo>
                  <a:pt x="f4750" y="f4751"/>
                </a:lnTo>
                <a:lnTo>
                  <a:pt x="f4689" y="f2873"/>
                </a:lnTo>
                <a:lnTo>
                  <a:pt x="f253" y="f4278"/>
                </a:lnTo>
                <a:lnTo>
                  <a:pt x="f751" y="f4427"/>
                </a:lnTo>
                <a:lnTo>
                  <a:pt x="f852" y="f4752"/>
                </a:lnTo>
                <a:lnTo>
                  <a:pt x="f4753" y="f3803"/>
                </a:lnTo>
                <a:lnTo>
                  <a:pt x="f4754" y="f4755"/>
                </a:lnTo>
                <a:lnTo>
                  <a:pt x="f655" y="f4756"/>
                </a:lnTo>
                <a:lnTo>
                  <a:pt x="f4757" y="f4758"/>
                </a:lnTo>
                <a:lnTo>
                  <a:pt x="f146" y="f1379"/>
                </a:lnTo>
                <a:lnTo>
                  <a:pt x="f4759" y="f4760"/>
                </a:lnTo>
                <a:lnTo>
                  <a:pt x="f4761" y="f4762"/>
                </a:lnTo>
                <a:lnTo>
                  <a:pt x="f4763" y="f4764"/>
                </a:lnTo>
                <a:lnTo>
                  <a:pt x="f4765" y="f3508"/>
                </a:lnTo>
                <a:lnTo>
                  <a:pt x="f748" y="f1362"/>
                </a:lnTo>
                <a:lnTo>
                  <a:pt x="f4765" y="f2749"/>
                </a:lnTo>
                <a:lnTo>
                  <a:pt x="f4763" y="f3452"/>
                </a:lnTo>
                <a:lnTo>
                  <a:pt x="f4761" y="f3171"/>
                </a:lnTo>
                <a:lnTo>
                  <a:pt x="f850" y="f4766"/>
                </a:lnTo>
                <a:lnTo>
                  <a:pt x="f146" y="f1287"/>
                </a:lnTo>
                <a:lnTo>
                  <a:pt x="f4767" y="f1196"/>
                </a:lnTo>
                <a:lnTo>
                  <a:pt x="f655" y="f1298"/>
                </a:lnTo>
                <a:lnTo>
                  <a:pt x="f4768" y="f1276"/>
                </a:lnTo>
                <a:lnTo>
                  <a:pt x="f4769" y="f1348"/>
                </a:lnTo>
                <a:lnTo>
                  <a:pt x="f4692" y="f2989"/>
                </a:lnTo>
                <a:lnTo>
                  <a:pt x="f4770" y="f3373"/>
                </a:lnTo>
                <a:lnTo>
                  <a:pt x="f4771" y="f3440"/>
                </a:lnTo>
                <a:lnTo>
                  <a:pt x="f4772" y="f4321"/>
                </a:lnTo>
                <a:lnTo>
                  <a:pt x="f4773" y="f4660"/>
                </a:lnTo>
                <a:lnTo>
                  <a:pt x="f4690" y="f1201"/>
                </a:lnTo>
                <a:lnTo>
                  <a:pt x="f4774" y="f2546"/>
                </a:lnTo>
                <a:lnTo>
                  <a:pt x="f158" y="f1407"/>
                </a:lnTo>
                <a:lnTo>
                  <a:pt x="f4775" y="f2544"/>
                </a:lnTo>
                <a:lnTo>
                  <a:pt x="f4776" y="f1341"/>
                </a:lnTo>
                <a:lnTo>
                  <a:pt x="f173" y="f4777"/>
                </a:lnTo>
                <a:lnTo>
                  <a:pt x="f4778" y="f2797"/>
                </a:lnTo>
                <a:lnTo>
                  <a:pt x="f4779" y="f1410"/>
                </a:lnTo>
                <a:lnTo>
                  <a:pt x="f4780" y="f1206"/>
                </a:lnTo>
                <a:lnTo>
                  <a:pt x="f4643" y="f1438"/>
                </a:lnTo>
                <a:lnTo>
                  <a:pt x="f634" y="f1266"/>
                </a:lnTo>
                <a:lnTo>
                  <a:pt x="f862" y="f1266"/>
                </a:lnTo>
                <a:lnTo>
                  <a:pt x="f4781" y="f1266"/>
                </a:lnTo>
                <a:lnTo>
                  <a:pt x="f4782" y="f2794"/>
                </a:lnTo>
                <a:lnTo>
                  <a:pt x="f3" y="f2780"/>
                </a:lnTo>
                <a:lnTo>
                  <a:pt x="f4739" y="f3151"/>
                </a:lnTo>
                <a:lnTo>
                  <a:pt x="f4739" y="f3238"/>
                </a:lnTo>
                <a:close/>
                <a:moveTo>
                  <a:pt x="f4739" y="f4783"/>
                </a:moveTo>
                <a:lnTo>
                  <a:pt x="f606" y="f3876"/>
                </a:lnTo>
                <a:lnTo>
                  <a:pt x="f4784" y="f3887"/>
                </a:lnTo>
                <a:lnTo>
                  <a:pt x="f4785" y="f3880"/>
                </a:lnTo>
                <a:lnTo>
                  <a:pt x="f4786" y="f3882"/>
                </a:lnTo>
                <a:lnTo>
                  <a:pt x="f936" y="f3880"/>
                </a:lnTo>
                <a:lnTo>
                  <a:pt x="f214" y="f3887"/>
                </a:lnTo>
                <a:lnTo>
                  <a:pt x="f220" y="f3309"/>
                </a:lnTo>
                <a:lnTo>
                  <a:pt x="f4787" y="f4788"/>
                </a:lnTo>
                <a:lnTo>
                  <a:pt x="f4789" y="f4477"/>
                </a:lnTo>
                <a:lnTo>
                  <a:pt x="f4790" y="f3867"/>
                </a:lnTo>
                <a:lnTo>
                  <a:pt x="f171" y="f3865"/>
                </a:lnTo>
                <a:lnTo>
                  <a:pt x="f180" y="f3863"/>
                </a:lnTo>
                <a:lnTo>
                  <a:pt x="f162" y="f4791"/>
                </a:lnTo>
                <a:lnTo>
                  <a:pt x="f649" y="f4535"/>
                </a:lnTo>
                <a:lnTo>
                  <a:pt x="f4647" y="f4493"/>
                </a:lnTo>
                <a:lnTo>
                  <a:pt x="f4792" y="f4793"/>
                </a:lnTo>
                <a:lnTo>
                  <a:pt x="f154" y="f4794"/>
                </a:lnTo>
                <a:lnTo>
                  <a:pt x="f4748" y="f3855"/>
                </a:lnTo>
                <a:lnTo>
                  <a:pt x="f4795" y="f4494"/>
                </a:lnTo>
                <a:lnTo>
                  <a:pt x="f151" y="f4796"/>
                </a:lnTo>
                <a:lnTo>
                  <a:pt x="f4797" y="f4459"/>
                </a:lnTo>
                <a:lnTo>
                  <a:pt x="f4798" y="f4799"/>
                </a:lnTo>
                <a:lnTo>
                  <a:pt x="f4648" y="f4543"/>
                </a:lnTo>
                <a:lnTo>
                  <a:pt x="f4800" y="f4801"/>
                </a:lnTo>
                <a:lnTo>
                  <a:pt x="f4770" y="f4802"/>
                </a:lnTo>
                <a:lnTo>
                  <a:pt x="f4803" y="f1107"/>
                </a:lnTo>
                <a:lnTo>
                  <a:pt x="f255" y="f4804"/>
                </a:lnTo>
                <a:lnTo>
                  <a:pt x="f4687" y="f1118"/>
                </a:lnTo>
                <a:lnTo>
                  <a:pt x="f4805" y="f4806"/>
                </a:lnTo>
                <a:lnTo>
                  <a:pt x="f4692" y="f4807"/>
                </a:lnTo>
                <a:lnTo>
                  <a:pt x="f4805" y="f4808"/>
                </a:lnTo>
                <a:lnTo>
                  <a:pt x="f4687" y="f2659"/>
                </a:lnTo>
                <a:lnTo>
                  <a:pt x="f255" y="f2945"/>
                </a:lnTo>
                <a:lnTo>
                  <a:pt x="f4803" y="f2928"/>
                </a:lnTo>
                <a:lnTo>
                  <a:pt x="f149" y="f2930"/>
                </a:lnTo>
                <a:lnTo>
                  <a:pt x="f4809" y="f3965"/>
                </a:lnTo>
                <a:lnTo>
                  <a:pt x="f253" y="f4469"/>
                </a:lnTo>
                <a:lnTo>
                  <a:pt x="f150" y="f3065"/>
                </a:lnTo>
                <a:lnTo>
                  <a:pt x="f4691" y="f4810"/>
                </a:lnTo>
                <a:lnTo>
                  <a:pt x="f251" y="f4811"/>
                </a:lnTo>
                <a:lnTo>
                  <a:pt x="f4812" y="f2899"/>
                </a:lnTo>
                <a:lnTo>
                  <a:pt x="f249" y="f3969"/>
                </a:lnTo>
                <a:lnTo>
                  <a:pt x="f4813" y="f4814"/>
                </a:lnTo>
                <a:lnTo>
                  <a:pt x="f4815" y="f2631"/>
                </a:lnTo>
                <a:lnTo>
                  <a:pt x="f4816" y="f1172"/>
                </a:lnTo>
                <a:lnTo>
                  <a:pt x="f4817" y="f2701"/>
                </a:lnTo>
                <a:lnTo>
                  <a:pt x="f4722" y="f3368"/>
                </a:lnTo>
                <a:lnTo>
                  <a:pt x="f856" y="f2940"/>
                </a:lnTo>
                <a:lnTo>
                  <a:pt x="f167" y="f2892"/>
                </a:lnTo>
                <a:lnTo>
                  <a:pt x="f238" y="f2826"/>
                </a:lnTo>
                <a:lnTo>
                  <a:pt x="f236" y="f3202"/>
                </a:lnTo>
                <a:lnTo>
                  <a:pt x="f4778" y="f2705"/>
                </a:lnTo>
                <a:lnTo>
                  <a:pt x="f4818" y="f3200"/>
                </a:lnTo>
                <a:lnTo>
                  <a:pt x="f4819" y="f3976"/>
                </a:lnTo>
                <a:lnTo>
                  <a:pt x="f4820" y="f4821"/>
                </a:lnTo>
                <a:lnTo>
                  <a:pt x="f192" y="f4822"/>
                </a:lnTo>
                <a:lnTo>
                  <a:pt x="f556" y="f4355"/>
                </a:lnTo>
                <a:lnTo>
                  <a:pt x="f4823" y="f2821"/>
                </a:lnTo>
                <a:lnTo>
                  <a:pt x="f4824" y="f3828"/>
                </a:lnTo>
                <a:lnTo>
                  <a:pt x="f4825" y="f2708"/>
                </a:lnTo>
                <a:lnTo>
                  <a:pt x="f4739" y="f2708"/>
                </a:lnTo>
                <a:lnTo>
                  <a:pt x="f4739" y="f4783"/>
                </a:lnTo>
                <a:close/>
                <a:moveTo>
                  <a:pt x="f6" y="f4826"/>
                </a:moveTo>
                <a:lnTo>
                  <a:pt x="f6" y="f4827"/>
                </a:lnTo>
                <a:lnTo>
                  <a:pt x="f4828" y="f4827"/>
                </a:lnTo>
                <a:lnTo>
                  <a:pt x="f4828" y="f4826"/>
                </a:lnTo>
                <a:lnTo>
                  <a:pt x="f6" y="f4826"/>
                </a:lnTo>
                <a:close/>
                <a:moveTo>
                  <a:pt x="f744" y="f4827"/>
                </a:moveTo>
                <a:lnTo>
                  <a:pt x="f4829" y="f4827"/>
                </a:lnTo>
                <a:lnTo>
                  <a:pt x="f4829" y="f4830"/>
                </a:lnTo>
                <a:lnTo>
                  <a:pt x="f4831" y="f4830"/>
                </a:lnTo>
                <a:lnTo>
                  <a:pt x="f4831" y="f4826"/>
                </a:lnTo>
                <a:lnTo>
                  <a:pt x="f565" y="f4826"/>
                </a:lnTo>
                <a:lnTo>
                  <a:pt x="f565" y="f4830"/>
                </a:lnTo>
                <a:lnTo>
                  <a:pt x="f744" y="f4830"/>
                </a:lnTo>
                <a:lnTo>
                  <a:pt x="f744" y="f4827"/>
                </a:lnTo>
                <a:close/>
                <a:moveTo>
                  <a:pt x="f4832" y="f4833"/>
                </a:moveTo>
                <a:lnTo>
                  <a:pt x="f4834" y="f4835"/>
                </a:lnTo>
                <a:lnTo>
                  <a:pt x="f4836" y="f4837"/>
                </a:lnTo>
                <a:lnTo>
                  <a:pt x="f4838" y="f4839"/>
                </a:lnTo>
                <a:lnTo>
                  <a:pt x="f1071" y="f12"/>
                </a:lnTo>
                <a:lnTo>
                  <a:pt x="f4840" y="f4841"/>
                </a:lnTo>
                <a:lnTo>
                  <a:pt x="f4842" y="f48"/>
                </a:lnTo>
                <a:lnTo>
                  <a:pt x="f4843" y="f4844"/>
                </a:lnTo>
                <a:lnTo>
                  <a:pt x="f4845" y="f44"/>
                </a:lnTo>
                <a:lnTo>
                  <a:pt x="f4846" y="f4827"/>
                </a:lnTo>
                <a:lnTo>
                  <a:pt x="f4847" y="f4848"/>
                </a:lnTo>
                <a:lnTo>
                  <a:pt x="f4849" y="f20"/>
                </a:lnTo>
                <a:lnTo>
                  <a:pt x="f4850" y="f4851"/>
                </a:lnTo>
                <a:lnTo>
                  <a:pt x="f4852" y="f4853"/>
                </a:lnTo>
                <a:lnTo>
                  <a:pt x="f4854" y="f26"/>
                </a:lnTo>
                <a:lnTo>
                  <a:pt x="f4520" y="f28"/>
                </a:lnTo>
                <a:lnTo>
                  <a:pt x="f4855" y="f28"/>
                </a:lnTo>
                <a:lnTo>
                  <a:pt x="f4528" y="f28"/>
                </a:lnTo>
                <a:lnTo>
                  <a:pt x="f3565" y="f24"/>
                </a:lnTo>
                <a:lnTo>
                  <a:pt x="f4856" y="f22"/>
                </a:lnTo>
                <a:lnTo>
                  <a:pt x="f3911" y="f36"/>
                </a:lnTo>
                <a:lnTo>
                  <a:pt x="f4857" y="f4615"/>
                </a:lnTo>
                <a:lnTo>
                  <a:pt x="f3926" y="f18"/>
                </a:lnTo>
                <a:lnTo>
                  <a:pt x="f4858" y="f4859"/>
                </a:lnTo>
                <a:lnTo>
                  <a:pt x="f3316" y="f4860"/>
                </a:lnTo>
                <a:lnTo>
                  <a:pt x="f4861" y="f48"/>
                </a:lnTo>
                <a:lnTo>
                  <a:pt x="f4862" y="f4863"/>
                </a:lnTo>
                <a:lnTo>
                  <a:pt x="f1109" y="f4864"/>
                </a:lnTo>
                <a:lnTo>
                  <a:pt x="f4534" y="f10"/>
                </a:lnTo>
                <a:lnTo>
                  <a:pt x="f4535" y="f4835"/>
                </a:lnTo>
                <a:lnTo>
                  <a:pt x="f3295" y="f60"/>
                </a:lnTo>
                <a:lnTo>
                  <a:pt x="f4865" y="f4589"/>
                </a:lnTo>
                <a:lnTo>
                  <a:pt x="f4796" y="f4866"/>
                </a:lnTo>
                <a:lnTo>
                  <a:pt x="f3852" y="f4867"/>
                </a:lnTo>
                <a:lnTo>
                  <a:pt x="f4868" y="f343"/>
                </a:lnTo>
                <a:lnTo>
                  <a:pt x="f4869" y="f800"/>
                </a:lnTo>
                <a:lnTo>
                  <a:pt x="f4870" y="f808"/>
                </a:lnTo>
                <a:lnTo>
                  <a:pt x="f4871" y="f4872"/>
                </a:lnTo>
                <a:lnTo>
                  <a:pt x="f4463" y="f4607"/>
                </a:lnTo>
                <a:lnTo>
                  <a:pt x="f4873" y="f816"/>
                </a:lnTo>
                <a:lnTo>
                  <a:pt x="f1117" y="f4605"/>
                </a:lnTo>
                <a:lnTo>
                  <a:pt x="f4874" y="f4875"/>
                </a:lnTo>
                <a:lnTo>
                  <a:pt x="f4876" y="f88"/>
                </a:lnTo>
                <a:lnTo>
                  <a:pt x="f4498" y="f4877"/>
                </a:lnTo>
                <a:lnTo>
                  <a:pt x="f4878" y="f4597"/>
                </a:lnTo>
                <a:lnTo>
                  <a:pt x="f4879" y="f4880"/>
                </a:lnTo>
                <a:lnTo>
                  <a:pt x="f4881" y="f4882"/>
                </a:lnTo>
                <a:lnTo>
                  <a:pt x="f4883" y="f716"/>
                </a:lnTo>
                <a:lnTo>
                  <a:pt x="f4883" y="f295"/>
                </a:lnTo>
                <a:lnTo>
                  <a:pt x="f4883" y="f4884"/>
                </a:lnTo>
                <a:lnTo>
                  <a:pt x="f4881" y="f4885"/>
                </a:lnTo>
                <a:lnTo>
                  <a:pt x="f4886" y="f4887"/>
                </a:lnTo>
                <a:lnTo>
                  <a:pt x="f4465" y="f773"/>
                </a:lnTo>
                <a:lnTo>
                  <a:pt x="f4888" y="f677"/>
                </a:lnTo>
                <a:lnTo>
                  <a:pt x="f4889" y="f4890"/>
                </a:lnTo>
                <a:lnTo>
                  <a:pt x="f4876" y="f275"/>
                </a:lnTo>
                <a:lnTo>
                  <a:pt x="f4891" y="f273"/>
                </a:lnTo>
                <a:lnTo>
                  <a:pt x="f4892" y="f4893"/>
                </a:lnTo>
                <a:lnTo>
                  <a:pt x="f1116" y="f738"/>
                </a:lnTo>
                <a:lnTo>
                  <a:pt x="f1113" y="f4894"/>
                </a:lnTo>
                <a:lnTo>
                  <a:pt x="f1110" y="f4895"/>
                </a:lnTo>
                <a:lnTo>
                  <a:pt x="f4896" y="f4702"/>
                </a:lnTo>
                <a:lnTo>
                  <a:pt x="f4501" y="f4897"/>
                </a:lnTo>
                <a:lnTo>
                  <a:pt x="f4801" y="f4898"/>
                </a:lnTo>
                <a:lnTo>
                  <a:pt x="f4543" y="f126"/>
                </a:lnTo>
                <a:lnTo>
                  <a:pt x="f4899" y="f4900"/>
                </a:lnTo>
                <a:lnTo>
                  <a:pt x="f4538" y="f4682"/>
                </a:lnTo>
                <a:lnTo>
                  <a:pt x="f4901" y="f4902"/>
                </a:lnTo>
                <a:lnTo>
                  <a:pt x="f4503" y="f4903"/>
                </a:lnTo>
                <a:lnTo>
                  <a:pt x="f3299" y="f657"/>
                </a:lnTo>
                <a:lnTo>
                  <a:pt x="f3448" y="f4904"/>
                </a:lnTo>
                <a:lnTo>
                  <a:pt x="f4504" y="f4905"/>
                </a:lnTo>
                <a:lnTo>
                  <a:pt x="f4906" y="f754"/>
                </a:lnTo>
                <a:lnTo>
                  <a:pt x="f3928" y="f4805"/>
                </a:lnTo>
                <a:lnTo>
                  <a:pt x="f4727" y="f4648"/>
                </a:lnTo>
                <a:lnTo>
                  <a:pt x="f4907" y="f251"/>
                </a:lnTo>
                <a:lnTo>
                  <a:pt x="f4908" y="f152"/>
                </a:lnTo>
                <a:lnTo>
                  <a:pt x="f4909" y="f189"/>
                </a:lnTo>
                <a:lnTo>
                  <a:pt x="f4910" y="f4911"/>
                </a:lnTo>
                <a:lnTo>
                  <a:pt x="f4912" y="f183"/>
                </a:lnTo>
                <a:lnTo>
                  <a:pt x="f4913" y="f4914"/>
                </a:lnTo>
                <a:lnTo>
                  <a:pt x="f4915" y="f171"/>
                </a:lnTo>
                <a:lnTo>
                  <a:pt x="f4916" y="f4917"/>
                </a:lnTo>
                <a:lnTo>
                  <a:pt x="f4918" y="f4778"/>
                </a:lnTo>
                <a:lnTo>
                  <a:pt x="f955" y="f4726"/>
                </a:lnTo>
                <a:lnTo>
                  <a:pt x="f4919" y="f941"/>
                </a:lnTo>
                <a:lnTo>
                  <a:pt x="f4920" y="f4921"/>
                </a:lnTo>
                <a:lnTo>
                  <a:pt x="f4922" y="f4729"/>
                </a:lnTo>
                <a:lnTo>
                  <a:pt x="f4923" y="f4924"/>
                </a:lnTo>
                <a:lnTo>
                  <a:pt x="f4925" y="f4926"/>
                </a:lnTo>
                <a:lnTo>
                  <a:pt x="f4927" y="f860"/>
                </a:lnTo>
                <a:lnTo>
                  <a:pt x="f4925" y="f4928"/>
                </a:lnTo>
                <a:lnTo>
                  <a:pt x="f4923" y="f4929"/>
                </a:lnTo>
                <a:lnTo>
                  <a:pt x="f4930" y="f863"/>
                </a:lnTo>
                <a:lnTo>
                  <a:pt x="f4931" y="f4781"/>
                </a:lnTo>
                <a:lnTo>
                  <a:pt x="f958" y="f575"/>
                </a:lnTo>
                <a:lnTo>
                  <a:pt x="f4932" y="f4933"/>
                </a:lnTo>
                <a:lnTo>
                  <a:pt x="f4934" y="f4935"/>
                </a:lnTo>
                <a:lnTo>
                  <a:pt x="f1090" y="f610"/>
                </a:lnTo>
                <a:lnTo>
                  <a:pt x="f1092" y="f3"/>
                </a:lnTo>
                <a:lnTo>
                  <a:pt x="f4936" y="f4937"/>
                </a:lnTo>
                <a:lnTo>
                  <a:pt x="f4938" y="f4939"/>
                </a:lnTo>
                <a:lnTo>
                  <a:pt x="f4940" y="f598"/>
                </a:lnTo>
                <a:lnTo>
                  <a:pt x="f4941" y="f4942"/>
                </a:lnTo>
                <a:lnTo>
                  <a:pt x="f4943" y="f4944"/>
                </a:lnTo>
                <a:lnTo>
                  <a:pt x="f4945" y="f4830"/>
                </a:lnTo>
                <a:lnTo>
                  <a:pt x="f4946" y="f4947"/>
                </a:lnTo>
                <a:lnTo>
                  <a:pt x="f4515" y="f4948"/>
                </a:lnTo>
                <a:lnTo>
                  <a:pt x="f4949" y="f4950"/>
                </a:lnTo>
                <a:lnTo>
                  <a:pt x="f4951" y="f4952"/>
                </a:lnTo>
                <a:lnTo>
                  <a:pt x="f4953" y="f920"/>
                </a:lnTo>
                <a:lnTo>
                  <a:pt x="f4530" y="f4641"/>
                </a:lnTo>
                <a:lnTo>
                  <a:pt x="f4954" y="f4955"/>
                </a:lnTo>
                <a:lnTo>
                  <a:pt x="f4453" y="f4956"/>
                </a:lnTo>
                <a:lnTo>
                  <a:pt x="f4957" y="f4958"/>
                </a:lnTo>
                <a:lnTo>
                  <a:pt x="f4484" y="f4956"/>
                </a:lnTo>
                <a:lnTo>
                  <a:pt x="f4721" y="f4955"/>
                </a:lnTo>
                <a:lnTo>
                  <a:pt x="f4959" y="f4960"/>
                </a:lnTo>
                <a:lnTo>
                  <a:pt x="f4488" y="f4961"/>
                </a:lnTo>
                <a:lnTo>
                  <a:pt x="f4962" y="f4963"/>
                </a:lnTo>
                <a:lnTo>
                  <a:pt x="f4964" y="f4965"/>
                </a:lnTo>
                <a:lnTo>
                  <a:pt x="f3882" y="f4966"/>
                </a:lnTo>
                <a:lnTo>
                  <a:pt x="f4967" y="f4968"/>
                </a:lnTo>
                <a:lnTo>
                  <a:pt x="f4969" y="f872"/>
                </a:lnTo>
                <a:lnTo>
                  <a:pt x="f4794" y="f594"/>
                </a:lnTo>
                <a:lnTo>
                  <a:pt x="f4537" y="f870"/>
                </a:lnTo>
                <a:lnTo>
                  <a:pt x="f3852" y="f4970"/>
                </a:lnTo>
                <a:lnTo>
                  <a:pt x="f4871" y="f4737"/>
                </a:lnTo>
                <a:lnTo>
                  <a:pt x="f4540" y="f4971"/>
                </a:lnTo>
                <a:lnTo>
                  <a:pt x="f4459" y="f4972"/>
                </a:lnTo>
                <a:lnTo>
                  <a:pt x="f4973" y="f4738"/>
                </a:lnTo>
                <a:lnTo>
                  <a:pt x="f3897" y="f4826"/>
                </a:lnTo>
                <a:lnTo>
                  <a:pt x="f3448" y="f4974"/>
                </a:lnTo>
                <a:lnTo>
                  <a:pt x="f3887" y="f4975"/>
                </a:lnTo>
                <a:lnTo>
                  <a:pt x="f4964" y="f4976"/>
                </a:lnTo>
                <a:lnTo>
                  <a:pt x="f4550" y="f902"/>
                </a:lnTo>
                <a:lnTo>
                  <a:pt x="f4454" y="f896"/>
                </a:lnTo>
                <a:lnTo>
                  <a:pt x="f3928" y="f901"/>
                </a:lnTo>
                <a:lnTo>
                  <a:pt x="f3922" y="f898"/>
                </a:lnTo>
                <a:lnTo>
                  <a:pt x="f3920" y="f6"/>
                </a:lnTo>
                <a:lnTo>
                  <a:pt x="f1097" y="f898"/>
                </a:lnTo>
                <a:lnTo>
                  <a:pt x="f4977" y="f901"/>
                </a:lnTo>
                <a:lnTo>
                  <a:pt x="f4978" y="f4979"/>
                </a:lnTo>
                <a:lnTo>
                  <a:pt x="f4513" y="f4980"/>
                </a:lnTo>
                <a:lnTo>
                  <a:pt x="f4555" y="f892"/>
                </a:lnTo>
                <a:lnTo>
                  <a:pt x="f4525" y="f4974"/>
                </a:lnTo>
                <a:lnTo>
                  <a:pt x="f4913" y="f4981"/>
                </a:lnTo>
                <a:lnTo>
                  <a:pt x="f4915" y="f4982"/>
                </a:lnTo>
                <a:lnTo>
                  <a:pt x="f4983" y="f887"/>
                </a:lnTo>
                <a:lnTo>
                  <a:pt x="f954" y="f4984"/>
                </a:lnTo>
                <a:lnTo>
                  <a:pt x="f4919" y="f4985"/>
                </a:lnTo>
                <a:lnTo>
                  <a:pt x="f1084" y="f4986"/>
                </a:lnTo>
                <a:lnTo>
                  <a:pt x="f4987" y="f4988"/>
                </a:lnTo>
                <a:lnTo>
                  <a:pt x="f1080" y="f914"/>
                </a:lnTo>
                <a:lnTo>
                  <a:pt x="f4989" y="f4990"/>
                </a:lnTo>
                <a:lnTo>
                  <a:pt x="f4991" y="f4992"/>
                </a:lnTo>
                <a:lnTo>
                  <a:pt x="f4993" y="f4994"/>
                </a:lnTo>
                <a:lnTo>
                  <a:pt x="f4995" y="f4996"/>
                </a:lnTo>
                <a:lnTo>
                  <a:pt x="f4997" y="f4958"/>
                </a:lnTo>
                <a:lnTo>
                  <a:pt x="f4998" y="f4948"/>
                </a:lnTo>
                <a:lnTo>
                  <a:pt x="f4999" y="f4944"/>
                </a:lnTo>
                <a:lnTo>
                  <a:pt x="f5000" y="f924"/>
                </a:lnTo>
                <a:lnTo>
                  <a:pt x="f5001" y="f608"/>
                </a:lnTo>
                <a:lnTo>
                  <a:pt x="f4635" y="f868"/>
                </a:lnTo>
                <a:lnTo>
                  <a:pt x="f5002" y="f4782"/>
                </a:lnTo>
                <a:lnTo>
                  <a:pt x="f5003" y="f5004"/>
                </a:lnTo>
                <a:lnTo>
                  <a:pt x="f5005" y="f4734"/>
                </a:lnTo>
                <a:lnTo>
                  <a:pt x="f5006" y="f5007"/>
                </a:lnTo>
                <a:lnTo>
                  <a:pt x="f5008" y="f5009"/>
                </a:lnTo>
                <a:lnTo>
                  <a:pt x="f4836" y="f4786"/>
                </a:lnTo>
                <a:lnTo>
                  <a:pt x="f5010" y="f5011"/>
                </a:lnTo>
                <a:lnTo>
                  <a:pt x="f5010" y="f5012"/>
                </a:lnTo>
                <a:lnTo>
                  <a:pt x="f5010" y="f211"/>
                </a:lnTo>
                <a:lnTo>
                  <a:pt x="f978" y="f215"/>
                </a:lnTo>
                <a:lnTo>
                  <a:pt x="f5013" y="f5014"/>
                </a:lnTo>
                <a:lnTo>
                  <a:pt x="f5015" y="f5016"/>
                </a:lnTo>
                <a:lnTo>
                  <a:pt x="f5017" y="f4779"/>
                </a:lnTo>
                <a:lnTo>
                  <a:pt x="f5018" y="f5019"/>
                </a:lnTo>
                <a:lnTo>
                  <a:pt x="f4838" y="f4778"/>
                </a:lnTo>
                <a:lnTo>
                  <a:pt x="f5002" y="f4917"/>
                </a:lnTo>
                <a:lnTo>
                  <a:pt x="f4635" y="f173"/>
                </a:lnTo>
                <a:lnTo>
                  <a:pt x="f1071" y="f4776"/>
                </a:lnTo>
                <a:lnTo>
                  <a:pt x="f5020" y="f4722"/>
                </a:lnTo>
                <a:lnTo>
                  <a:pt x="f5021" y="f4647"/>
                </a:lnTo>
                <a:lnTo>
                  <a:pt x="f5022" y="f4815"/>
                </a:lnTo>
                <a:lnTo>
                  <a:pt x="f5023" y="f5024"/>
                </a:lnTo>
                <a:lnTo>
                  <a:pt x="f5025" y="f5026"/>
                </a:lnTo>
                <a:lnTo>
                  <a:pt x="f5027" y="f5028"/>
                </a:lnTo>
                <a:lnTo>
                  <a:pt x="f5029" y="f4800"/>
                </a:lnTo>
                <a:lnTo>
                  <a:pt x="f4991" y="f4805"/>
                </a:lnTo>
                <a:lnTo>
                  <a:pt x="f5030" y="f4753"/>
                </a:lnTo>
                <a:lnTo>
                  <a:pt x="f5031" y="f750"/>
                </a:lnTo>
                <a:lnTo>
                  <a:pt x="f4927" y="f259"/>
                </a:lnTo>
                <a:lnTo>
                  <a:pt x="f5032" y="f142"/>
                </a:lnTo>
                <a:lnTo>
                  <a:pt x="f1092" y="f5033"/>
                </a:lnTo>
                <a:lnTo>
                  <a:pt x="f4913" y="f5034"/>
                </a:lnTo>
                <a:lnTo>
                  <a:pt x="f4855" y="f5035"/>
                </a:lnTo>
                <a:lnTo>
                  <a:pt x="f5036" y="f4654"/>
                </a:lnTo>
                <a:lnTo>
                  <a:pt x="f5037" y="f4655"/>
                </a:lnTo>
                <a:lnTo>
                  <a:pt x="f5038" y="f5039"/>
                </a:lnTo>
                <a:lnTo>
                  <a:pt x="f3333" y="f4897"/>
                </a:lnTo>
                <a:lnTo>
                  <a:pt x="f5040" y="f741"/>
                </a:lnTo>
                <a:lnTo>
                  <a:pt x="f3930" y="f5041"/>
                </a:lnTo>
                <a:lnTo>
                  <a:pt x="f5042" y="f5043"/>
                </a:lnTo>
                <a:lnTo>
                  <a:pt x="f4962" y="f4671"/>
                </a:lnTo>
                <a:lnTo>
                  <a:pt x="f5044" y="f112"/>
                </a:lnTo>
                <a:lnTo>
                  <a:pt x="f4862" y="f839"/>
                </a:lnTo>
                <a:lnTo>
                  <a:pt x="f3309" y="f5045"/>
                </a:lnTo>
                <a:lnTo>
                  <a:pt x="f3307" y="f5046"/>
                </a:lnTo>
                <a:lnTo>
                  <a:pt x="f4548" y="f679"/>
                </a:lnTo>
                <a:lnTo>
                  <a:pt x="f3865" y="f726"/>
                </a:lnTo>
                <a:lnTo>
                  <a:pt x="f3303" y="f5047"/>
                </a:lnTo>
                <a:lnTo>
                  <a:pt x="f5048" y="f5049"/>
                </a:lnTo>
                <a:lnTo>
                  <a:pt x="f5048" y="f692"/>
                </a:lnTo>
                <a:lnTo>
                  <a:pt x="f5048" y="f695"/>
                </a:lnTo>
                <a:lnTo>
                  <a:pt x="f3863" y="f5050"/>
                </a:lnTo>
                <a:lnTo>
                  <a:pt x="f5051" y="f5052"/>
                </a:lnTo>
                <a:lnTo>
                  <a:pt x="f5053" y="f5054"/>
                </a:lnTo>
                <a:lnTo>
                  <a:pt x="f3865" y="f4596"/>
                </a:lnTo>
                <a:lnTo>
                  <a:pt x="f5055" y="f826"/>
                </a:lnTo>
                <a:lnTo>
                  <a:pt x="f4548" y="f90"/>
                </a:lnTo>
                <a:lnTo>
                  <a:pt x="f3893" y="f5056"/>
                </a:lnTo>
                <a:lnTo>
                  <a:pt x="f1109" y="f4603"/>
                </a:lnTo>
                <a:lnTo>
                  <a:pt x="f3875" y="f311"/>
                </a:lnTo>
                <a:lnTo>
                  <a:pt x="f3887" y="f820"/>
                </a:lnTo>
                <a:lnTo>
                  <a:pt x="f5057" y="f5058"/>
                </a:lnTo>
                <a:lnTo>
                  <a:pt x="f4504" y="f788"/>
                </a:lnTo>
                <a:lnTo>
                  <a:pt x="f4964" y="f5059"/>
                </a:lnTo>
                <a:lnTo>
                  <a:pt x="f3314" y="f5060"/>
                </a:lnTo>
                <a:lnTo>
                  <a:pt x="f4479" y="f5061"/>
                </a:lnTo>
                <a:lnTo>
                  <a:pt x="f5062" y="f78"/>
                </a:lnTo>
                <a:lnTo>
                  <a:pt x="f5042" y="f319"/>
                </a:lnTo>
                <a:lnTo>
                  <a:pt x="f5063" y="f5064"/>
                </a:lnTo>
                <a:lnTo>
                  <a:pt x="f3930" y="f321"/>
                </a:lnTo>
                <a:lnTo>
                  <a:pt x="f3321" y="f794"/>
                </a:lnTo>
                <a:lnTo>
                  <a:pt x="f5040" y="f5065"/>
                </a:lnTo>
                <a:lnTo>
                  <a:pt x="f4723" y="f5066"/>
                </a:lnTo>
                <a:lnTo>
                  <a:pt x="f3333" y="f5067"/>
                </a:lnTo>
                <a:lnTo>
                  <a:pt x="f4507" y="f4609"/>
                </a:lnTo>
                <a:lnTo>
                  <a:pt x="f5068" y="f5069"/>
                </a:lnTo>
                <a:lnTo>
                  <a:pt x="f5070" y="f5071"/>
                </a:lnTo>
                <a:lnTo>
                  <a:pt x="f5072" y="f5073"/>
                </a:lnTo>
                <a:lnTo>
                  <a:pt x="f4526" y="f5073"/>
                </a:lnTo>
                <a:lnTo>
                  <a:pt x="f4449" y="f5071"/>
                </a:lnTo>
                <a:lnTo>
                  <a:pt x="f5074" y="f328"/>
                </a:lnTo>
                <a:lnTo>
                  <a:pt x="f4916" y="f5075"/>
                </a:lnTo>
                <a:lnTo>
                  <a:pt x="f954" y="f326"/>
                </a:lnTo>
                <a:lnTo>
                  <a:pt x="f958" y="f72"/>
                </a:lnTo>
                <a:lnTo>
                  <a:pt x="f4925" y="f5076"/>
                </a:lnTo>
                <a:lnTo>
                  <a:pt x="f5077" y="f5065"/>
                </a:lnTo>
                <a:lnTo>
                  <a:pt x="f5078" y="f794"/>
                </a:lnTo>
                <a:lnTo>
                  <a:pt x="f5079" y="f5080"/>
                </a:lnTo>
                <a:lnTo>
                  <a:pt x="f4843" y="f4872"/>
                </a:lnTo>
                <a:lnTo>
                  <a:pt x="f5081" y="f5082"/>
                </a:lnTo>
                <a:lnTo>
                  <a:pt x="f5083" y="f318"/>
                </a:lnTo>
                <a:lnTo>
                  <a:pt x="f5000" y="f80"/>
                </a:lnTo>
                <a:lnTo>
                  <a:pt x="f4633" y="f816"/>
                </a:lnTo>
                <a:lnTo>
                  <a:pt x="f5084" y="f314"/>
                </a:lnTo>
                <a:lnTo>
                  <a:pt x="f4832" y="f4833"/>
                </a:lnTo>
                <a:close/>
                <a:moveTo>
                  <a:pt x="f2500" y="f5085"/>
                </a:moveTo>
                <a:lnTo>
                  <a:pt x="f2509" y="f5086"/>
                </a:lnTo>
                <a:lnTo>
                  <a:pt x="f2503" y="f5087"/>
                </a:lnTo>
                <a:lnTo>
                  <a:pt x="f2506" y="f5088"/>
                </a:lnTo>
                <a:lnTo>
                  <a:pt x="f1219" y="f5089"/>
                </a:lnTo>
                <a:lnTo>
                  <a:pt x="f2506" y="f741"/>
                </a:lnTo>
                <a:lnTo>
                  <a:pt x="f1322" y="f264"/>
                </a:lnTo>
                <a:lnTo>
                  <a:pt x="f2500" y="f5090"/>
                </a:lnTo>
                <a:lnTo>
                  <a:pt x="f2513" y="f5091"/>
                </a:lnTo>
                <a:lnTo>
                  <a:pt x="f1258" y="f5092"/>
                </a:lnTo>
                <a:lnTo>
                  <a:pt x="f2516" y="f5093"/>
                </a:lnTo>
                <a:lnTo>
                  <a:pt x="f2518" y="f144"/>
                </a:lnTo>
                <a:lnTo>
                  <a:pt x="f1333" y="f4757"/>
                </a:lnTo>
                <a:lnTo>
                  <a:pt x="f3542" y="f4769"/>
                </a:lnTo>
                <a:lnTo>
                  <a:pt x="f2493" y="f5094"/>
                </a:lnTo>
                <a:lnTo>
                  <a:pt x="f3394" y="f4772"/>
                </a:lnTo>
                <a:lnTo>
                  <a:pt x="f1334" y="f4748"/>
                </a:lnTo>
                <a:lnTo>
                  <a:pt x="f2489" y="f156"/>
                </a:lnTo>
                <a:lnTo>
                  <a:pt x="f1431" y="f244"/>
                </a:lnTo>
                <a:lnTo>
                  <a:pt x="f1336" y="f4776"/>
                </a:lnTo>
                <a:lnTo>
                  <a:pt x="f3782" y="f5095"/>
                </a:lnTo>
                <a:lnTo>
                  <a:pt x="f3120" y="f5096"/>
                </a:lnTo>
                <a:lnTo>
                  <a:pt x="f2789" y="f5097"/>
                </a:lnTo>
                <a:lnTo>
                  <a:pt x="f1438" y="f5098"/>
                </a:lnTo>
                <a:lnTo>
                  <a:pt x="f1439" y="f643"/>
                </a:lnTo>
                <a:lnTo>
                  <a:pt x="f1440" y="f5099"/>
                </a:lnTo>
                <a:lnTo>
                  <a:pt x="f1342" y="f5100"/>
                </a:lnTo>
                <a:lnTo>
                  <a:pt x="f3438" y="f193"/>
                </a:lnTo>
                <a:lnTo>
                  <a:pt x="f1272" y="f195"/>
                </a:lnTo>
                <a:lnTo>
                  <a:pt x="f5101" y="f4823"/>
                </a:lnTo>
                <a:lnTo>
                  <a:pt x="f3107" y="f214"/>
                </a:lnTo>
                <a:lnTo>
                  <a:pt x="f4008" y="f5102"/>
                </a:lnTo>
                <a:lnTo>
                  <a:pt x="f3257" y="f209"/>
                </a:lnTo>
                <a:lnTo>
                  <a:pt x="f2560" y="f203"/>
                </a:lnTo>
                <a:lnTo>
                  <a:pt x="f1360" y="f205"/>
                </a:lnTo>
                <a:lnTo>
                  <a:pt x="f3508" y="f205"/>
                </a:lnTo>
                <a:lnTo>
                  <a:pt x="f1392" y="f4731"/>
                </a:lnTo>
                <a:lnTo>
                  <a:pt x="f1375" y="f211"/>
                </a:lnTo>
                <a:lnTo>
                  <a:pt x="f3096" y="f199"/>
                </a:lnTo>
                <a:lnTo>
                  <a:pt x="f3802" y="f5103"/>
                </a:lnTo>
                <a:lnTo>
                  <a:pt x="f5104" y="f5105"/>
                </a:lnTo>
                <a:lnTo>
                  <a:pt x="f5106" y="f4729"/>
                </a:lnTo>
                <a:lnTo>
                  <a:pt x="f4751" y="f4780"/>
                </a:lnTo>
                <a:lnTo>
                  <a:pt x="f2723" y="f4921"/>
                </a:lnTo>
                <a:lnTo>
                  <a:pt x="f5107" y="f4820"/>
                </a:lnTo>
                <a:lnTo>
                  <a:pt x="f4334" y="f5108"/>
                </a:lnTo>
                <a:lnTo>
                  <a:pt x="f1160" y="f4818"/>
                </a:lnTo>
                <a:lnTo>
                  <a:pt x="f5109" y="f5110"/>
                </a:lnTo>
                <a:lnTo>
                  <a:pt x="f4440" y="f4745"/>
                </a:lnTo>
                <a:lnTo>
                  <a:pt x="f1163" y="f4724"/>
                </a:lnTo>
                <a:lnTo>
                  <a:pt x="f1155" y="f5111"/>
                </a:lnTo>
                <a:lnTo>
                  <a:pt x="f5112" y="f158"/>
                </a:lnTo>
                <a:lnTo>
                  <a:pt x="f3079" y="f154"/>
                </a:lnTo>
                <a:lnTo>
                  <a:pt x="f2859" y="f5026"/>
                </a:lnTo>
                <a:lnTo>
                  <a:pt x="f2710" y="f5113"/>
                </a:lnTo>
                <a:lnTo>
                  <a:pt x="f3224" y="f5114"/>
                </a:lnTo>
                <a:lnTo>
                  <a:pt x="f4355" y="f4757"/>
                </a:lnTo>
                <a:lnTo>
                  <a:pt x="f2823" y="f5115"/>
                </a:lnTo>
                <a:lnTo>
                  <a:pt x="f1151" y="f657"/>
                </a:lnTo>
                <a:lnTo>
                  <a:pt x="f3202" y="f5116"/>
                </a:lnTo>
                <a:lnTo>
                  <a:pt x="f2826" y="f130"/>
                </a:lnTo>
                <a:lnTo>
                  <a:pt x="f2892" y="f4708"/>
                </a:lnTo>
                <a:lnTo>
                  <a:pt x="f3205" y="f5117"/>
                </a:lnTo>
                <a:lnTo>
                  <a:pt x="f1170" y="f5118"/>
                </a:lnTo>
                <a:lnTo>
                  <a:pt x="f1148" y="f841"/>
                </a:lnTo>
                <a:lnTo>
                  <a:pt x="f2644" y="f5119"/>
                </a:lnTo>
                <a:lnTo>
                  <a:pt x="f2843" y="f5086"/>
                </a:lnTo>
                <a:lnTo>
                  <a:pt x="f2644" y="f5120"/>
                </a:lnTo>
                <a:lnTo>
                  <a:pt x="f1148" y="f5121"/>
                </a:lnTo>
                <a:lnTo>
                  <a:pt x="f1170" y="f833"/>
                </a:lnTo>
                <a:lnTo>
                  <a:pt x="f3205" y="f5122"/>
                </a:lnTo>
                <a:lnTo>
                  <a:pt x="f3972" y="f5123"/>
                </a:lnTo>
                <a:lnTo>
                  <a:pt x="f2826" y="f5124"/>
                </a:lnTo>
                <a:lnTo>
                  <a:pt x="f3974" y="f4597"/>
                </a:lnTo>
                <a:lnTo>
                  <a:pt x="f3023" y="f5125"/>
                </a:lnTo>
                <a:lnTo>
                  <a:pt x="f5126" y="f5127"/>
                </a:lnTo>
                <a:lnTo>
                  <a:pt x="f2889" y="f313"/>
                </a:lnTo>
                <a:lnTo>
                  <a:pt x="f1166" y="f5059"/>
                </a:lnTo>
                <a:lnTo>
                  <a:pt x="f2857" y="f318"/>
                </a:lnTo>
                <a:lnTo>
                  <a:pt x="f3824" y="f76"/>
                </a:lnTo>
                <a:lnTo>
                  <a:pt x="f2713" y="f806"/>
                </a:lnTo>
                <a:lnTo>
                  <a:pt x="f2715" y="f5128"/>
                </a:lnTo>
                <a:lnTo>
                  <a:pt x="f4688" y="f334"/>
                </a:lnTo>
                <a:lnTo>
                  <a:pt x="f4442" y="f5129"/>
                </a:lnTo>
                <a:lnTo>
                  <a:pt x="f1162" y="f5130"/>
                </a:lnTo>
                <a:lnTo>
                  <a:pt x="f5131" y="f60"/>
                </a:lnTo>
                <a:lnTo>
                  <a:pt x="f4438" y="f4585"/>
                </a:lnTo>
                <a:lnTo>
                  <a:pt x="f3086" y="f4831"/>
                </a:lnTo>
                <a:lnTo>
                  <a:pt x="f2588" y="f12"/>
                </a:lnTo>
                <a:lnTo>
                  <a:pt x="f5132" y="f4583"/>
                </a:lnTo>
                <a:lnTo>
                  <a:pt x="f3992" y="f4582"/>
                </a:lnTo>
                <a:lnTo>
                  <a:pt x="f5133" y="f5134"/>
                </a:lnTo>
                <a:lnTo>
                  <a:pt x="f2576" y="f4827"/>
                </a:lnTo>
                <a:lnTo>
                  <a:pt x="f4238" y="f5135"/>
                </a:lnTo>
                <a:lnTo>
                  <a:pt x="f3180" y="f5136"/>
                </a:lnTo>
                <a:lnTo>
                  <a:pt x="f5137" y="f22"/>
                </a:lnTo>
                <a:lnTo>
                  <a:pt x="f2565" y="f24"/>
                </a:lnTo>
                <a:lnTo>
                  <a:pt x="f4670" y="f28"/>
                </a:lnTo>
                <a:lnTo>
                  <a:pt x="f1396" y="f28"/>
                </a:lnTo>
                <a:lnTo>
                  <a:pt x="f3454" y="f28"/>
                </a:lnTo>
                <a:lnTo>
                  <a:pt x="f3167" y="f26"/>
                </a:lnTo>
                <a:lnTo>
                  <a:pt x="f1298" y="f4853"/>
                </a:lnTo>
                <a:lnTo>
                  <a:pt x="f1348" y="f34"/>
                </a:lnTo>
                <a:lnTo>
                  <a:pt x="f2551" y="f36"/>
                </a:lnTo>
                <a:lnTo>
                  <a:pt x="f5138" y="f38"/>
                </a:lnTo>
                <a:lnTo>
                  <a:pt x="f1342" y="f40"/>
                </a:lnTo>
                <a:lnTo>
                  <a:pt x="f5139" y="f42"/>
                </a:lnTo>
                <a:lnTo>
                  <a:pt x="f4309" y="f5140"/>
                </a:lnTo>
                <a:lnTo>
                  <a:pt x="f3386" y="f14"/>
                </a:lnTo>
                <a:lnTo>
                  <a:pt x="f4298" y="f5141"/>
                </a:lnTo>
                <a:lnTo>
                  <a:pt x="f1213" y="f4839"/>
                </a:lnTo>
                <a:lnTo>
                  <a:pt x="f3389" y="f5064"/>
                </a:lnTo>
                <a:lnTo>
                  <a:pt x="f5142" y="f5143"/>
                </a:lnTo>
                <a:lnTo>
                  <a:pt x="f2538" y="f5144"/>
                </a:lnTo>
                <a:lnTo>
                  <a:pt x="f1439" y="f800"/>
                </a:lnTo>
                <a:lnTo>
                  <a:pt x="f2770" y="f5075"/>
                </a:lnTo>
                <a:lnTo>
                  <a:pt x="f1200" y="f5073"/>
                </a:lnTo>
                <a:lnTo>
                  <a:pt x="f3109" y="f4610"/>
                </a:lnTo>
                <a:lnTo>
                  <a:pt x="f3260" y="f5145"/>
                </a:lnTo>
                <a:lnTo>
                  <a:pt x="f5146" y="f332"/>
                </a:lnTo>
                <a:lnTo>
                  <a:pt x="f3795" y="f332"/>
                </a:lnTo>
                <a:lnTo>
                  <a:pt x="f4286" y="f5145"/>
                </a:lnTo>
                <a:lnTo>
                  <a:pt x="f1193" y="f4594"/>
                </a:lnTo>
                <a:lnTo>
                  <a:pt x="f1364" y="f330"/>
                </a:lnTo>
                <a:lnTo>
                  <a:pt x="f5147" y="f343"/>
                </a:lnTo>
                <a:lnTo>
                  <a:pt x="f1392" y="f70"/>
                </a:lnTo>
                <a:lnTo>
                  <a:pt x="f3178" y="f5075"/>
                </a:lnTo>
                <a:lnTo>
                  <a:pt x="f2736" y="f801"/>
                </a:lnTo>
                <a:lnTo>
                  <a:pt x="f5148" y="f5067"/>
                </a:lnTo>
                <a:lnTo>
                  <a:pt x="f4238" y="f5144"/>
                </a:lnTo>
                <a:lnTo>
                  <a:pt x="f3802" y="f808"/>
                </a:lnTo>
                <a:lnTo>
                  <a:pt x="f5149" y="f810"/>
                </a:lnTo>
                <a:lnTo>
                  <a:pt x="f3994" y="f812"/>
                </a:lnTo>
                <a:lnTo>
                  <a:pt x="f4427" y="f5082"/>
                </a:lnTo>
                <a:lnTo>
                  <a:pt x="f3182" y="f4607"/>
                </a:lnTo>
                <a:lnTo>
                  <a:pt x="f2584" y="f5060"/>
                </a:lnTo>
                <a:lnTo>
                  <a:pt x="f5150" y="f5151"/>
                </a:lnTo>
                <a:lnTo>
                  <a:pt x="f3812" y="f5152"/>
                </a:lnTo>
                <a:lnTo>
                  <a:pt x="f4680" y="f5153"/>
                </a:lnTo>
                <a:lnTo>
                  <a:pt x="f5154" y="f5155"/>
                </a:lnTo>
                <a:lnTo>
                  <a:pt x="f4746" y="f88"/>
                </a:lnTo>
                <a:lnTo>
                  <a:pt x="f4445" y="f5125"/>
                </a:lnTo>
                <a:lnTo>
                  <a:pt x="f2806" y="f5156"/>
                </a:lnTo>
                <a:lnTo>
                  <a:pt x="f2596" y="f305"/>
                </a:lnTo>
                <a:lnTo>
                  <a:pt x="f5157" y="f5052"/>
                </a:lnTo>
                <a:lnTo>
                  <a:pt x="f2719" y="f5158"/>
                </a:lnTo>
                <a:lnTo>
                  <a:pt x="f4335" y="f5159"/>
                </a:lnTo>
                <a:lnTo>
                  <a:pt x="f5160" y="f97"/>
                </a:lnTo>
                <a:lnTo>
                  <a:pt x="f1159" y="f833"/>
                </a:lnTo>
                <a:lnTo>
                  <a:pt x="f5161" y="f5162"/>
                </a:lnTo>
                <a:lnTo>
                  <a:pt x="f3236" y="f5163"/>
                </a:lnTo>
                <a:lnTo>
                  <a:pt x="f5109" y="f5085"/>
                </a:lnTo>
                <a:lnTo>
                  <a:pt x="f2500" y="f5085"/>
                </a:lnTo>
                <a:close/>
                <a:moveTo>
                  <a:pt x="f5161" y="f4700"/>
                </a:moveTo>
                <a:lnTo>
                  <a:pt x="f4439" y="f5164"/>
                </a:lnTo>
                <a:lnTo>
                  <a:pt x="f1161" y="f660"/>
                </a:lnTo>
                <a:lnTo>
                  <a:pt x="f2719" y="f5116"/>
                </a:lnTo>
                <a:lnTo>
                  <a:pt x="f4438" y="f5165"/>
                </a:lnTo>
                <a:lnTo>
                  <a:pt x="f5166" y="f4683"/>
                </a:lnTo>
                <a:lnTo>
                  <a:pt x="f4437" y="f5167"/>
                </a:lnTo>
                <a:lnTo>
                  <a:pt x="f5154" y="f852"/>
                </a:lnTo>
                <a:lnTo>
                  <a:pt x="f2723" y="f150"/>
                </a:lnTo>
                <a:lnTo>
                  <a:pt x="f2586" y="f251"/>
                </a:lnTo>
                <a:lnTo>
                  <a:pt x="f4425" y="f5168"/>
                </a:lnTo>
                <a:lnTo>
                  <a:pt x="f5169" y="f4690"/>
                </a:lnTo>
                <a:lnTo>
                  <a:pt x="f3182" y="f4815"/>
                </a:lnTo>
                <a:lnTo>
                  <a:pt x="f3993" y="f4816"/>
                </a:lnTo>
                <a:lnTo>
                  <a:pt x="f3805" y="f185"/>
                </a:lnTo>
                <a:lnTo>
                  <a:pt x="f3245" y="f160"/>
                </a:lnTo>
                <a:lnTo>
                  <a:pt x="f3094" y="f162"/>
                </a:lnTo>
                <a:lnTo>
                  <a:pt x="f3005" y="f856"/>
                </a:lnTo>
                <a:lnTo>
                  <a:pt x="f2572" y="f180"/>
                </a:lnTo>
                <a:lnTo>
                  <a:pt x="f1381" y="f240"/>
                </a:lnTo>
                <a:lnTo>
                  <a:pt x="f1375" y="f177"/>
                </a:lnTo>
                <a:lnTo>
                  <a:pt x="f1449" y="f173"/>
                </a:lnTo>
                <a:lnTo>
                  <a:pt x="f5170" y="f5095"/>
                </a:lnTo>
                <a:lnTo>
                  <a:pt x="f1366" y="f5171"/>
                </a:lnTo>
                <a:lnTo>
                  <a:pt x="f3251" y="f238"/>
                </a:lnTo>
                <a:lnTo>
                  <a:pt x="f5172" y="f5171"/>
                </a:lnTo>
                <a:lnTo>
                  <a:pt x="f5173" y="f5095"/>
                </a:lnTo>
                <a:lnTo>
                  <a:pt x="f1355" y="f173"/>
                </a:lnTo>
                <a:lnTo>
                  <a:pt x="f2558" y="f177"/>
                </a:lnTo>
                <a:lnTo>
                  <a:pt x="f3369" y="f548"/>
                </a:lnTo>
                <a:lnTo>
                  <a:pt x="f1284" y="f5174"/>
                </a:lnTo>
                <a:lnTo>
                  <a:pt x="f1280" y="f242"/>
                </a:lnTo>
                <a:lnTo>
                  <a:pt x="f3107" y="f5175"/>
                </a:lnTo>
                <a:lnTo>
                  <a:pt x="f5176" y="f649"/>
                </a:lnTo>
                <a:lnTo>
                  <a:pt x="f4290" y="f4647"/>
                </a:lnTo>
                <a:lnTo>
                  <a:pt x="f1274" y="f156"/>
                </a:lnTo>
                <a:lnTo>
                  <a:pt x="f3373" y="f189"/>
                </a:lnTo>
                <a:lnTo>
                  <a:pt x="f1403" y="f4748"/>
                </a:lnTo>
                <a:lnTo>
                  <a:pt x="f2549" y="f4812"/>
                </a:lnTo>
                <a:lnTo>
                  <a:pt x="f5138" y="f4797"/>
                </a:lnTo>
                <a:lnTo>
                  <a:pt x="f1405" y="f253"/>
                </a:lnTo>
                <a:lnTo>
                  <a:pt x="f4014" y="f4803"/>
                </a:lnTo>
                <a:lnTo>
                  <a:pt x="f1307" y="f5114"/>
                </a:lnTo>
                <a:lnTo>
                  <a:pt x="f4318" y="f4754"/>
                </a:lnTo>
                <a:lnTo>
                  <a:pt x="f2984" y="f5177"/>
                </a:lnTo>
                <a:lnTo>
                  <a:pt x="f3115" y="f5178"/>
                </a:lnTo>
                <a:lnTo>
                  <a:pt x="f3551" y="f4712"/>
                </a:lnTo>
                <a:lnTo>
                  <a:pt x="f2774" y="f4695"/>
                </a:lnTo>
                <a:lnTo>
                  <a:pt x="f1204" y="f5090"/>
                </a:lnTo>
                <a:lnTo>
                  <a:pt x="f4308" y="f4708"/>
                </a:lnTo>
                <a:lnTo>
                  <a:pt x="f4308" y="f4700"/>
                </a:lnTo>
                <a:lnTo>
                  <a:pt x="f5161" y="f4700"/>
                </a:lnTo>
                <a:close/>
                <a:moveTo>
                  <a:pt x="f5179" y="f4827"/>
                </a:moveTo>
                <a:lnTo>
                  <a:pt x="f5180" y="f4827"/>
                </a:lnTo>
                <a:lnTo>
                  <a:pt x="f5180" y="f767"/>
                </a:lnTo>
                <a:lnTo>
                  <a:pt x="f5180" y="f4673"/>
                </a:lnTo>
                <a:lnTo>
                  <a:pt x="f4386" y="f5181"/>
                </a:lnTo>
                <a:lnTo>
                  <a:pt x="f5182" y="f122"/>
                </a:lnTo>
                <a:lnTo>
                  <a:pt x="f5183" y="f4708"/>
                </a:lnTo>
                <a:lnTo>
                  <a:pt x="f5184" y="f130"/>
                </a:lnTo>
                <a:lnTo>
                  <a:pt x="f5185" y="f5186"/>
                </a:lnTo>
                <a:lnTo>
                  <a:pt x="f5187" y="f5033"/>
                </a:lnTo>
                <a:lnTo>
                  <a:pt x="f4408" y="f5188"/>
                </a:lnTo>
                <a:lnTo>
                  <a:pt x="f5189" y="f5190"/>
                </a:lnTo>
                <a:lnTo>
                  <a:pt x="f1489" y="f147"/>
                </a:lnTo>
                <a:lnTo>
                  <a:pt x="f1504" y="f852"/>
                </a:lnTo>
                <a:lnTo>
                  <a:pt x="f5191" y="f5113"/>
                </a:lnTo>
                <a:lnTo>
                  <a:pt x="f5192" y="f4772"/>
                </a:lnTo>
                <a:lnTo>
                  <a:pt x="f5193" y="f5168"/>
                </a:lnTo>
                <a:lnTo>
                  <a:pt x="f5194" y="f4813"/>
                </a:lnTo>
                <a:lnTo>
                  <a:pt x="f5195" y="f5196"/>
                </a:lnTo>
                <a:lnTo>
                  <a:pt x="f4397" y="f4816"/>
                </a:lnTo>
                <a:lnTo>
                  <a:pt x="f1465" y="f4647"/>
                </a:lnTo>
                <a:lnTo>
                  <a:pt x="f5197" y="f4817"/>
                </a:lnTo>
                <a:lnTo>
                  <a:pt x="f1525" y="f5198"/>
                </a:lnTo>
                <a:lnTo>
                  <a:pt x="f5199" y="f4817"/>
                </a:lnTo>
                <a:lnTo>
                  <a:pt x="f5200" y="f4817"/>
                </a:lnTo>
                <a:lnTo>
                  <a:pt x="f5201" y="f185"/>
                </a:lnTo>
                <a:lnTo>
                  <a:pt x="f5202" y="f4647"/>
                </a:lnTo>
                <a:lnTo>
                  <a:pt x="f5202" y="f209"/>
                </a:lnTo>
                <a:lnTo>
                  <a:pt x="f5203" y="f4731"/>
                </a:lnTo>
                <a:lnTo>
                  <a:pt x="f1459" y="f203"/>
                </a:lnTo>
                <a:lnTo>
                  <a:pt x="f5204" y="f205"/>
                </a:lnTo>
                <a:lnTo>
                  <a:pt x="f5205" y="f205"/>
                </a:lnTo>
                <a:lnTo>
                  <a:pt x="f5206" y="f203"/>
                </a:lnTo>
                <a:lnTo>
                  <a:pt x="f1464" y="f209"/>
                </a:lnTo>
                <a:lnTo>
                  <a:pt x="f5207" y="f4643"/>
                </a:lnTo>
                <a:lnTo>
                  <a:pt x="f5208" y="f5209"/>
                </a:lnTo>
                <a:lnTo>
                  <a:pt x="f5210" y="f5105"/>
                </a:lnTo>
                <a:lnTo>
                  <a:pt x="f5211" y="f5212"/>
                </a:lnTo>
                <a:lnTo>
                  <a:pt x="f5213" y="f4644"/>
                </a:lnTo>
                <a:lnTo>
                  <a:pt x="f5214" y="f5099"/>
                </a:lnTo>
                <a:lnTo>
                  <a:pt x="f1738" y="f4779"/>
                </a:lnTo>
                <a:lnTo>
                  <a:pt x="f5215" y="f5216"/>
                </a:lnTo>
                <a:lnTo>
                  <a:pt x="f5217" y="f4744"/>
                </a:lnTo>
                <a:lnTo>
                  <a:pt x="f5218" y="f5219"/>
                </a:lnTo>
                <a:lnTo>
                  <a:pt x="f5220" y="f4776"/>
                </a:lnTo>
                <a:lnTo>
                  <a:pt x="f5182" y="f5198"/>
                </a:lnTo>
                <a:lnTo>
                  <a:pt x="f4385" y="f154"/>
                </a:lnTo>
                <a:lnTo>
                  <a:pt x="f5221" y="f854"/>
                </a:lnTo>
                <a:lnTo>
                  <a:pt x="f4411" y="f854"/>
                </a:lnTo>
                <a:lnTo>
                  <a:pt x="f4381" y="f215"/>
                </a:lnTo>
                <a:lnTo>
                  <a:pt x="f5222" y="f215"/>
                </a:lnTo>
                <a:lnTo>
                  <a:pt x="f5223" y="f224"/>
                </a:lnTo>
                <a:lnTo>
                  <a:pt x="f5224" y="f5225"/>
                </a:lnTo>
                <a:lnTo>
                  <a:pt x="f5226" y="f5171"/>
                </a:lnTo>
                <a:lnTo>
                  <a:pt x="f5227" y="f5228"/>
                </a:lnTo>
                <a:lnTo>
                  <a:pt x="f5227" y="f5168"/>
                </a:lnTo>
                <a:lnTo>
                  <a:pt x="f5179" y="f4687"/>
                </a:lnTo>
                <a:lnTo>
                  <a:pt x="f5179" y="f4761"/>
                </a:lnTo>
                <a:lnTo>
                  <a:pt x="f5179" y="f5229"/>
                </a:lnTo>
                <a:lnTo>
                  <a:pt x="f5179" y="f4827"/>
                </a:lnTo>
                <a:close/>
                <a:moveTo>
                  <a:pt x="f5230" y="f215"/>
                </a:moveTo>
                <a:lnTo>
                  <a:pt x="f5231" y="f4827"/>
                </a:lnTo>
                <a:lnTo>
                  <a:pt x="f947" y="f4827"/>
                </a:lnTo>
                <a:lnTo>
                  <a:pt x="f542" y="f215"/>
                </a:lnTo>
                <a:lnTo>
                  <a:pt x="f525" y="f215"/>
                </a:lnTo>
                <a:lnTo>
                  <a:pt x="f2261" y="f681"/>
                </a:lnTo>
                <a:lnTo>
                  <a:pt x="f619" y="f5232"/>
                </a:lnTo>
                <a:lnTo>
                  <a:pt x="f5233" y="f5234"/>
                </a:lnTo>
                <a:lnTo>
                  <a:pt x="f686" y="f5050"/>
                </a:lnTo>
                <a:lnTo>
                  <a:pt x="f5235" y="f5236"/>
                </a:lnTo>
                <a:lnTo>
                  <a:pt x="f685" y="f4601"/>
                </a:lnTo>
                <a:lnTo>
                  <a:pt x="f4305" y="f5237"/>
                </a:lnTo>
                <a:lnTo>
                  <a:pt x="f5238" y="f5151"/>
                </a:lnTo>
                <a:lnTo>
                  <a:pt x="f5239" y="f5240"/>
                </a:lnTo>
                <a:lnTo>
                  <a:pt x="f4313" y="f5240"/>
                </a:lnTo>
                <a:lnTo>
                  <a:pt x="f5241" y="f5151"/>
                </a:lnTo>
                <a:lnTo>
                  <a:pt x="f4314" y="f5237"/>
                </a:lnTo>
                <a:lnTo>
                  <a:pt x="f5242" y="f4601"/>
                </a:lnTo>
                <a:lnTo>
                  <a:pt x="f5243" y="f5236"/>
                </a:lnTo>
                <a:lnTo>
                  <a:pt x="f631" y="f5050"/>
                </a:lnTo>
                <a:lnTo>
                  <a:pt x="f5244" y="f5234"/>
                </a:lnTo>
                <a:lnTo>
                  <a:pt x="f1624" y="f5232"/>
                </a:lnTo>
                <a:lnTo>
                  <a:pt x="f675" y="f681"/>
                </a:lnTo>
                <a:lnTo>
                  <a:pt x="f2087" y="f215"/>
                </a:lnTo>
                <a:lnTo>
                  <a:pt x="f5230" y="f215"/>
                </a:lnTo>
                <a:close/>
                <a:moveTo>
                  <a:pt x="f1726" y="f4827"/>
                </a:moveTo>
                <a:lnTo>
                  <a:pt x="f1726" y="f215"/>
                </a:lnTo>
                <a:lnTo>
                  <a:pt x="f1406" y="f215"/>
                </a:lnTo>
                <a:lnTo>
                  <a:pt x="f1406" y="f4827"/>
                </a:lnTo>
                <a:lnTo>
                  <a:pt x="f1726" y="f4827"/>
                </a:lnTo>
                <a:close/>
                <a:moveTo>
                  <a:pt x="f4175" y="f578"/>
                </a:moveTo>
                <a:lnTo>
                  <a:pt x="f1244" y="f578"/>
                </a:lnTo>
                <a:lnTo>
                  <a:pt x="f1423" y="f5245"/>
                </a:lnTo>
                <a:lnTo>
                  <a:pt x="f1754" y="f926"/>
                </a:lnTo>
                <a:lnTo>
                  <a:pt x="f787" y="f5246"/>
                </a:lnTo>
                <a:lnTo>
                  <a:pt x="f5247" y="f4935"/>
                </a:lnTo>
                <a:lnTo>
                  <a:pt x="f1181" y="f582"/>
                </a:lnTo>
                <a:lnTo>
                  <a:pt x="f1751" y="f584"/>
                </a:lnTo>
                <a:lnTo>
                  <a:pt x="f959" y="f586"/>
                </a:lnTo>
                <a:lnTo>
                  <a:pt x="f731" y="f870"/>
                </a:lnTo>
                <a:lnTo>
                  <a:pt x="f371" y="f4939"/>
                </a:lnTo>
                <a:lnTo>
                  <a:pt x="f1028" y="f5248"/>
                </a:lnTo>
                <a:lnTo>
                  <a:pt x="f784" y="f5249"/>
                </a:lnTo>
                <a:lnTo>
                  <a:pt x="f421" y="f4966"/>
                </a:lnTo>
                <a:lnTo>
                  <a:pt x="f373" y="f4952"/>
                </a:lnTo>
                <a:lnTo>
                  <a:pt x="f1429" y="f5250"/>
                </a:lnTo>
                <a:lnTo>
                  <a:pt x="f1239" y="f4996"/>
                </a:lnTo>
                <a:lnTo>
                  <a:pt x="f1429" y="f5251"/>
                </a:lnTo>
                <a:lnTo>
                  <a:pt x="f373" y="f5252"/>
                </a:lnTo>
                <a:lnTo>
                  <a:pt x="f421" y="f915"/>
                </a:lnTo>
                <a:lnTo>
                  <a:pt x="f784" y="f5253"/>
                </a:lnTo>
                <a:lnTo>
                  <a:pt x="f1028" y="f5254"/>
                </a:lnTo>
                <a:lnTo>
                  <a:pt x="f371" y="f912"/>
                </a:lnTo>
                <a:lnTo>
                  <a:pt x="f731" y="f5255"/>
                </a:lnTo>
                <a:lnTo>
                  <a:pt x="f959" y="f4985"/>
                </a:lnTo>
                <a:lnTo>
                  <a:pt x="f5256" y="f5257"/>
                </a:lnTo>
                <a:lnTo>
                  <a:pt x="f1181" y="f5258"/>
                </a:lnTo>
                <a:lnTo>
                  <a:pt x="f367" y="f5259"/>
                </a:lnTo>
                <a:lnTo>
                  <a:pt x="f787" y="f5260"/>
                </a:lnTo>
                <a:lnTo>
                  <a:pt x="f1754" y="f907"/>
                </a:lnTo>
                <a:lnTo>
                  <a:pt x="f5261" y="f4636"/>
                </a:lnTo>
                <a:lnTo>
                  <a:pt x="f913" y="f4826"/>
                </a:lnTo>
                <a:lnTo>
                  <a:pt x="f1904" y="f4826"/>
                </a:lnTo>
                <a:lnTo>
                  <a:pt x="f5262" y="f4826"/>
                </a:lnTo>
                <a:lnTo>
                  <a:pt x="f5263" y="f4636"/>
                </a:lnTo>
                <a:lnTo>
                  <a:pt x="f440" y="f907"/>
                </a:lnTo>
                <a:lnTo>
                  <a:pt x="f4215" y="f5260"/>
                </a:lnTo>
                <a:lnTo>
                  <a:pt x="f4216" y="f5259"/>
                </a:lnTo>
                <a:lnTo>
                  <a:pt x="f4217" y="f5258"/>
                </a:lnTo>
                <a:lnTo>
                  <a:pt x="f1409" y="f5257"/>
                </a:lnTo>
                <a:lnTo>
                  <a:pt x="f581" y="f4985"/>
                </a:lnTo>
                <a:lnTo>
                  <a:pt x="f1716" y="f5255"/>
                </a:lnTo>
                <a:lnTo>
                  <a:pt x="f5264" y="f912"/>
                </a:lnTo>
                <a:lnTo>
                  <a:pt x="f1404" y="f5254"/>
                </a:lnTo>
                <a:lnTo>
                  <a:pt x="f583" y="f5253"/>
                </a:lnTo>
                <a:lnTo>
                  <a:pt x="f5265" y="f915"/>
                </a:lnTo>
                <a:lnTo>
                  <a:pt x="f5266" y="f5252"/>
                </a:lnTo>
                <a:lnTo>
                  <a:pt x="f4224" y="f5251"/>
                </a:lnTo>
                <a:lnTo>
                  <a:pt x="f1494" y="f4996"/>
                </a:lnTo>
                <a:lnTo>
                  <a:pt x="f4224" y="f5250"/>
                </a:lnTo>
                <a:lnTo>
                  <a:pt x="f5266" y="f4952"/>
                </a:lnTo>
                <a:lnTo>
                  <a:pt x="f5265" y="f4966"/>
                </a:lnTo>
                <a:lnTo>
                  <a:pt x="f583" y="f5249"/>
                </a:lnTo>
                <a:lnTo>
                  <a:pt x="f4225" y="f5248"/>
                </a:lnTo>
                <a:lnTo>
                  <a:pt x="f5264" y="f4939"/>
                </a:lnTo>
                <a:lnTo>
                  <a:pt x="f5267" y="f870"/>
                </a:lnTo>
                <a:lnTo>
                  <a:pt x="f792" y="f586"/>
                </a:lnTo>
                <a:lnTo>
                  <a:pt x="f4218" y="f584"/>
                </a:lnTo>
                <a:lnTo>
                  <a:pt x="f1626" y="f582"/>
                </a:lnTo>
                <a:lnTo>
                  <a:pt x="f579" y="f4935"/>
                </a:lnTo>
                <a:lnTo>
                  <a:pt x="f1788" y="f5246"/>
                </a:lnTo>
                <a:lnTo>
                  <a:pt x="f4174" y="f926"/>
                </a:lnTo>
                <a:lnTo>
                  <a:pt x="f5268" y="f5245"/>
                </a:lnTo>
                <a:lnTo>
                  <a:pt x="f5269" y="f578"/>
                </a:lnTo>
                <a:lnTo>
                  <a:pt x="f436" y="f578"/>
                </a:lnTo>
                <a:lnTo>
                  <a:pt x="f4175" y="f578"/>
                </a:lnTo>
                <a:close/>
                <a:moveTo>
                  <a:pt x="f1829" y="f5064"/>
                </a:moveTo>
                <a:lnTo>
                  <a:pt x="f4102" y="f5270"/>
                </a:lnTo>
                <a:lnTo>
                  <a:pt x="f5271" y="f5065"/>
                </a:lnTo>
                <a:lnTo>
                  <a:pt x="f5272" y="f798"/>
                </a:lnTo>
                <a:lnTo>
                  <a:pt x="f5273" y="f326"/>
                </a:lnTo>
                <a:lnTo>
                  <a:pt x="f5274" y="f5069"/>
                </a:lnTo>
                <a:lnTo>
                  <a:pt x="f5275" y="f5073"/>
                </a:lnTo>
                <a:lnTo>
                  <a:pt x="f4093" y="f330"/>
                </a:lnTo>
                <a:lnTo>
                  <a:pt x="f4120" y="f4610"/>
                </a:lnTo>
                <a:lnTo>
                  <a:pt x="f5276" y="f330"/>
                </a:lnTo>
                <a:lnTo>
                  <a:pt x="f5277" y="f5278"/>
                </a:lnTo>
                <a:lnTo>
                  <a:pt x="f4123" y="f5073"/>
                </a:lnTo>
                <a:lnTo>
                  <a:pt x="f5279" y="f70"/>
                </a:lnTo>
                <a:lnTo>
                  <a:pt x="f1797" y="f5128"/>
                </a:lnTo>
                <a:lnTo>
                  <a:pt x="f4136" y="f326"/>
                </a:lnTo>
                <a:lnTo>
                  <a:pt x="f2421" y="f72"/>
                </a:lnTo>
                <a:lnTo>
                  <a:pt x="f2417" y="f5066"/>
                </a:lnTo>
                <a:lnTo>
                  <a:pt x="f4129" y="f74"/>
                </a:lnTo>
                <a:lnTo>
                  <a:pt x="f5280" y="f5281"/>
                </a:lnTo>
                <a:lnTo>
                  <a:pt x="f5282" y="f5064"/>
                </a:lnTo>
                <a:lnTo>
                  <a:pt x="f5283" y="f5082"/>
                </a:lnTo>
                <a:lnTo>
                  <a:pt x="f2463" y="f4607"/>
                </a:lnTo>
                <a:lnTo>
                  <a:pt x="f2387" y="f5284"/>
                </a:lnTo>
                <a:lnTo>
                  <a:pt x="f5285" y="f5286"/>
                </a:lnTo>
                <a:lnTo>
                  <a:pt x="f5287" y="f5288"/>
                </a:lnTo>
                <a:lnTo>
                  <a:pt x="f2408" y="f4604"/>
                </a:lnTo>
                <a:lnTo>
                  <a:pt x="f2469" y="f785"/>
                </a:lnTo>
                <a:lnTo>
                  <a:pt x="f2411" y="f5289"/>
                </a:lnTo>
                <a:lnTo>
                  <a:pt x="f5290" y="f309"/>
                </a:lnTo>
                <a:lnTo>
                  <a:pt x="f5291" y="f307"/>
                </a:lnTo>
                <a:lnTo>
                  <a:pt x="f5292" y="f5293"/>
                </a:lnTo>
                <a:lnTo>
                  <a:pt x="f5294" y="f5052"/>
                </a:lnTo>
                <a:lnTo>
                  <a:pt x="f5295" y="f5158"/>
                </a:lnTo>
                <a:lnTo>
                  <a:pt x="f5296" y="f5297"/>
                </a:lnTo>
                <a:lnTo>
                  <a:pt x="f2365" y="f295"/>
                </a:lnTo>
                <a:lnTo>
                  <a:pt x="f5298" y="f4884"/>
                </a:lnTo>
                <a:lnTo>
                  <a:pt x="f5299" y="f4885"/>
                </a:lnTo>
                <a:lnTo>
                  <a:pt x="f2475" y="f284"/>
                </a:lnTo>
                <a:lnTo>
                  <a:pt x="f5300" y="f5301"/>
                </a:lnTo>
                <a:lnTo>
                  <a:pt x="f5302" y="f5303"/>
                </a:lnTo>
                <a:lnTo>
                  <a:pt x="f5302" y="f5304"/>
                </a:lnTo>
                <a:lnTo>
                  <a:pt x="f5302" y="f5305"/>
                </a:lnTo>
                <a:lnTo>
                  <a:pt x="f2363" y="f4668"/>
                </a:lnTo>
                <a:lnTo>
                  <a:pt x="f2475" y="f4673"/>
                </a:lnTo>
                <a:lnTo>
                  <a:pt x="f5306" y="f4675"/>
                </a:lnTo>
                <a:lnTo>
                  <a:pt x="f5307" y="f5117"/>
                </a:lnTo>
                <a:lnTo>
                  <a:pt x="f5308" y="f4707"/>
                </a:lnTo>
                <a:lnTo>
                  <a:pt x="f5309" y="f4655"/>
                </a:lnTo>
                <a:lnTo>
                  <a:pt x="f5310" y="f660"/>
                </a:lnTo>
                <a:lnTo>
                  <a:pt x="f5311" y="f5312"/>
                </a:lnTo>
                <a:lnTo>
                  <a:pt x="f5313" y="f4711"/>
                </a:lnTo>
                <a:lnTo>
                  <a:pt x="f5314" y="f657"/>
                </a:lnTo>
                <a:lnTo>
                  <a:pt x="f5315" y="f142"/>
                </a:lnTo>
                <a:lnTo>
                  <a:pt x="f5316" y="f748"/>
                </a:lnTo>
                <a:lnTo>
                  <a:pt x="f1857" y="f5317"/>
                </a:lnTo>
                <a:lnTo>
                  <a:pt x="f5318" y="f754"/>
                </a:lnTo>
                <a:lnTo>
                  <a:pt x="f5319" y="f148"/>
                </a:lnTo>
                <a:lnTo>
                  <a:pt x="f5320" y="f149"/>
                </a:lnTo>
                <a:lnTo>
                  <a:pt x="f5321" y="f5322"/>
                </a:lnTo>
                <a:lnTo>
                  <a:pt x="f2397" y="f251"/>
                </a:lnTo>
                <a:lnTo>
                  <a:pt x="f5323" y="f5168"/>
                </a:lnTo>
                <a:lnTo>
                  <a:pt x="f5324" y="f4690"/>
                </a:lnTo>
                <a:lnTo>
                  <a:pt x="f5325" y="f4815"/>
                </a:lnTo>
                <a:lnTo>
                  <a:pt x="f4131" y="f4816"/>
                </a:lnTo>
                <a:lnTo>
                  <a:pt x="f5326" y="f158"/>
                </a:lnTo>
                <a:lnTo>
                  <a:pt x="f2419" y="f649"/>
                </a:lnTo>
                <a:lnTo>
                  <a:pt x="f1854" y="f4775"/>
                </a:lnTo>
                <a:lnTo>
                  <a:pt x="f2446" y="f5111"/>
                </a:lnTo>
                <a:lnTo>
                  <a:pt x="f2436" y="f856"/>
                </a:lnTo>
                <a:lnTo>
                  <a:pt x="f5327" y="f4776"/>
                </a:lnTo>
                <a:lnTo>
                  <a:pt x="f4036" y="f180"/>
                </a:lnTo>
                <a:lnTo>
                  <a:pt x="f1813" y="f165"/>
                </a:lnTo>
                <a:lnTo>
                  <a:pt x="f1844" y="f165"/>
                </a:lnTo>
                <a:lnTo>
                  <a:pt x="f4039" y="f180"/>
                </a:lnTo>
                <a:lnTo>
                  <a:pt x="f5328" y="f4776"/>
                </a:lnTo>
                <a:lnTo>
                  <a:pt x="f5329" y="f242"/>
                </a:lnTo>
                <a:lnTo>
                  <a:pt x="f4165" y="f5330"/>
                </a:lnTo>
                <a:lnTo>
                  <a:pt x="f5331" y="f649"/>
                </a:lnTo>
                <a:lnTo>
                  <a:pt x="f1826" y="f158"/>
                </a:lnTo>
                <a:lnTo>
                  <a:pt x="f1831" y="f187"/>
                </a:lnTo>
                <a:lnTo>
                  <a:pt x="f5332" y="f189"/>
                </a:lnTo>
                <a:lnTo>
                  <a:pt x="f5333" y="f5334"/>
                </a:lnTo>
                <a:lnTo>
                  <a:pt x="f5335" y="f4741"/>
                </a:lnTo>
                <a:lnTo>
                  <a:pt x="f5336" y="f556"/>
                </a:lnTo>
                <a:lnTo>
                  <a:pt x="f4046" y="f859"/>
                </a:lnTo>
                <a:lnTo>
                  <a:pt x="f4114" y="f5103"/>
                </a:lnTo>
                <a:lnTo>
                  <a:pt x="f5337" y="f213"/>
                </a:lnTo>
                <a:lnTo>
                  <a:pt x="f5338" y="f201"/>
                </a:lnTo>
                <a:lnTo>
                  <a:pt x="f4094" y="f203"/>
                </a:lnTo>
                <a:lnTo>
                  <a:pt x="f1844" y="f205"/>
                </a:lnTo>
                <a:lnTo>
                  <a:pt x="f5339" y="f205"/>
                </a:lnTo>
                <a:lnTo>
                  <a:pt x="f5340" y="f4731"/>
                </a:lnTo>
                <a:lnTo>
                  <a:pt x="f1804" y="f211"/>
                </a:lnTo>
                <a:lnTo>
                  <a:pt x="f5341" y="f199"/>
                </a:lnTo>
                <a:lnTo>
                  <a:pt x="f2417" y="f5209"/>
                </a:lnTo>
                <a:lnTo>
                  <a:pt x="f5342" y="f215"/>
                </a:lnTo>
                <a:lnTo>
                  <a:pt x="f5343" y="f5344"/>
                </a:lnTo>
                <a:lnTo>
                  <a:pt x="f5345" y="f5014"/>
                </a:lnTo>
                <a:lnTo>
                  <a:pt x="f2380" y="f222"/>
                </a:lnTo>
                <a:lnTo>
                  <a:pt x="f5346" y="f190"/>
                </a:lnTo>
                <a:lnTo>
                  <a:pt x="f5347" y="f4779"/>
                </a:lnTo>
                <a:lnTo>
                  <a:pt x="f5292" y="f4726"/>
                </a:lnTo>
                <a:lnTo>
                  <a:pt x="f5348" y="f943"/>
                </a:lnTo>
                <a:lnTo>
                  <a:pt x="f5349" y="f236"/>
                </a:lnTo>
                <a:lnTo>
                  <a:pt x="f4186" y="f5350"/>
                </a:lnTo>
                <a:lnTo>
                  <a:pt x="f5351" y="f163"/>
                </a:lnTo>
                <a:lnTo>
                  <a:pt x="f4191" y="f5228"/>
                </a:lnTo>
                <a:lnTo>
                  <a:pt x="f5352" y="f4774"/>
                </a:lnTo>
                <a:lnTo>
                  <a:pt x="f5353" y="f4720"/>
                </a:lnTo>
                <a:lnTo>
                  <a:pt x="f4208" y="f4798"/>
                </a:lnTo>
                <a:lnTo>
                  <a:pt x="f4204" y="f4805"/>
                </a:lnTo>
                <a:lnTo>
                  <a:pt x="f5354" y="f5355"/>
                </a:lnTo>
                <a:lnTo>
                  <a:pt x="f753" y="f4765"/>
                </a:lnTo>
                <a:lnTo>
                  <a:pt x="f1062" y="f5093"/>
                </a:lnTo>
                <a:lnTo>
                  <a:pt x="f762" y="f5356"/>
                </a:lnTo>
                <a:lnTo>
                  <a:pt x="f1058" y="f744"/>
                </a:lnTo>
                <a:lnTo>
                  <a:pt x="f1056" y="f126"/>
                </a:lnTo>
                <a:lnTo>
                  <a:pt x="f766" y="f664"/>
                </a:lnTo>
                <a:lnTo>
                  <a:pt x="f2329" y="f5041"/>
                </a:lnTo>
                <a:lnTo>
                  <a:pt x="f1053" y="f4672"/>
                </a:lnTo>
                <a:lnTo>
                  <a:pt x="f768" y="f5305"/>
                </a:lnTo>
                <a:lnTo>
                  <a:pt x="f1608" y="f5357"/>
                </a:lnTo>
                <a:lnTo>
                  <a:pt x="f768" y="f729"/>
                </a:lnTo>
                <a:lnTo>
                  <a:pt x="f1053" y="f726"/>
                </a:lnTo>
                <a:lnTo>
                  <a:pt x="f2329" y="f5232"/>
                </a:lnTo>
                <a:lnTo>
                  <a:pt x="f1075" y="f295"/>
                </a:lnTo>
                <a:lnTo>
                  <a:pt x="f2331" y="f714"/>
                </a:lnTo>
                <a:lnTo>
                  <a:pt x="f764" y="f5358"/>
                </a:lnTo>
                <a:lnTo>
                  <a:pt x="f5359" y="f5360"/>
                </a:lnTo>
                <a:lnTo>
                  <a:pt x="f944" y="f90"/>
                </a:lnTo>
                <a:lnTo>
                  <a:pt x="f756" y="f5361"/>
                </a:lnTo>
                <a:lnTo>
                  <a:pt x="f5362" y="f5363"/>
                </a:lnTo>
                <a:lnTo>
                  <a:pt x="f5364" y="f5286"/>
                </a:lnTo>
                <a:lnTo>
                  <a:pt x="f5365" y="f4607"/>
                </a:lnTo>
                <a:lnTo>
                  <a:pt x="f4179" y="f5064"/>
                </a:lnTo>
                <a:lnTo>
                  <a:pt x="f5366" y="f796"/>
                </a:lnTo>
                <a:lnTo>
                  <a:pt x="f4181" y="f5075"/>
                </a:lnTo>
                <a:lnTo>
                  <a:pt x="f5367" y="f68"/>
                </a:lnTo>
                <a:lnTo>
                  <a:pt x="f4185" y="f5129"/>
                </a:lnTo>
                <a:lnTo>
                  <a:pt x="f5368" y="f5130"/>
                </a:lnTo>
                <a:lnTo>
                  <a:pt x="f5369" y="f60"/>
                </a:lnTo>
                <a:lnTo>
                  <a:pt x="f5370" y="f4585"/>
                </a:lnTo>
                <a:lnTo>
                  <a:pt x="f5371" y="f4831"/>
                </a:lnTo>
                <a:lnTo>
                  <a:pt x="f5372" y="f52"/>
                </a:lnTo>
                <a:lnTo>
                  <a:pt x="f2374" y="f4583"/>
                </a:lnTo>
                <a:lnTo>
                  <a:pt x="f5373" y="f4582"/>
                </a:lnTo>
                <a:lnTo>
                  <a:pt x="f5345" y="f5134"/>
                </a:lnTo>
                <a:lnTo>
                  <a:pt x="f5374" y="f4827"/>
                </a:lnTo>
                <a:lnTo>
                  <a:pt x="f5375" y="f5135"/>
                </a:lnTo>
                <a:lnTo>
                  <a:pt x="f4127" y="f5136"/>
                </a:lnTo>
                <a:lnTo>
                  <a:pt x="f5376" y="f22"/>
                </a:lnTo>
                <a:lnTo>
                  <a:pt x="f1799" y="f24"/>
                </a:lnTo>
                <a:lnTo>
                  <a:pt x="f5377" y="f28"/>
                </a:lnTo>
                <a:lnTo>
                  <a:pt x="f5378" y="f28"/>
                </a:lnTo>
                <a:lnTo>
                  <a:pt x="f5379" y="f28"/>
                </a:lnTo>
                <a:lnTo>
                  <a:pt x="f1815" y="f26"/>
                </a:lnTo>
                <a:lnTo>
                  <a:pt x="f4085" y="f4853"/>
                </a:lnTo>
                <a:lnTo>
                  <a:pt x="f4083" y="f34"/>
                </a:lnTo>
                <a:lnTo>
                  <a:pt x="f4042" y="f38"/>
                </a:lnTo>
                <a:lnTo>
                  <a:pt x="f5380" y="f4827"/>
                </a:lnTo>
                <a:lnTo>
                  <a:pt x="f5381" y="f16"/>
                </a:lnTo>
                <a:lnTo>
                  <a:pt x="f5382" y="f5383"/>
                </a:lnTo>
                <a:lnTo>
                  <a:pt x="f5384" y="f50"/>
                </a:lnTo>
                <a:lnTo>
                  <a:pt x="f5385" y="f5386"/>
                </a:lnTo>
                <a:lnTo>
                  <a:pt x="f1829" y="f5064"/>
                </a:lnTo>
                <a:close/>
                <a:moveTo>
                  <a:pt x="f5387" y="f5085"/>
                </a:moveTo>
                <a:lnTo>
                  <a:pt x="f5388" y="f5086"/>
                </a:lnTo>
                <a:lnTo>
                  <a:pt x="f5389" y="f5087"/>
                </a:lnTo>
                <a:lnTo>
                  <a:pt x="f5390" y="f5088"/>
                </a:lnTo>
                <a:lnTo>
                  <a:pt x="f5390" y="f5089"/>
                </a:lnTo>
                <a:lnTo>
                  <a:pt x="f5389" y="f741"/>
                </a:lnTo>
                <a:lnTo>
                  <a:pt x="f5388" y="f264"/>
                </a:lnTo>
                <a:lnTo>
                  <a:pt x="f5391" y="f5090"/>
                </a:lnTo>
                <a:lnTo>
                  <a:pt x="f5392" y="f5091"/>
                </a:lnTo>
                <a:lnTo>
                  <a:pt x="f5393" y="f5092"/>
                </a:lnTo>
                <a:lnTo>
                  <a:pt x="f5394" y="f5093"/>
                </a:lnTo>
                <a:lnTo>
                  <a:pt x="f5395" y="f144"/>
                </a:lnTo>
                <a:lnTo>
                  <a:pt x="f5396" y="f4757"/>
                </a:lnTo>
                <a:lnTo>
                  <a:pt x="f3981" y="f4769"/>
                </a:lnTo>
                <a:lnTo>
                  <a:pt x="f5397" y="f5094"/>
                </a:lnTo>
                <a:lnTo>
                  <a:pt x="f5398" y="f4772"/>
                </a:lnTo>
                <a:lnTo>
                  <a:pt x="f5399" y="f4748"/>
                </a:lnTo>
                <a:lnTo>
                  <a:pt x="f5400" y="f156"/>
                </a:lnTo>
                <a:lnTo>
                  <a:pt x="f5401" y="f244"/>
                </a:lnTo>
                <a:lnTo>
                  <a:pt x="f5402" y="f4776"/>
                </a:lnTo>
                <a:lnTo>
                  <a:pt x="f5403" y="f5095"/>
                </a:lnTo>
                <a:lnTo>
                  <a:pt x="f4029" y="f5096"/>
                </a:lnTo>
                <a:lnTo>
                  <a:pt x="f5404" y="f5097"/>
                </a:lnTo>
                <a:lnTo>
                  <a:pt x="f3756" y="f5098"/>
                </a:lnTo>
                <a:lnTo>
                  <a:pt x="f3755" y="f643"/>
                </a:lnTo>
                <a:lnTo>
                  <a:pt x="f5405" y="f5099"/>
                </a:lnTo>
                <a:lnTo>
                  <a:pt x="f5406" y="f5100"/>
                </a:lnTo>
                <a:lnTo>
                  <a:pt x="f5407" y="f193"/>
                </a:lnTo>
                <a:lnTo>
                  <a:pt x="f5408" y="f195"/>
                </a:lnTo>
                <a:lnTo>
                  <a:pt x="f5409" y="f4823"/>
                </a:lnTo>
                <a:lnTo>
                  <a:pt x="f5410" y="f214"/>
                </a:lnTo>
                <a:lnTo>
                  <a:pt x="f5411" y="f5102"/>
                </a:lnTo>
                <a:lnTo>
                  <a:pt x="f5412" y="f209"/>
                </a:lnTo>
                <a:lnTo>
                  <a:pt x="f2048" y="f203"/>
                </a:lnTo>
                <a:lnTo>
                  <a:pt x="f5413" y="f205"/>
                </a:lnTo>
                <a:lnTo>
                  <a:pt x="f5414" y="f205"/>
                </a:lnTo>
                <a:lnTo>
                  <a:pt x="f5415" y="f4731"/>
                </a:lnTo>
                <a:lnTo>
                  <a:pt x="f5416" y="f211"/>
                </a:lnTo>
                <a:lnTo>
                  <a:pt x="f1949" y="f199"/>
                </a:lnTo>
                <a:lnTo>
                  <a:pt x="f5417" y="f5103"/>
                </a:lnTo>
                <a:lnTo>
                  <a:pt x="f2042" y="f5105"/>
                </a:lnTo>
                <a:lnTo>
                  <a:pt x="f1977" y="f4729"/>
                </a:lnTo>
                <a:lnTo>
                  <a:pt x="f5418" y="f4780"/>
                </a:lnTo>
                <a:lnTo>
                  <a:pt x="f5419" y="f4921"/>
                </a:lnTo>
                <a:lnTo>
                  <a:pt x="f5420" y="f4820"/>
                </a:lnTo>
                <a:lnTo>
                  <a:pt x="f1894" y="f5108"/>
                </a:lnTo>
                <a:lnTo>
                  <a:pt x="f1933" y="f4818"/>
                </a:lnTo>
                <a:lnTo>
                  <a:pt x="f5421" y="f5110"/>
                </a:lnTo>
                <a:lnTo>
                  <a:pt x="f5422" y="f4745"/>
                </a:lnTo>
                <a:lnTo>
                  <a:pt x="f5423" y="f4724"/>
                </a:lnTo>
                <a:lnTo>
                  <a:pt x="f1921" y="f5111"/>
                </a:lnTo>
                <a:lnTo>
                  <a:pt x="f5424" y="f158"/>
                </a:lnTo>
                <a:lnTo>
                  <a:pt x="f5425" y="f154"/>
                </a:lnTo>
                <a:lnTo>
                  <a:pt x="f5426" y="f5026"/>
                </a:lnTo>
                <a:lnTo>
                  <a:pt x="f4069" y="f5113"/>
                </a:lnTo>
                <a:lnTo>
                  <a:pt x="f5427" y="f5114"/>
                </a:lnTo>
                <a:lnTo>
                  <a:pt x="f2030" y="f4757"/>
                </a:lnTo>
                <a:lnTo>
                  <a:pt x="f4062" y="f5115"/>
                </a:lnTo>
                <a:lnTo>
                  <a:pt x="f5428" y="f657"/>
                </a:lnTo>
                <a:lnTo>
                  <a:pt x="f4060" y="f5116"/>
                </a:lnTo>
                <a:lnTo>
                  <a:pt x="f5429" y="f130"/>
                </a:lnTo>
                <a:lnTo>
                  <a:pt x="f1995" y="f4708"/>
                </a:lnTo>
                <a:lnTo>
                  <a:pt x="f5430" y="f5117"/>
                </a:lnTo>
                <a:lnTo>
                  <a:pt x="f4073" y="f5118"/>
                </a:lnTo>
                <a:lnTo>
                  <a:pt x="f5431" y="f841"/>
                </a:lnTo>
                <a:lnTo>
                  <a:pt x="f1997" y="f5119"/>
                </a:lnTo>
                <a:lnTo>
                  <a:pt x="f1997" y="f5086"/>
                </a:lnTo>
                <a:lnTo>
                  <a:pt x="f1997" y="f5120"/>
                </a:lnTo>
                <a:lnTo>
                  <a:pt x="f5431" y="f5121"/>
                </a:lnTo>
                <a:lnTo>
                  <a:pt x="f4073" y="f833"/>
                </a:lnTo>
                <a:lnTo>
                  <a:pt x="f5430" y="f5122"/>
                </a:lnTo>
                <a:lnTo>
                  <a:pt x="f1995" y="f5123"/>
                </a:lnTo>
                <a:lnTo>
                  <a:pt x="f5432" y="f5124"/>
                </a:lnTo>
                <a:lnTo>
                  <a:pt x="f5433" y="f4597"/>
                </a:lnTo>
                <a:lnTo>
                  <a:pt x="f4061" y="f5125"/>
                </a:lnTo>
                <a:lnTo>
                  <a:pt x="f1993" y="f5127"/>
                </a:lnTo>
                <a:lnTo>
                  <a:pt x="f4064" y="f313"/>
                </a:lnTo>
                <a:lnTo>
                  <a:pt x="f4071" y="f5059"/>
                </a:lnTo>
                <a:lnTo>
                  <a:pt x="f5434" y="f318"/>
                </a:lnTo>
                <a:lnTo>
                  <a:pt x="f5435" y="f76"/>
                </a:lnTo>
                <a:lnTo>
                  <a:pt x="f5436" y="f806"/>
                </a:lnTo>
                <a:lnTo>
                  <a:pt x="f1912" y="f5128"/>
                </a:lnTo>
                <a:lnTo>
                  <a:pt x="f1923" y="f334"/>
                </a:lnTo>
                <a:lnTo>
                  <a:pt x="f5437" y="f5129"/>
                </a:lnTo>
                <a:lnTo>
                  <a:pt x="f5438" y="f5130"/>
                </a:lnTo>
                <a:lnTo>
                  <a:pt x="f1932" y="f60"/>
                </a:lnTo>
                <a:lnTo>
                  <a:pt x="f5439" y="f4585"/>
                </a:lnTo>
                <a:lnTo>
                  <a:pt x="f1982" y="f4831"/>
                </a:lnTo>
                <a:lnTo>
                  <a:pt x="f5440" y="f12"/>
                </a:lnTo>
                <a:lnTo>
                  <a:pt x="f1888" y="f4583"/>
                </a:lnTo>
                <a:lnTo>
                  <a:pt x="f5441" y="f4582"/>
                </a:lnTo>
                <a:lnTo>
                  <a:pt x="f5442" y="f5134"/>
                </a:lnTo>
                <a:lnTo>
                  <a:pt x="f5443" y="f4827"/>
                </a:lnTo>
                <a:lnTo>
                  <a:pt x="f5444" y="f5135"/>
                </a:lnTo>
                <a:lnTo>
                  <a:pt x="f5445" y="f5136"/>
                </a:lnTo>
                <a:lnTo>
                  <a:pt x="f5446" y="f22"/>
                </a:lnTo>
                <a:lnTo>
                  <a:pt x="f1975" y="f24"/>
                </a:lnTo>
                <a:lnTo>
                  <a:pt x="f5447" y="f28"/>
                </a:lnTo>
                <a:lnTo>
                  <a:pt x="f5448" y="f28"/>
                </a:lnTo>
                <a:lnTo>
                  <a:pt x="f5449" y="f28"/>
                </a:lnTo>
                <a:lnTo>
                  <a:pt x="f5450" y="f26"/>
                </a:lnTo>
                <a:lnTo>
                  <a:pt x="f5451" y="f4853"/>
                </a:lnTo>
                <a:lnTo>
                  <a:pt x="f5452" y="f34"/>
                </a:lnTo>
                <a:lnTo>
                  <a:pt x="f5453" y="f36"/>
                </a:lnTo>
                <a:lnTo>
                  <a:pt x="f5454" y="f38"/>
                </a:lnTo>
                <a:lnTo>
                  <a:pt x="f5406" y="f40"/>
                </a:lnTo>
                <a:lnTo>
                  <a:pt x="f2055" y="f42"/>
                </a:lnTo>
                <a:lnTo>
                  <a:pt x="f3968" y="f5140"/>
                </a:lnTo>
                <a:lnTo>
                  <a:pt x="f3942" y="f14"/>
                </a:lnTo>
                <a:lnTo>
                  <a:pt x="f5455" y="f5141"/>
                </a:lnTo>
                <a:lnTo>
                  <a:pt x="f5456" y="f4839"/>
                </a:lnTo>
                <a:lnTo>
                  <a:pt x="f5457" y="f5064"/>
                </a:lnTo>
                <a:lnTo>
                  <a:pt x="f3758" y="f5143"/>
                </a:lnTo>
                <a:lnTo>
                  <a:pt x="f3946" y="f5144"/>
                </a:lnTo>
                <a:lnTo>
                  <a:pt x="f3755" y="f800"/>
                </a:lnTo>
                <a:lnTo>
                  <a:pt x="f5458" y="f5075"/>
                </a:lnTo>
                <a:lnTo>
                  <a:pt x="f5459" y="f5073"/>
                </a:lnTo>
                <a:lnTo>
                  <a:pt x="f5460" y="f4610"/>
                </a:lnTo>
                <a:lnTo>
                  <a:pt x="f1871" y="f5145"/>
                </a:lnTo>
                <a:lnTo>
                  <a:pt x="f5461" y="f332"/>
                </a:lnTo>
                <a:lnTo>
                  <a:pt x="f5462" y="f332"/>
                </a:lnTo>
                <a:lnTo>
                  <a:pt x="f5463" y="f5145"/>
                </a:lnTo>
                <a:lnTo>
                  <a:pt x="f5464" y="f4594"/>
                </a:lnTo>
                <a:lnTo>
                  <a:pt x="f5465" y="f330"/>
                </a:lnTo>
                <a:lnTo>
                  <a:pt x="f5466" y="f343"/>
                </a:lnTo>
                <a:lnTo>
                  <a:pt x="f5415" y="f70"/>
                </a:lnTo>
                <a:lnTo>
                  <a:pt x="f5467" y="f5075"/>
                </a:lnTo>
                <a:lnTo>
                  <a:pt x="f5468" y="f801"/>
                </a:lnTo>
                <a:lnTo>
                  <a:pt x="f1880" y="f5067"/>
                </a:lnTo>
                <a:lnTo>
                  <a:pt x="f5444" y="f5144"/>
                </a:lnTo>
                <a:lnTo>
                  <a:pt x="f5469" y="f808"/>
                </a:lnTo>
                <a:lnTo>
                  <a:pt x="f5470" y="f810"/>
                </a:lnTo>
                <a:lnTo>
                  <a:pt x="f5471" y="f812"/>
                </a:lnTo>
                <a:lnTo>
                  <a:pt x="f5472" y="f5082"/>
                </a:lnTo>
                <a:lnTo>
                  <a:pt x="f5473" y="f4607"/>
                </a:lnTo>
                <a:lnTo>
                  <a:pt x="f5474" y="f5060"/>
                </a:lnTo>
                <a:lnTo>
                  <a:pt x="f5475" y="f5151"/>
                </a:lnTo>
                <a:lnTo>
                  <a:pt x="f5476" y="f5152"/>
                </a:lnTo>
                <a:lnTo>
                  <a:pt x="f5477" y="f5153"/>
                </a:lnTo>
                <a:lnTo>
                  <a:pt x="f5478" y="f5155"/>
                </a:lnTo>
                <a:lnTo>
                  <a:pt x="f1936" y="f88"/>
                </a:lnTo>
                <a:lnTo>
                  <a:pt x="f5479" y="f5125"/>
                </a:lnTo>
                <a:lnTo>
                  <a:pt x="f5480" y="f5156"/>
                </a:lnTo>
                <a:lnTo>
                  <a:pt x="f1934" y="f305"/>
                </a:lnTo>
                <a:lnTo>
                  <a:pt x="f5481" y="f5052"/>
                </a:lnTo>
                <a:lnTo>
                  <a:pt x="f5482" y="f5158"/>
                </a:lnTo>
                <a:lnTo>
                  <a:pt x="f5483" y="f5159"/>
                </a:lnTo>
                <a:lnTo>
                  <a:pt x="f5484" y="f97"/>
                </a:lnTo>
                <a:lnTo>
                  <a:pt x="f1898" y="f833"/>
                </a:lnTo>
                <a:lnTo>
                  <a:pt x="f2036" y="f5162"/>
                </a:lnTo>
                <a:lnTo>
                  <a:pt x="f5421" y="f5163"/>
                </a:lnTo>
                <a:lnTo>
                  <a:pt x="f5421" y="f5085"/>
                </a:lnTo>
                <a:lnTo>
                  <a:pt x="f5387" y="f5085"/>
                </a:lnTo>
                <a:close/>
                <a:moveTo>
                  <a:pt x="f5485" y="f4700"/>
                </a:moveTo>
                <a:lnTo>
                  <a:pt x="f1898" y="f5164"/>
                </a:lnTo>
                <a:lnTo>
                  <a:pt x="f5486" y="f660"/>
                </a:lnTo>
                <a:lnTo>
                  <a:pt x="f5482" y="f5116"/>
                </a:lnTo>
                <a:lnTo>
                  <a:pt x="f1895" y="f5165"/>
                </a:lnTo>
                <a:lnTo>
                  <a:pt x="f5480" y="f4683"/>
                </a:lnTo>
                <a:lnTo>
                  <a:pt x="f5487" y="f5167"/>
                </a:lnTo>
                <a:lnTo>
                  <a:pt x="f1891" y="f852"/>
                </a:lnTo>
                <a:lnTo>
                  <a:pt x="f5419" y="f150"/>
                </a:lnTo>
                <a:lnTo>
                  <a:pt x="f5488" y="f251"/>
                </a:lnTo>
                <a:lnTo>
                  <a:pt x="f1978" y="f5168"/>
                </a:lnTo>
                <a:lnTo>
                  <a:pt x="f5489" y="f4690"/>
                </a:lnTo>
                <a:lnTo>
                  <a:pt x="f5490" y="f4815"/>
                </a:lnTo>
                <a:lnTo>
                  <a:pt x="f5491" y="f4816"/>
                </a:lnTo>
                <a:lnTo>
                  <a:pt x="f5492" y="f185"/>
                </a:lnTo>
                <a:lnTo>
                  <a:pt x="f5493" y="f160"/>
                </a:lnTo>
                <a:lnTo>
                  <a:pt x="f5494" y="f162"/>
                </a:lnTo>
                <a:lnTo>
                  <a:pt x="f1947" y="f856"/>
                </a:lnTo>
                <a:lnTo>
                  <a:pt x="f5495" y="f180"/>
                </a:lnTo>
                <a:lnTo>
                  <a:pt x="f5496" y="f240"/>
                </a:lnTo>
                <a:lnTo>
                  <a:pt x="f5416" y="f177"/>
                </a:lnTo>
                <a:lnTo>
                  <a:pt x="f1878" y="f173"/>
                </a:lnTo>
                <a:lnTo>
                  <a:pt x="f5497" y="f5095"/>
                </a:lnTo>
                <a:lnTo>
                  <a:pt x="f5498" y="f5171"/>
                </a:lnTo>
                <a:lnTo>
                  <a:pt x="f5499" y="f238"/>
                </a:lnTo>
                <a:lnTo>
                  <a:pt x="f5500" y="f5171"/>
                </a:lnTo>
                <a:lnTo>
                  <a:pt x="f5448" y="f5095"/>
                </a:lnTo>
                <a:lnTo>
                  <a:pt x="f5501" y="f173"/>
                </a:lnTo>
                <a:lnTo>
                  <a:pt x="f5502" y="f177"/>
                </a:lnTo>
                <a:lnTo>
                  <a:pt x="f5503" y="f548"/>
                </a:lnTo>
                <a:lnTo>
                  <a:pt x="f5504" y="f5174"/>
                </a:lnTo>
                <a:lnTo>
                  <a:pt x="f5505" y="f242"/>
                </a:lnTo>
                <a:lnTo>
                  <a:pt x="f1972" y="f5175"/>
                </a:lnTo>
                <a:lnTo>
                  <a:pt x="f1959" y="f649"/>
                </a:lnTo>
                <a:lnTo>
                  <a:pt x="f5460" y="f4647"/>
                </a:lnTo>
                <a:lnTo>
                  <a:pt x="f5506" y="f156"/>
                </a:lnTo>
                <a:lnTo>
                  <a:pt x="f5507" y="f189"/>
                </a:lnTo>
                <a:lnTo>
                  <a:pt x="f5508" y="f4748"/>
                </a:lnTo>
                <a:lnTo>
                  <a:pt x="f5509" y="f4812"/>
                </a:lnTo>
                <a:lnTo>
                  <a:pt x="f5510" y="f4797"/>
                </a:lnTo>
                <a:lnTo>
                  <a:pt x="f5511" y="f253"/>
                </a:lnTo>
                <a:lnTo>
                  <a:pt x="f5512" y="f4803"/>
                </a:lnTo>
                <a:lnTo>
                  <a:pt x="f5513" y="f5114"/>
                </a:lnTo>
                <a:lnTo>
                  <a:pt x="f5514" y="f4754"/>
                </a:lnTo>
                <a:lnTo>
                  <a:pt x="f5515" y="f5177"/>
                </a:lnTo>
                <a:lnTo>
                  <a:pt x="f5516" y="f5178"/>
                </a:lnTo>
                <a:lnTo>
                  <a:pt x="f5517" y="f4712"/>
                </a:lnTo>
                <a:lnTo>
                  <a:pt x="f5518" y="f4695"/>
                </a:lnTo>
                <a:lnTo>
                  <a:pt x="f5519" y="f5090"/>
                </a:lnTo>
                <a:lnTo>
                  <a:pt x="f5520" y="f4708"/>
                </a:lnTo>
                <a:lnTo>
                  <a:pt x="f5520" y="f4700"/>
                </a:lnTo>
                <a:lnTo>
                  <a:pt x="f5485" y="f4700"/>
                </a:lnTo>
                <a:close/>
              </a:path>
            </a:pathLst>
          </a:custGeom>
          <a:solidFill>
            <a:srgbClr val="FEFEFE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grpSp>
        <p:nvGrpSpPr>
          <p:cNvPr id="5" name="Group 5"/>
          <p:cNvGrpSpPr/>
          <p:nvPr/>
        </p:nvGrpSpPr>
        <p:grpSpPr>
          <a:xfrm>
            <a:off x="423720" y="428760"/>
            <a:ext cx="3262320" cy="376200"/>
            <a:chOff x="423720" y="428760"/>
            <a:chExt cx="3262320" cy="376200"/>
          </a:xfrm>
        </p:grpSpPr>
        <p:sp>
          <p:nvSpPr>
            <p:cNvPr id="6" name="AutoShape 4"/>
            <p:cNvSpPr/>
            <p:nvPr/>
          </p:nvSpPr>
          <p:spPr>
            <a:xfrm>
              <a:off x="423720" y="428760"/>
              <a:ext cx="3262320" cy="376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7" name="Freeform 6"/>
            <p:cNvSpPr/>
            <p:nvPr/>
          </p:nvSpPr>
          <p:spPr>
            <a:xfrm>
              <a:off x="2193840" y="428760"/>
              <a:ext cx="733679" cy="1267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691"/>
                <a:gd name="f7" fmla="val 641"/>
                <a:gd name="f8" fmla="val 3288"/>
                <a:gd name="f9" fmla="val 601"/>
                <a:gd name="f10" fmla="val 3302"/>
                <a:gd name="f11" fmla="val 609"/>
                <a:gd name="f12" fmla="val 3319"/>
                <a:gd name="f13" fmla="val 616"/>
                <a:gd name="f14" fmla="val 3338"/>
                <a:gd name="f15" fmla="val 622"/>
                <a:gd name="f16" fmla="val 3360"/>
                <a:gd name="f17" fmla="val 629"/>
                <a:gd name="f18" fmla="val 3382"/>
                <a:gd name="f19" fmla="val 634"/>
                <a:gd name="f20" fmla="val 3406"/>
                <a:gd name="f21" fmla="val 637"/>
                <a:gd name="f22" fmla="val 3431"/>
                <a:gd name="f23" fmla="val 640"/>
                <a:gd name="f24" fmla="val 3455"/>
                <a:gd name="f25" fmla="val 3484"/>
                <a:gd name="f26" fmla="val 3511"/>
                <a:gd name="f27" fmla="val 3524"/>
                <a:gd name="f28" fmla="val 635"/>
                <a:gd name="f29" fmla="val 3536"/>
                <a:gd name="f30" fmla="val 632"/>
                <a:gd name="f31" fmla="val 3548"/>
                <a:gd name="f32" fmla="val 3559"/>
                <a:gd name="f33" fmla="val 625"/>
                <a:gd name="f34" fmla="val 3570"/>
                <a:gd name="f35" fmla="val 621"/>
                <a:gd name="f36" fmla="val 3581"/>
                <a:gd name="f37" fmla="val 617"/>
                <a:gd name="f38" fmla="val 3590"/>
                <a:gd name="f39" fmla="val 613"/>
                <a:gd name="f40" fmla="val 3600"/>
                <a:gd name="f41" fmla="val 608"/>
                <a:gd name="f42" fmla="val 3608"/>
                <a:gd name="f43" fmla="val 603"/>
                <a:gd name="f44" fmla="val 3618"/>
                <a:gd name="f45" fmla="val 597"/>
                <a:gd name="f46" fmla="val 3625"/>
                <a:gd name="f47" fmla="val 591"/>
                <a:gd name="f48" fmla="val 3633"/>
                <a:gd name="f49" fmla="val 584"/>
                <a:gd name="f50" fmla="val 3639"/>
                <a:gd name="f51" fmla="val 578"/>
                <a:gd name="f52" fmla="val 3646"/>
                <a:gd name="f53" fmla="val 571"/>
                <a:gd name="f54" fmla="val 3653"/>
                <a:gd name="f55" fmla="val 564"/>
                <a:gd name="f56" fmla="val 3658"/>
                <a:gd name="f57" fmla="val 557"/>
                <a:gd name="f58" fmla="val 3668"/>
                <a:gd name="f59" fmla="val 541"/>
                <a:gd name="f60" fmla="val 3676"/>
                <a:gd name="f61" fmla="val 526"/>
                <a:gd name="f62" fmla="val 3682"/>
                <a:gd name="f63" fmla="val 508"/>
                <a:gd name="f64" fmla="val 3687"/>
                <a:gd name="f65" fmla="val 491"/>
                <a:gd name="f66" fmla="val 3690"/>
                <a:gd name="f67" fmla="val 472"/>
                <a:gd name="f68" fmla="val 454"/>
                <a:gd name="f69" fmla="val 437"/>
                <a:gd name="f70" fmla="val 3688"/>
                <a:gd name="f71" fmla="val 422"/>
                <a:gd name="f72" fmla="val 3684"/>
                <a:gd name="f73" fmla="val 407"/>
                <a:gd name="f74" fmla="val 3680"/>
                <a:gd name="f75" fmla="val 393"/>
                <a:gd name="f76" fmla="val 3675"/>
                <a:gd name="f77" fmla="val 380"/>
                <a:gd name="f78" fmla="val 367"/>
                <a:gd name="f79" fmla="val 3660"/>
                <a:gd name="f80" fmla="val 355"/>
                <a:gd name="f81" fmla="val 3651"/>
                <a:gd name="f82" fmla="val 344"/>
                <a:gd name="f83" fmla="val 3640"/>
                <a:gd name="f84" fmla="val 332"/>
                <a:gd name="f85" fmla="val 3629"/>
                <a:gd name="f86" fmla="val 322"/>
                <a:gd name="f87" fmla="val 3616"/>
                <a:gd name="f88" fmla="val 313"/>
                <a:gd name="f89" fmla="val 3601"/>
                <a:gd name="f90" fmla="val 303"/>
                <a:gd name="f91" fmla="val 3586"/>
                <a:gd name="f92" fmla="val 294"/>
                <a:gd name="f93" fmla="val 3568"/>
                <a:gd name="f94" fmla="val 286"/>
                <a:gd name="f95" fmla="val 3550"/>
                <a:gd name="f96" fmla="val 278"/>
                <a:gd name="f97" fmla="val 3530"/>
                <a:gd name="f98" fmla="val 270"/>
                <a:gd name="f99" fmla="val 3502"/>
                <a:gd name="f100" fmla="val 258"/>
                <a:gd name="f101" fmla="val 3477"/>
                <a:gd name="f102" fmla="val 247"/>
                <a:gd name="f103" fmla="val 3467"/>
                <a:gd name="f104" fmla="val 242"/>
                <a:gd name="f105" fmla="val 3457"/>
                <a:gd name="f106" fmla="val 236"/>
                <a:gd name="f107" fmla="val 3448"/>
                <a:gd name="f108" fmla="val 230"/>
                <a:gd name="f109" fmla="val 3441"/>
                <a:gd name="f110" fmla="val 224"/>
                <a:gd name="f111" fmla="val 3434"/>
                <a:gd name="f112" fmla="val 219"/>
                <a:gd name="f113" fmla="val 3428"/>
                <a:gd name="f114" fmla="val 213"/>
                <a:gd name="f115" fmla="val 3423"/>
                <a:gd name="f116" fmla="val 206"/>
                <a:gd name="f117" fmla="val 3419"/>
                <a:gd name="f118" fmla="val 200"/>
                <a:gd name="f119" fmla="val 3416"/>
                <a:gd name="f120" fmla="val 192"/>
                <a:gd name="f121" fmla="val 3414"/>
                <a:gd name="f122" fmla="val 184"/>
                <a:gd name="f123" fmla="val 3412"/>
                <a:gd name="f124" fmla="val 177"/>
                <a:gd name="f125" fmla="val 168"/>
                <a:gd name="f126" fmla="val 162"/>
                <a:gd name="f127" fmla="val 3413"/>
                <a:gd name="f128" fmla="val 154"/>
                <a:gd name="f129" fmla="val 3415"/>
                <a:gd name="f130" fmla="val 147"/>
                <a:gd name="f131" fmla="val 3418"/>
                <a:gd name="f132" fmla="val 141"/>
                <a:gd name="f133" fmla="val 3421"/>
                <a:gd name="f134" fmla="val 135"/>
                <a:gd name="f135" fmla="val 3426"/>
                <a:gd name="f136" fmla="val 129"/>
                <a:gd name="f137" fmla="val 122"/>
                <a:gd name="f138" fmla="val 3437"/>
                <a:gd name="f139" fmla="val 117"/>
                <a:gd name="f140" fmla="val 3443"/>
                <a:gd name="f141" fmla="val 112"/>
                <a:gd name="f142" fmla="val 3450"/>
                <a:gd name="f143" fmla="val 107"/>
                <a:gd name="f144" fmla="val 3459"/>
                <a:gd name="f145" fmla="val 103"/>
                <a:gd name="f146" fmla="val 3469"/>
                <a:gd name="f147" fmla="val 100"/>
                <a:gd name="f148" fmla="val 3479"/>
                <a:gd name="f149" fmla="val 97"/>
                <a:gd name="f150" fmla="val 3489"/>
                <a:gd name="f151" fmla="val 95"/>
                <a:gd name="f152" fmla="val 94"/>
                <a:gd name="f153" fmla="val 3515"/>
                <a:gd name="f154" fmla="val 3535"/>
                <a:gd name="f155" fmla="val 3555"/>
                <a:gd name="f156" fmla="val 96"/>
                <a:gd name="f157" fmla="val 3573"/>
                <a:gd name="f158" fmla="val 104"/>
                <a:gd name="f159" fmla="val 3604"/>
                <a:gd name="f160" fmla="val 108"/>
                <a:gd name="f161" fmla="val 113"/>
                <a:gd name="f162" fmla="val 118"/>
                <a:gd name="f163" fmla="val 3638"/>
                <a:gd name="f164" fmla="val 3666"/>
                <a:gd name="f165" fmla="val 31"/>
                <a:gd name="f166" fmla="val 25"/>
                <a:gd name="f167" fmla="val 20"/>
                <a:gd name="f168" fmla="val 3622"/>
                <a:gd name="f169" fmla="val 14"/>
                <a:gd name="f170" fmla="val 9"/>
                <a:gd name="f171" fmla="val 3585"/>
                <a:gd name="f172" fmla="val 6"/>
                <a:gd name="f173" fmla="val 3564"/>
                <a:gd name="f174" fmla="val 3"/>
                <a:gd name="f175" fmla="val 3542"/>
                <a:gd name="f176" fmla="val 1"/>
                <a:gd name="f177" fmla="val 3517"/>
                <a:gd name="f178" fmla="val 3492"/>
                <a:gd name="f179" fmla="val 4"/>
                <a:gd name="f180" fmla="val 3447"/>
                <a:gd name="f181" fmla="val 8"/>
                <a:gd name="f182" fmla="val 22"/>
                <a:gd name="f183" fmla="val 3389"/>
                <a:gd name="f184" fmla="val 30"/>
                <a:gd name="f185" fmla="val 3372"/>
                <a:gd name="f186" fmla="val 40"/>
                <a:gd name="f187" fmla="val 3357"/>
                <a:gd name="f188" fmla="val 51"/>
                <a:gd name="f189" fmla="val 3343"/>
                <a:gd name="f190" fmla="val 64"/>
                <a:gd name="f191" fmla="val 3331"/>
                <a:gd name="f192" fmla="val 77"/>
                <a:gd name="f193" fmla="val 3322"/>
                <a:gd name="f194" fmla="val 93"/>
                <a:gd name="f195" fmla="val 3312"/>
                <a:gd name="f196" fmla="val 3306"/>
                <a:gd name="f197" fmla="val 124"/>
                <a:gd name="f198" fmla="val 3301"/>
                <a:gd name="f199" fmla="val 142"/>
                <a:gd name="f200" fmla="val 3298"/>
                <a:gd name="f201" fmla="val 159"/>
                <a:gd name="f202" fmla="val 3297"/>
                <a:gd name="f203" fmla="val 179"/>
                <a:gd name="f204" fmla="val 194"/>
                <a:gd name="f205" fmla="val 3300"/>
                <a:gd name="f206" fmla="val 211"/>
                <a:gd name="f207" fmla="val 3304"/>
                <a:gd name="f208" fmla="val 225"/>
                <a:gd name="f209" fmla="val 3309"/>
                <a:gd name="f210" fmla="val 240"/>
                <a:gd name="f211" fmla="val 3316"/>
                <a:gd name="f212" fmla="val 253"/>
                <a:gd name="f213" fmla="val 3324"/>
                <a:gd name="f214" fmla="val 265"/>
                <a:gd name="f215" fmla="val 3333"/>
                <a:gd name="f216" fmla="val 277"/>
                <a:gd name="f217" fmla="val 288"/>
                <a:gd name="f218" fmla="val 3355"/>
                <a:gd name="f219" fmla="val 299"/>
                <a:gd name="f220" fmla="val 3367"/>
                <a:gd name="f221" fmla="val 310"/>
                <a:gd name="f222" fmla="val 3381"/>
                <a:gd name="f223" fmla="val 319"/>
                <a:gd name="f224" fmla="val 3396"/>
                <a:gd name="f225" fmla="val 328"/>
                <a:gd name="f226" fmla="val 336"/>
                <a:gd name="f227" fmla="val 3429"/>
                <a:gd name="f228" fmla="val 345"/>
                <a:gd name="f229" fmla="val 352"/>
                <a:gd name="f230" fmla="val 3466"/>
                <a:gd name="f231" fmla="val 359"/>
                <a:gd name="f232" fmla="val 369"/>
                <a:gd name="f233" fmla="val 3516"/>
                <a:gd name="f234" fmla="val 381"/>
                <a:gd name="f235" fmla="val 3525"/>
                <a:gd name="f236" fmla="val 386"/>
                <a:gd name="f237" fmla="val 3534"/>
                <a:gd name="f238" fmla="val 392"/>
                <a:gd name="f239" fmla="val 3543"/>
                <a:gd name="f240" fmla="val 397"/>
                <a:gd name="f241" fmla="val 403"/>
                <a:gd name="f242" fmla="val 3556"/>
                <a:gd name="f243" fmla="val 409"/>
                <a:gd name="f244" fmla="val 3561"/>
                <a:gd name="f245" fmla="val 417"/>
                <a:gd name="f246" fmla="val 3565"/>
                <a:gd name="f247" fmla="val 423"/>
                <a:gd name="f248" fmla="val 3569"/>
                <a:gd name="f249" fmla="val 430"/>
                <a:gd name="f250" fmla="val 3571"/>
                <a:gd name="f251" fmla="val 445"/>
                <a:gd name="f252" fmla="val 3575"/>
                <a:gd name="f253" fmla="val 3576"/>
                <a:gd name="f254" fmla="val 462"/>
                <a:gd name="f255" fmla="val 471"/>
                <a:gd name="f256" fmla="val 480"/>
                <a:gd name="f257" fmla="val 489"/>
                <a:gd name="f258" fmla="val 3567"/>
                <a:gd name="f259" fmla="val 497"/>
                <a:gd name="f260" fmla="val 3563"/>
                <a:gd name="f261" fmla="val 504"/>
                <a:gd name="f262" fmla="val 3558"/>
                <a:gd name="f263" fmla="val 511"/>
                <a:gd name="f264" fmla="val 3553"/>
                <a:gd name="f265" fmla="val 517"/>
                <a:gd name="f266" fmla="val 3546"/>
                <a:gd name="f267" fmla="val 524"/>
                <a:gd name="f268" fmla="val 3539"/>
                <a:gd name="f269" fmla="val 529"/>
                <a:gd name="f270" fmla="val 533"/>
                <a:gd name="f271" fmla="val 3521"/>
                <a:gd name="f272" fmla="val 537"/>
                <a:gd name="f273" fmla="val 540"/>
                <a:gd name="f274" fmla="val 3500"/>
                <a:gd name="f275" fmla="val 543"/>
                <a:gd name="f276" fmla="val 3488"/>
                <a:gd name="f277" fmla="val 545"/>
                <a:gd name="f278" fmla="val 3476"/>
                <a:gd name="f279" fmla="val 546"/>
                <a:gd name="f280" fmla="val 3463"/>
                <a:gd name="f281" fmla="val 3420"/>
                <a:gd name="f282" fmla="val 3400"/>
                <a:gd name="f283" fmla="val 3379"/>
                <a:gd name="f284" fmla="val 535"/>
                <a:gd name="f285" fmla="val 3361"/>
                <a:gd name="f286" fmla="val 523"/>
                <a:gd name="f287" fmla="val 3327"/>
                <a:gd name="f288" fmla="val 514"/>
                <a:gd name="f289" fmla="val 507"/>
                <a:gd name="f290" fmla="val 3188"/>
                <a:gd name="f291" fmla="val 263"/>
                <a:gd name="f292" fmla="val 2955"/>
                <a:gd name="f293" fmla="val 3202"/>
                <a:gd name="f294" fmla="val 10"/>
                <a:gd name="f295" fmla="val 2841"/>
                <a:gd name="f296" fmla="val 631"/>
                <a:gd name="f297" fmla="val 3216"/>
                <a:gd name="f298" fmla="val 2727"/>
                <a:gd name="f299" fmla="val 2714"/>
                <a:gd name="f300" fmla="val 528"/>
                <a:gd name="f301" fmla="val 2701"/>
                <a:gd name="f302" fmla="val 532"/>
                <a:gd name="f303" fmla="val 2687"/>
                <a:gd name="f304" fmla="val 536"/>
                <a:gd name="f305" fmla="val 2671"/>
                <a:gd name="f306" fmla="val 539"/>
                <a:gd name="f307" fmla="val 2655"/>
                <a:gd name="f308" fmla="val 542"/>
                <a:gd name="f309" fmla="val 2637"/>
                <a:gd name="f310" fmla="val 544"/>
                <a:gd name="f311" fmla="val 2621"/>
                <a:gd name="f312" fmla="val 2604"/>
                <a:gd name="f313" fmla="val 2590"/>
                <a:gd name="f314" fmla="val 2579"/>
                <a:gd name="f315" fmla="val 2567"/>
                <a:gd name="f316" fmla="val 2555"/>
                <a:gd name="f317" fmla="val 2544"/>
                <a:gd name="f318" fmla="val 2533"/>
                <a:gd name="f319" fmla="val 2522"/>
                <a:gd name="f320" fmla="val 534"/>
                <a:gd name="f321" fmla="val 2512"/>
                <a:gd name="f322" fmla="val 530"/>
                <a:gd name="f323" fmla="val 2502"/>
                <a:gd name="f324" fmla="val 2493"/>
                <a:gd name="f325" fmla="val 522"/>
                <a:gd name="f326" fmla="val 2483"/>
                <a:gd name="f327" fmla="val 516"/>
                <a:gd name="f328" fmla="val 2475"/>
                <a:gd name="f329" fmla="val 2467"/>
                <a:gd name="f330" fmla="val 505"/>
                <a:gd name="f331" fmla="val 2459"/>
                <a:gd name="f332" fmla="val 499"/>
                <a:gd name="f333" fmla="val 2451"/>
                <a:gd name="f334" fmla="val 492"/>
                <a:gd name="f335" fmla="val 2444"/>
                <a:gd name="f336" fmla="val 486"/>
                <a:gd name="f337" fmla="val 2437"/>
                <a:gd name="f338" fmla="val 477"/>
                <a:gd name="f339" fmla="val 2431"/>
                <a:gd name="f340" fmla="val 470"/>
                <a:gd name="f341" fmla="val 2426"/>
                <a:gd name="f342" fmla="val 2420"/>
                <a:gd name="f343" fmla="val 453"/>
                <a:gd name="f344" fmla="val 2414"/>
                <a:gd name="f345" fmla="val 443"/>
                <a:gd name="f346" fmla="val 2410"/>
                <a:gd name="f347" fmla="val 434"/>
                <a:gd name="f348" fmla="val 2406"/>
                <a:gd name="f349" fmla="val 425"/>
                <a:gd name="f350" fmla="val 2402"/>
                <a:gd name="f351" fmla="val 415"/>
                <a:gd name="f352" fmla="val 2396"/>
                <a:gd name="f353" fmla="val 2391"/>
                <a:gd name="f354" fmla="val 371"/>
                <a:gd name="f355" fmla="val 2389"/>
                <a:gd name="f356" fmla="val 347"/>
                <a:gd name="f357" fmla="val 2388"/>
                <a:gd name="f358" fmla="val 309"/>
                <a:gd name="f359" fmla="val 295"/>
                <a:gd name="f360" fmla="val 2390"/>
                <a:gd name="f361" fmla="val 282"/>
                <a:gd name="f362" fmla="val 2392"/>
                <a:gd name="f363" fmla="val 2394"/>
                <a:gd name="f364" fmla="val 257"/>
                <a:gd name="f365" fmla="val 2397"/>
                <a:gd name="f366" fmla="val 246"/>
                <a:gd name="f367" fmla="val 2400"/>
                <a:gd name="f368" fmla="val 235"/>
                <a:gd name="f369" fmla="val 2403"/>
                <a:gd name="f370" fmla="val 223"/>
                <a:gd name="f371" fmla="val 2408"/>
                <a:gd name="f372" fmla="val 2412"/>
                <a:gd name="f373" fmla="val 203"/>
                <a:gd name="f374" fmla="val 2418"/>
                <a:gd name="f375" fmla="val 193"/>
                <a:gd name="f376" fmla="val 2423"/>
                <a:gd name="f377" fmla="val 2429"/>
                <a:gd name="f378" fmla="val 176"/>
                <a:gd name="f379" fmla="val 2435"/>
                <a:gd name="f380" fmla="val 2441"/>
                <a:gd name="f381" fmla="val 2448"/>
                <a:gd name="f382" fmla="val 152"/>
                <a:gd name="f383" fmla="val 2457"/>
                <a:gd name="f384" fmla="val 145"/>
                <a:gd name="f385" fmla="val 2464"/>
                <a:gd name="f386" fmla="val 139"/>
                <a:gd name="f387" fmla="val 2472"/>
                <a:gd name="f388" fmla="val 133"/>
                <a:gd name="f389" fmla="val 2480"/>
                <a:gd name="f390" fmla="val 127"/>
                <a:gd name="f391" fmla="val 2489"/>
                <a:gd name="f392" fmla="val 121"/>
                <a:gd name="f393" fmla="val 2499"/>
                <a:gd name="f394" fmla="val 2508"/>
                <a:gd name="f395" fmla="val 2517"/>
                <a:gd name="f396" fmla="val 109"/>
                <a:gd name="f397" fmla="val 2538"/>
                <a:gd name="f398" fmla="val 102"/>
                <a:gd name="f399" fmla="val 2559"/>
                <a:gd name="f400" fmla="val 98"/>
                <a:gd name="f401" fmla="val 2582"/>
                <a:gd name="f402" fmla="val 2605"/>
                <a:gd name="f403" fmla="val 2623"/>
                <a:gd name="f404" fmla="val 2641"/>
                <a:gd name="f405" fmla="val 2658"/>
                <a:gd name="f406" fmla="val 2673"/>
                <a:gd name="f407" fmla="val 101"/>
                <a:gd name="f408" fmla="val 2688"/>
                <a:gd name="f409" fmla="val 105"/>
                <a:gd name="f410" fmla="val 2726"/>
                <a:gd name="f411" fmla="val 2750"/>
                <a:gd name="f412" fmla="val 28"/>
                <a:gd name="f413" fmla="val 2740"/>
                <a:gd name="f414" fmla="val 24"/>
                <a:gd name="f415" fmla="val 2728"/>
                <a:gd name="f416" fmla="val 19"/>
                <a:gd name="f417" fmla="val 2712"/>
                <a:gd name="f418" fmla="val 13"/>
                <a:gd name="f419" fmla="val 2695"/>
                <a:gd name="f420" fmla="val 2674"/>
                <a:gd name="f421" fmla="val 2652"/>
                <a:gd name="f422" fmla="val 2627"/>
                <a:gd name="f423" fmla="val 2600"/>
                <a:gd name="f424" fmla="val 2583"/>
                <a:gd name="f425" fmla="val 2566"/>
                <a:gd name="f426" fmla="val 2"/>
                <a:gd name="f427" fmla="val 2548"/>
                <a:gd name="f428" fmla="val 2532"/>
                <a:gd name="f429" fmla="val 2515"/>
                <a:gd name="f430" fmla="val 17"/>
                <a:gd name="f431" fmla="val 2468"/>
                <a:gd name="f432" fmla="val 23"/>
                <a:gd name="f433" fmla="val 2454"/>
                <a:gd name="f434" fmla="val 29"/>
                <a:gd name="f435" fmla="val 2439"/>
                <a:gd name="f436" fmla="val 35"/>
                <a:gd name="f437" fmla="val 42"/>
                <a:gd name="f438" fmla="val 2411"/>
                <a:gd name="f439" fmla="val 50"/>
                <a:gd name="f440" fmla="val 2399"/>
                <a:gd name="f441" fmla="val 59"/>
                <a:gd name="f442" fmla="val 2387"/>
                <a:gd name="f443" fmla="val 68"/>
                <a:gd name="f444" fmla="val 2374"/>
                <a:gd name="f445" fmla="val 2363"/>
                <a:gd name="f446" fmla="val 87"/>
                <a:gd name="f447" fmla="val 2352"/>
                <a:gd name="f448" fmla="val 99"/>
                <a:gd name="f449" fmla="val 2342"/>
                <a:gd name="f450" fmla="val 110"/>
                <a:gd name="f451" fmla="val 2332"/>
                <a:gd name="f452" fmla="val 2323"/>
                <a:gd name="f453" fmla="val 2315"/>
                <a:gd name="f454" fmla="val 148"/>
                <a:gd name="f455" fmla="val 2307"/>
                <a:gd name="f456" fmla="val 2300"/>
                <a:gd name="f457" fmla="val 2293"/>
                <a:gd name="f458" fmla="val 190"/>
                <a:gd name="f459" fmla="val 2288"/>
                <a:gd name="f460" fmla="val 2283"/>
                <a:gd name="f461" fmla="val 222"/>
                <a:gd name="f462" fmla="val 2278"/>
                <a:gd name="f463" fmla="val 239"/>
                <a:gd name="f464" fmla="val 2275"/>
                <a:gd name="f465" fmla="val 255"/>
                <a:gd name="f466" fmla="val 2272"/>
                <a:gd name="f467" fmla="val 273"/>
                <a:gd name="f468" fmla="val 2270"/>
                <a:gd name="f469" fmla="val 290"/>
                <a:gd name="f470" fmla="val 2269"/>
                <a:gd name="f471" fmla="val 346"/>
                <a:gd name="f472" fmla="val 362"/>
                <a:gd name="f473" fmla="val 2274"/>
                <a:gd name="f474" fmla="val 395"/>
                <a:gd name="f475" fmla="val 2277"/>
                <a:gd name="f476" fmla="val 412"/>
                <a:gd name="f477" fmla="val 2281"/>
                <a:gd name="f478" fmla="val 427"/>
                <a:gd name="f479" fmla="val 2285"/>
                <a:gd name="f480" fmla="val 441"/>
                <a:gd name="f481" fmla="val 2290"/>
                <a:gd name="f482" fmla="val 457"/>
                <a:gd name="f483" fmla="val 2295"/>
                <a:gd name="f484" fmla="val 2302"/>
                <a:gd name="f485" fmla="val 484"/>
                <a:gd name="f486" fmla="val 2309"/>
                <a:gd name="f487" fmla="val 2317"/>
                <a:gd name="f488" fmla="val 509"/>
                <a:gd name="f489" fmla="val 2325"/>
                <a:gd name="f490" fmla="val 2333"/>
                <a:gd name="f491" fmla="val 2343"/>
                <a:gd name="f492" fmla="val 2353"/>
                <a:gd name="f493" fmla="val 555"/>
                <a:gd name="f494" fmla="val 565"/>
                <a:gd name="f495" fmla="val 574"/>
                <a:gd name="f496" fmla="val 2386"/>
                <a:gd name="f497" fmla="val 583"/>
                <a:gd name="f498" fmla="val 2398"/>
                <a:gd name="f499" fmla="val 592"/>
                <a:gd name="f500" fmla="val 599"/>
                <a:gd name="f501" fmla="val 2424"/>
                <a:gd name="f502" fmla="val 606"/>
                <a:gd name="f503" fmla="val 2438"/>
                <a:gd name="f504" fmla="val 612"/>
                <a:gd name="f505" fmla="val 2452"/>
                <a:gd name="f506" fmla="val 618"/>
                <a:gd name="f507" fmla="val 623"/>
                <a:gd name="f508" fmla="val 2482"/>
                <a:gd name="f509" fmla="val 628"/>
                <a:gd name="f510" fmla="val 2549"/>
                <a:gd name="f511" fmla="val 639"/>
                <a:gd name="f512" fmla="val 2585"/>
                <a:gd name="f513" fmla="val 2612"/>
                <a:gd name="f514" fmla="val 638"/>
                <a:gd name="f515" fmla="val 2661"/>
                <a:gd name="f516" fmla="val 2684"/>
                <a:gd name="f517" fmla="val 2702"/>
                <a:gd name="f518" fmla="val 2720"/>
                <a:gd name="f519" fmla="val 2734"/>
                <a:gd name="f520" fmla="val 2745"/>
                <a:gd name="f521" fmla="val 2058"/>
                <a:gd name="f522" fmla="val 2171"/>
                <a:gd name="f523" fmla="val 1776"/>
                <a:gd name="f524" fmla="val 1991"/>
                <a:gd name="f525" fmla="val 1871"/>
                <a:gd name="f526" fmla="val 1780"/>
                <a:gd name="f527" fmla="val 1771"/>
                <a:gd name="f528" fmla="val 1762"/>
                <a:gd name="f529" fmla="val 351"/>
                <a:gd name="f530" fmla="val 1754"/>
                <a:gd name="f531" fmla="val 379"/>
                <a:gd name="f532" fmla="val 1746"/>
                <a:gd name="f533" fmla="val 1738"/>
                <a:gd name="f534" fmla="val 435"/>
                <a:gd name="f535" fmla="val 1730"/>
                <a:gd name="f536" fmla="val 463"/>
                <a:gd name="f537" fmla="val 1724"/>
                <a:gd name="f538" fmla="val 1717"/>
                <a:gd name="f539" fmla="val 518"/>
                <a:gd name="f540" fmla="val 1715"/>
                <a:gd name="f541" fmla="val 1709"/>
                <a:gd name="f542" fmla="val 1702"/>
                <a:gd name="f543" fmla="val 1695"/>
                <a:gd name="f544" fmla="val 1688"/>
                <a:gd name="f545" fmla="val 406"/>
                <a:gd name="f546" fmla="val 1680"/>
                <a:gd name="f547" fmla="val 1672"/>
                <a:gd name="f548" fmla="val 350"/>
                <a:gd name="f549" fmla="val 1663"/>
                <a:gd name="f550" fmla="val 321"/>
                <a:gd name="f551" fmla="val 1654"/>
                <a:gd name="f552" fmla="val 292"/>
                <a:gd name="f553" fmla="val 1570"/>
                <a:gd name="f554" fmla="val 1447"/>
                <a:gd name="f555" fmla="val 1647"/>
                <a:gd name="f556" fmla="val 1090"/>
                <a:gd name="f557" fmla="val 1101"/>
                <a:gd name="f558" fmla="val 1117"/>
                <a:gd name="f559" fmla="val 1136"/>
                <a:gd name="f560" fmla="val 92"/>
                <a:gd name="f561" fmla="val 1161"/>
                <a:gd name="f562" fmla="val 91"/>
                <a:gd name="f563" fmla="val 1174"/>
                <a:gd name="f564" fmla="val 1187"/>
                <a:gd name="f565" fmla="val 1199"/>
                <a:gd name="f566" fmla="val 1210"/>
                <a:gd name="f567" fmla="val 1222"/>
                <a:gd name="f568" fmla="val 1231"/>
                <a:gd name="f569" fmla="val 1240"/>
                <a:gd name="f570" fmla="val 1248"/>
                <a:gd name="f571" fmla="val 115"/>
                <a:gd name="f572" fmla="val 1256"/>
                <a:gd name="f573" fmla="val 1263"/>
                <a:gd name="f574" fmla="val 130"/>
                <a:gd name="f575" fmla="val 1268"/>
                <a:gd name="f576" fmla="val 137"/>
                <a:gd name="f577" fmla="val 1273"/>
                <a:gd name="f578" fmla="val 146"/>
                <a:gd name="f579" fmla="val 1277"/>
                <a:gd name="f580" fmla="val 156"/>
                <a:gd name="f581" fmla="val 1279"/>
                <a:gd name="f582" fmla="val 167"/>
                <a:gd name="f583" fmla="val 1281"/>
                <a:gd name="f584" fmla="val 178"/>
                <a:gd name="f585" fmla="val 202"/>
                <a:gd name="f586" fmla="val 212"/>
                <a:gd name="f587" fmla="val 232"/>
                <a:gd name="f588" fmla="val 250"/>
                <a:gd name="f589" fmla="val 1255"/>
                <a:gd name="f590" fmla="val 264"/>
                <a:gd name="f591" fmla="val 271"/>
                <a:gd name="f592" fmla="val 1221"/>
                <a:gd name="f593" fmla="val 281"/>
                <a:gd name="f594" fmla="val 1209"/>
                <a:gd name="f595" fmla="val 285"/>
                <a:gd name="f596" fmla="val 1197"/>
                <a:gd name="f597" fmla="val 1185"/>
                <a:gd name="f598" fmla="val 291"/>
                <a:gd name="f599" fmla="val 1171"/>
                <a:gd name="f600" fmla="val 1158"/>
                <a:gd name="f601" fmla="val 978"/>
                <a:gd name="f602" fmla="val 375"/>
                <a:gd name="f603" fmla="val 1148"/>
                <a:gd name="f604" fmla="val 1159"/>
                <a:gd name="f605" fmla="val 377"/>
                <a:gd name="f606" fmla="val 1170"/>
                <a:gd name="f607" fmla="val 378"/>
                <a:gd name="f608" fmla="val 1180"/>
                <a:gd name="f609" fmla="val 1190"/>
                <a:gd name="f610" fmla="val 382"/>
                <a:gd name="f611" fmla="val 1198"/>
                <a:gd name="f612" fmla="val 385"/>
                <a:gd name="f613" fmla="val 1206"/>
                <a:gd name="f614" fmla="val 389"/>
                <a:gd name="f615" fmla="val 1213"/>
                <a:gd name="f616" fmla="val 394"/>
                <a:gd name="f617" fmla="val 400"/>
                <a:gd name="f618" fmla="val 1227"/>
                <a:gd name="f619" fmla="val 1233"/>
                <a:gd name="f620" fmla="val 1238"/>
                <a:gd name="f621" fmla="val 424"/>
                <a:gd name="f622" fmla="val 1243"/>
                <a:gd name="f623" fmla="val 433"/>
                <a:gd name="f624" fmla="val 1247"/>
                <a:gd name="f625" fmla="val 444"/>
                <a:gd name="f626" fmla="val 1251"/>
                <a:gd name="f627" fmla="val 1259"/>
                <a:gd name="f628" fmla="val 485"/>
                <a:gd name="f629" fmla="val 1272"/>
                <a:gd name="f630" fmla="val 1283"/>
                <a:gd name="f631" fmla="val 579"/>
                <a:gd name="f632" fmla="val 1288"/>
                <a:gd name="f633" fmla="val 1292"/>
                <a:gd name="f634" fmla="val 611"/>
                <a:gd name="f635" fmla="val 1297"/>
                <a:gd name="f636" fmla="val 1301"/>
                <a:gd name="f637" fmla="val 1417"/>
                <a:gd name="f638" fmla="val 1413"/>
                <a:gd name="f639" fmla="val 619"/>
                <a:gd name="f640" fmla="val 1406"/>
                <a:gd name="f641" fmla="val 605"/>
                <a:gd name="f642" fmla="val 1401"/>
                <a:gd name="f643" fmla="val 585"/>
                <a:gd name="f644" fmla="val 1395"/>
                <a:gd name="f645" fmla="val 1389"/>
                <a:gd name="f646" fmla="val 1382"/>
                <a:gd name="f647" fmla="val 1376"/>
                <a:gd name="f648" fmla="val 487"/>
                <a:gd name="f649" fmla="val 1368"/>
                <a:gd name="f650" fmla="val 458"/>
                <a:gd name="f651" fmla="val 1362"/>
                <a:gd name="f652" fmla="val 436"/>
                <a:gd name="f653" fmla="val 1354"/>
                <a:gd name="f654" fmla="val 416"/>
                <a:gd name="f655" fmla="val 1346"/>
                <a:gd name="f656" fmla="val 398"/>
                <a:gd name="f657" fmla="val 1336"/>
                <a:gd name="f658" fmla="val 1330"/>
                <a:gd name="f659" fmla="val 374"/>
                <a:gd name="f660" fmla="val 1324"/>
                <a:gd name="f661" fmla="val 1318"/>
                <a:gd name="f662" fmla="val 361"/>
                <a:gd name="f663" fmla="val 1312"/>
                <a:gd name="f664" fmla="val 1305"/>
                <a:gd name="f665" fmla="val 1298"/>
                <a:gd name="f666" fmla="val 1290"/>
                <a:gd name="f667" fmla="val 342"/>
                <a:gd name="f668" fmla="val 1282"/>
                <a:gd name="f669" fmla="val 337"/>
                <a:gd name="f670" fmla="val 335"/>
                <a:gd name="f671" fmla="val 330"/>
                <a:gd name="f672" fmla="val 1304"/>
                <a:gd name="f673" fmla="val 326"/>
                <a:gd name="f674" fmla="val 1314"/>
                <a:gd name="f675" fmla="val 320"/>
                <a:gd name="f676" fmla="val 314"/>
                <a:gd name="f677" fmla="val 1334"/>
                <a:gd name="f678" fmla="val 306"/>
                <a:gd name="f679" fmla="val 1343"/>
                <a:gd name="f680" fmla="val 298"/>
                <a:gd name="f681" fmla="val 1352"/>
                <a:gd name="f682" fmla="val 289"/>
                <a:gd name="f683" fmla="val 1360"/>
                <a:gd name="f684" fmla="val 280"/>
                <a:gd name="f685" fmla="val 1367"/>
                <a:gd name="f686" fmla="val 1374"/>
                <a:gd name="f687" fmla="val 1380"/>
                <a:gd name="f688" fmla="val 1385"/>
                <a:gd name="f689" fmla="val 1392"/>
                <a:gd name="f690" fmla="val 209"/>
                <a:gd name="f691" fmla="val 1394"/>
                <a:gd name="f692" fmla="val 1393"/>
                <a:gd name="f693" fmla="val 160"/>
                <a:gd name="f694" fmla="val 1391"/>
                <a:gd name="f695" fmla="val 1386"/>
                <a:gd name="f696" fmla="val 1381"/>
                <a:gd name="f697" fmla="val 1373"/>
                <a:gd name="f698" fmla="val 1363"/>
                <a:gd name="f699" fmla="val 79"/>
                <a:gd name="f700" fmla="val 1353"/>
                <a:gd name="f701" fmla="val 67"/>
                <a:gd name="f702" fmla="val 1341"/>
                <a:gd name="f703" fmla="val 56"/>
                <a:gd name="f704" fmla="val 1333"/>
                <a:gd name="f705" fmla="val 49"/>
                <a:gd name="f706" fmla="val 43"/>
                <a:gd name="f707" fmla="val 1315"/>
                <a:gd name="f708" fmla="val 38"/>
                <a:gd name="f709" fmla="val 1306"/>
                <a:gd name="f710" fmla="val 33"/>
                <a:gd name="f711" fmla="val 1296"/>
                <a:gd name="f712" fmla="val 1285"/>
                <a:gd name="f713" fmla="val 1275"/>
                <a:gd name="f714" fmla="val 21"/>
                <a:gd name="f715" fmla="val 12"/>
                <a:gd name="f716" fmla="val 1211"/>
                <a:gd name="f717" fmla="val 1181"/>
                <a:gd name="f718" fmla="val 1150"/>
                <a:gd name="f719" fmla="val 5"/>
                <a:gd name="f720" fmla="val 1125"/>
                <a:gd name="f721" fmla="val 1078"/>
                <a:gd name="f722" fmla="val 7"/>
                <a:gd name="f723" fmla="val 1055"/>
                <a:gd name="f724" fmla="val 1034"/>
                <a:gd name="f725" fmla="val 11"/>
                <a:gd name="f726" fmla="val 1014"/>
                <a:gd name="f727" fmla="val 995"/>
                <a:gd name="f728" fmla="val 15"/>
                <a:gd name="f729" fmla="val 852"/>
                <a:gd name="f730" fmla="val 865"/>
                <a:gd name="f731" fmla="val 879"/>
                <a:gd name="f732" fmla="val 32"/>
                <a:gd name="f733" fmla="val 72"/>
                <a:gd name="f734" fmla="val 143"/>
                <a:gd name="f735" fmla="val 196"/>
                <a:gd name="f736" fmla="val 248"/>
                <a:gd name="f737" fmla="val 261"/>
                <a:gd name="f738" fmla="val 272"/>
                <a:gd name="f739" fmla="val 293"/>
                <a:gd name="f740" fmla="val 312"/>
                <a:gd name="f741" fmla="val 338"/>
                <a:gd name="f742" fmla="val 358"/>
                <a:gd name="f743" fmla="val 365"/>
                <a:gd name="f744" fmla="val 388"/>
                <a:gd name="f745" fmla="val 402"/>
                <a:gd name="f746" fmla="val 401"/>
                <a:gd name="f747" fmla="val 387"/>
                <a:gd name="f748" fmla="val 373"/>
                <a:gd name="f749" fmla="val 364"/>
                <a:gd name="f750" fmla="val 353"/>
                <a:gd name="f751" fmla="val 341"/>
                <a:gd name="f752" fmla="val 243"/>
                <a:gd name="f753" fmla="val 215"/>
                <a:gd name="f754" fmla="val 169"/>
                <a:gd name="f755" fmla="val 161"/>
                <a:gd name="f756" fmla="val 153"/>
                <a:gd name="f757" fmla="val 131"/>
                <a:gd name="f758" fmla="val 128"/>
                <a:gd name="f759" fmla="val 126"/>
                <a:gd name="f760" fmla="val 125"/>
                <a:gd name="f761" fmla="val 134"/>
                <a:gd name="f762" fmla="val 149"/>
                <a:gd name="f763" fmla="val 163"/>
                <a:gd name="f764" fmla="val 171"/>
                <a:gd name="f765" fmla="val 181"/>
                <a:gd name="f766" fmla="val 191"/>
                <a:gd name="f767" fmla="val 227"/>
                <a:gd name="f768" fmla="val 268"/>
                <a:gd name="f769" fmla="val 302"/>
                <a:gd name="f770" fmla="val 317"/>
                <a:gd name="f771" fmla="val 331"/>
                <a:gd name="f772" fmla="val 366"/>
                <a:gd name="f773" fmla="val 316"/>
                <a:gd name="f774" fmla="val 276"/>
                <a:gd name="f775" fmla="val 254"/>
                <a:gd name="f776" fmla="val 229"/>
                <a:gd name="f777" fmla="val 204"/>
                <a:gd name="f778" fmla="val 182"/>
                <a:gd name="f779" fmla="val 119"/>
                <a:gd name="f780" fmla="val 84"/>
                <a:gd name="f781" fmla="val 70"/>
                <a:gd name="f782" fmla="val 44"/>
                <a:gd name="f783" fmla="val 34"/>
                <a:gd name="f784" fmla="val 26"/>
                <a:gd name="f785" fmla="val 18"/>
                <a:gd name="f786" fmla="val 16"/>
                <a:gd name="f787" fmla="val 36"/>
                <a:gd name="f788" fmla="val 45"/>
                <a:gd name="f789" fmla="val 55"/>
                <a:gd name="f790" fmla="val 80"/>
                <a:gd name="f791" fmla="val 205"/>
                <a:gd name="f792" fmla="val 228"/>
                <a:gd name="f793" fmla="val 238"/>
                <a:gd name="f794" fmla="val 262"/>
                <a:gd name="f795" fmla="val 284"/>
                <a:gd name="f796" fmla="val 287"/>
                <a:gd name="f797" fmla="val 283"/>
                <a:gd name="f798" fmla="val 259"/>
                <a:gd name="f799" fmla="val 251"/>
                <a:gd name="f800" fmla="val 233"/>
                <a:gd name="f801" fmla="val 188"/>
                <a:gd name="f802" fmla="val 175"/>
                <a:gd name="f803" fmla="val 132"/>
                <a:gd name="f804" fmla="val 74"/>
                <a:gd name="f805" fmla="+- 0 0 0"/>
                <a:gd name="f806" fmla="*/ f3 1 3691"/>
                <a:gd name="f807" fmla="*/ f4 1 641"/>
                <a:gd name="f808" fmla="*/ f805 f0 1"/>
                <a:gd name="f809" fmla="*/ 0 f806 1"/>
                <a:gd name="f810" fmla="*/ 0 f807 1"/>
                <a:gd name="f811" fmla="*/ f808 1 f2"/>
                <a:gd name="f812" fmla="+- f811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</a:cxnLst>
              <a:rect l="l" t="t" r="r" b="b"/>
              <a:pathLst>
                <a:path w="3691" h="641">
                  <a:moveTo>
                    <a:pt x="f8" y="f9"/>
                  </a:move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7"/>
                  </a:lnTo>
                  <a:lnTo>
                    <a:pt x="f25" y="f23"/>
                  </a:lnTo>
                  <a:lnTo>
                    <a:pt x="f26" y="f21"/>
                  </a:lnTo>
                  <a:lnTo>
                    <a:pt x="f27" y="f28"/>
                  </a:lnTo>
                  <a:lnTo>
                    <a:pt x="f29" y="f30"/>
                  </a:lnTo>
                  <a:lnTo>
                    <a:pt x="f31" y="f17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9"/>
                  </a:lnTo>
                  <a:lnTo>
                    <a:pt x="f60" y="f61"/>
                  </a:lnTo>
                  <a:lnTo>
                    <a:pt x="f62" y="f63"/>
                  </a:lnTo>
                  <a:lnTo>
                    <a:pt x="f64" y="f65"/>
                  </a:lnTo>
                  <a:lnTo>
                    <a:pt x="f66" y="f67"/>
                  </a:lnTo>
                  <a:lnTo>
                    <a:pt x="f6" y="f68"/>
                  </a:lnTo>
                  <a:lnTo>
                    <a:pt x="f66" y="f69"/>
                  </a:lnTo>
                  <a:lnTo>
                    <a:pt x="f70" y="f71"/>
                  </a:lnTo>
                  <a:lnTo>
                    <a:pt x="f72" y="f73"/>
                  </a:lnTo>
                  <a:lnTo>
                    <a:pt x="f74" y="f75"/>
                  </a:lnTo>
                  <a:lnTo>
                    <a:pt x="f76" y="f77"/>
                  </a:lnTo>
                  <a:lnTo>
                    <a:pt x="f58" y="f78"/>
                  </a:lnTo>
                  <a:lnTo>
                    <a:pt x="f79" y="f80"/>
                  </a:lnTo>
                  <a:lnTo>
                    <a:pt x="f81" y="f82"/>
                  </a:lnTo>
                  <a:lnTo>
                    <a:pt x="f83" y="f84"/>
                  </a:lnTo>
                  <a:lnTo>
                    <a:pt x="f85" y="f86"/>
                  </a:lnTo>
                  <a:lnTo>
                    <a:pt x="f87" y="f88"/>
                  </a:lnTo>
                  <a:lnTo>
                    <a:pt x="f89" y="f90"/>
                  </a:lnTo>
                  <a:lnTo>
                    <a:pt x="f91" y="f92"/>
                  </a:lnTo>
                  <a:lnTo>
                    <a:pt x="f93" y="f94"/>
                  </a:lnTo>
                  <a:lnTo>
                    <a:pt x="f95" y="f96"/>
                  </a:lnTo>
                  <a:lnTo>
                    <a:pt x="f97" y="f98"/>
                  </a:lnTo>
                  <a:lnTo>
                    <a:pt x="f99" y="f100"/>
                  </a:lnTo>
                  <a:lnTo>
                    <a:pt x="f101" y="f102"/>
                  </a:lnTo>
                  <a:lnTo>
                    <a:pt x="f103" y="f104"/>
                  </a:lnTo>
                  <a:lnTo>
                    <a:pt x="f105" y="f106"/>
                  </a:lnTo>
                  <a:lnTo>
                    <a:pt x="f107" y="f108"/>
                  </a:lnTo>
                  <a:lnTo>
                    <a:pt x="f109" y="f110"/>
                  </a:lnTo>
                  <a:lnTo>
                    <a:pt x="f111" y="f112"/>
                  </a:lnTo>
                  <a:lnTo>
                    <a:pt x="f113" y="f114"/>
                  </a:lnTo>
                  <a:lnTo>
                    <a:pt x="f115" y="f116"/>
                  </a:lnTo>
                  <a:lnTo>
                    <a:pt x="f117" y="f118"/>
                  </a:lnTo>
                  <a:lnTo>
                    <a:pt x="f119" y="f120"/>
                  </a:lnTo>
                  <a:lnTo>
                    <a:pt x="f121" y="f122"/>
                  </a:lnTo>
                  <a:lnTo>
                    <a:pt x="f123" y="f124"/>
                  </a:lnTo>
                  <a:lnTo>
                    <a:pt x="f123" y="f125"/>
                  </a:lnTo>
                  <a:lnTo>
                    <a:pt x="f123" y="f126"/>
                  </a:lnTo>
                  <a:lnTo>
                    <a:pt x="f127" y="f128"/>
                  </a:lnTo>
                  <a:lnTo>
                    <a:pt x="f129" y="f130"/>
                  </a:lnTo>
                  <a:lnTo>
                    <a:pt x="f131" y="f132"/>
                  </a:lnTo>
                  <a:lnTo>
                    <a:pt x="f133" y="f134"/>
                  </a:lnTo>
                  <a:lnTo>
                    <a:pt x="f135" y="f136"/>
                  </a:lnTo>
                  <a:lnTo>
                    <a:pt x="f22" y="f137"/>
                  </a:lnTo>
                  <a:lnTo>
                    <a:pt x="f138" y="f139"/>
                  </a:lnTo>
                  <a:lnTo>
                    <a:pt x="f140" y="f141"/>
                  </a:lnTo>
                  <a:lnTo>
                    <a:pt x="f142" y="f143"/>
                  </a:lnTo>
                  <a:lnTo>
                    <a:pt x="f144" y="f145"/>
                  </a:lnTo>
                  <a:lnTo>
                    <a:pt x="f146" y="f147"/>
                  </a:lnTo>
                  <a:lnTo>
                    <a:pt x="f148" y="f149"/>
                  </a:lnTo>
                  <a:lnTo>
                    <a:pt x="f150" y="f151"/>
                  </a:lnTo>
                  <a:lnTo>
                    <a:pt x="f99" y="f152"/>
                  </a:lnTo>
                  <a:lnTo>
                    <a:pt x="f153" y="f152"/>
                  </a:lnTo>
                  <a:lnTo>
                    <a:pt x="f154" y="f152"/>
                  </a:lnTo>
                  <a:lnTo>
                    <a:pt x="f155" y="f156"/>
                  </a:lnTo>
                  <a:lnTo>
                    <a:pt x="f157" y="f147"/>
                  </a:lnTo>
                  <a:lnTo>
                    <a:pt x="f38" y="f158"/>
                  </a:lnTo>
                  <a:lnTo>
                    <a:pt x="f159" y="f160"/>
                  </a:lnTo>
                  <a:lnTo>
                    <a:pt x="f44" y="f161"/>
                  </a:lnTo>
                  <a:lnTo>
                    <a:pt x="f85" y="f162"/>
                  </a:lnTo>
                  <a:lnTo>
                    <a:pt x="f163" y="f137"/>
                  </a:lnTo>
                  <a:lnTo>
                    <a:pt x="f164" y="f165"/>
                  </a:lnTo>
                  <a:lnTo>
                    <a:pt x="f54" y="f166"/>
                  </a:lnTo>
                  <a:lnTo>
                    <a:pt x="f163" y="f167"/>
                  </a:lnTo>
                  <a:lnTo>
                    <a:pt x="f168" y="f169"/>
                  </a:lnTo>
                  <a:lnTo>
                    <a:pt x="f159" y="f170"/>
                  </a:lnTo>
                  <a:lnTo>
                    <a:pt x="f171" y="f172"/>
                  </a:lnTo>
                  <a:lnTo>
                    <a:pt x="f173" y="f174"/>
                  </a:lnTo>
                  <a:lnTo>
                    <a:pt x="f175" y="f176"/>
                  </a:lnTo>
                  <a:lnTo>
                    <a:pt x="f177" y="f5"/>
                  </a:lnTo>
                  <a:lnTo>
                    <a:pt x="f178" y="f176"/>
                  </a:lnTo>
                  <a:lnTo>
                    <a:pt x="f146" y="f179"/>
                  </a:lnTo>
                  <a:lnTo>
                    <a:pt x="f180" y="f181"/>
                  </a:lnTo>
                  <a:lnTo>
                    <a:pt x="f135" y="f169"/>
                  </a:lnTo>
                  <a:lnTo>
                    <a:pt x="f20" y="f182"/>
                  </a:lnTo>
                  <a:lnTo>
                    <a:pt x="f183" y="f184"/>
                  </a:lnTo>
                  <a:lnTo>
                    <a:pt x="f185" y="f186"/>
                  </a:lnTo>
                  <a:lnTo>
                    <a:pt x="f187" y="f188"/>
                  </a:lnTo>
                  <a:lnTo>
                    <a:pt x="f189" y="f190"/>
                  </a:lnTo>
                  <a:lnTo>
                    <a:pt x="f191" y="f192"/>
                  </a:lnTo>
                  <a:lnTo>
                    <a:pt x="f193" y="f194"/>
                  </a:lnTo>
                  <a:lnTo>
                    <a:pt x="f195" y="f160"/>
                  </a:lnTo>
                  <a:lnTo>
                    <a:pt x="f196" y="f197"/>
                  </a:lnTo>
                  <a:lnTo>
                    <a:pt x="f198" y="f199"/>
                  </a:lnTo>
                  <a:lnTo>
                    <a:pt x="f200" y="f201"/>
                  </a:lnTo>
                  <a:lnTo>
                    <a:pt x="f202" y="f203"/>
                  </a:lnTo>
                  <a:lnTo>
                    <a:pt x="f200" y="f204"/>
                  </a:lnTo>
                  <a:lnTo>
                    <a:pt x="f205" y="f206"/>
                  </a:lnTo>
                  <a:lnTo>
                    <a:pt x="f207" y="f208"/>
                  </a:lnTo>
                  <a:lnTo>
                    <a:pt x="f209" y="f210"/>
                  </a:lnTo>
                  <a:lnTo>
                    <a:pt x="f211" y="f212"/>
                  </a:lnTo>
                  <a:lnTo>
                    <a:pt x="f213" y="f214"/>
                  </a:lnTo>
                  <a:lnTo>
                    <a:pt x="f215" y="f216"/>
                  </a:lnTo>
                  <a:lnTo>
                    <a:pt x="f189" y="f217"/>
                  </a:lnTo>
                  <a:lnTo>
                    <a:pt x="f218" y="f219"/>
                  </a:lnTo>
                  <a:lnTo>
                    <a:pt x="f220" y="f221"/>
                  </a:lnTo>
                  <a:lnTo>
                    <a:pt x="f222" y="f223"/>
                  </a:lnTo>
                  <a:lnTo>
                    <a:pt x="f224" y="f225"/>
                  </a:lnTo>
                  <a:lnTo>
                    <a:pt x="f123" y="f226"/>
                  </a:lnTo>
                  <a:lnTo>
                    <a:pt x="f227" y="f228"/>
                  </a:lnTo>
                  <a:lnTo>
                    <a:pt x="f180" y="f229"/>
                  </a:lnTo>
                  <a:lnTo>
                    <a:pt x="f230" y="f231"/>
                  </a:lnTo>
                  <a:lnTo>
                    <a:pt x="f178" y="f232"/>
                  </a:lnTo>
                  <a:lnTo>
                    <a:pt x="f233" y="f234"/>
                  </a:lnTo>
                  <a:lnTo>
                    <a:pt x="f235" y="f236"/>
                  </a:lnTo>
                  <a:lnTo>
                    <a:pt x="f237" y="f238"/>
                  </a:lnTo>
                  <a:lnTo>
                    <a:pt x="f239" y="f240"/>
                  </a:lnTo>
                  <a:lnTo>
                    <a:pt x="f95" y="f241"/>
                  </a:lnTo>
                  <a:lnTo>
                    <a:pt x="f242" y="f243"/>
                  </a:lnTo>
                  <a:lnTo>
                    <a:pt x="f244" y="f245"/>
                  </a:lnTo>
                  <a:lnTo>
                    <a:pt x="f246" y="f247"/>
                  </a:lnTo>
                  <a:lnTo>
                    <a:pt x="f248" y="f249"/>
                  </a:lnTo>
                  <a:lnTo>
                    <a:pt x="f250" y="f69"/>
                  </a:lnTo>
                  <a:lnTo>
                    <a:pt x="f157" y="f251"/>
                  </a:lnTo>
                  <a:lnTo>
                    <a:pt x="f252" y="f68"/>
                  </a:lnTo>
                  <a:lnTo>
                    <a:pt x="f253" y="f254"/>
                  </a:lnTo>
                  <a:lnTo>
                    <a:pt x="f252" y="f255"/>
                  </a:lnTo>
                  <a:lnTo>
                    <a:pt x="f157" y="f256"/>
                  </a:lnTo>
                  <a:lnTo>
                    <a:pt x="f250" y="f257"/>
                  </a:lnTo>
                  <a:lnTo>
                    <a:pt x="f258" y="f259"/>
                  </a:lnTo>
                  <a:lnTo>
                    <a:pt x="f260" y="f261"/>
                  </a:lnTo>
                  <a:lnTo>
                    <a:pt x="f262" y="f263"/>
                  </a:lnTo>
                  <a:lnTo>
                    <a:pt x="f264" y="f265"/>
                  </a:lnTo>
                  <a:lnTo>
                    <a:pt x="f266" y="f267"/>
                  </a:lnTo>
                  <a:lnTo>
                    <a:pt x="f268" y="f269"/>
                  </a:lnTo>
                  <a:lnTo>
                    <a:pt x="f97" y="f270"/>
                  </a:lnTo>
                  <a:lnTo>
                    <a:pt x="f271" y="f272"/>
                  </a:lnTo>
                  <a:lnTo>
                    <a:pt x="f26" y="f273"/>
                  </a:lnTo>
                  <a:lnTo>
                    <a:pt x="f274" y="f275"/>
                  </a:lnTo>
                  <a:lnTo>
                    <a:pt x="f276" y="f277"/>
                  </a:lnTo>
                  <a:lnTo>
                    <a:pt x="f278" y="f279"/>
                  </a:lnTo>
                  <a:lnTo>
                    <a:pt x="f280" y="f279"/>
                  </a:lnTo>
                  <a:lnTo>
                    <a:pt x="f109" y="f279"/>
                  </a:lnTo>
                  <a:lnTo>
                    <a:pt x="f281" y="f275"/>
                  </a:lnTo>
                  <a:lnTo>
                    <a:pt x="f282" y="f273"/>
                  </a:lnTo>
                  <a:lnTo>
                    <a:pt x="f283" y="f284"/>
                  </a:lnTo>
                  <a:lnTo>
                    <a:pt x="f285" y="f269"/>
                  </a:lnTo>
                  <a:lnTo>
                    <a:pt x="f189" y="f286"/>
                  </a:lnTo>
                  <a:lnTo>
                    <a:pt x="f287" y="f288"/>
                  </a:lnTo>
                  <a:lnTo>
                    <a:pt x="f195" y="f289"/>
                  </a:lnTo>
                  <a:lnTo>
                    <a:pt x="f8" y="f9"/>
                  </a:lnTo>
                  <a:close/>
                  <a:moveTo>
                    <a:pt x="f290" y="f291"/>
                  </a:moveTo>
                  <a:lnTo>
                    <a:pt x="f292" y="f291"/>
                  </a:lnTo>
                  <a:lnTo>
                    <a:pt x="f292" y="f158"/>
                  </a:lnTo>
                  <a:lnTo>
                    <a:pt x="f293" y="f158"/>
                  </a:lnTo>
                  <a:lnTo>
                    <a:pt x="f293" y="f294"/>
                  </a:lnTo>
                  <a:lnTo>
                    <a:pt x="f295" y="f294"/>
                  </a:lnTo>
                  <a:lnTo>
                    <a:pt x="f295" y="f296"/>
                  </a:lnTo>
                  <a:lnTo>
                    <a:pt x="f297" y="f296"/>
                  </a:lnTo>
                  <a:lnTo>
                    <a:pt x="f297" y="f272"/>
                  </a:lnTo>
                  <a:lnTo>
                    <a:pt x="f292" y="f272"/>
                  </a:lnTo>
                  <a:lnTo>
                    <a:pt x="f292" y="f80"/>
                  </a:lnTo>
                  <a:lnTo>
                    <a:pt x="f290" y="f80"/>
                  </a:lnTo>
                  <a:lnTo>
                    <a:pt x="f290" y="f291"/>
                  </a:lnTo>
                  <a:close/>
                  <a:moveTo>
                    <a:pt x="f298" y="f286"/>
                  </a:moveTo>
                  <a:lnTo>
                    <a:pt x="f299" y="f300"/>
                  </a:lnTo>
                  <a:lnTo>
                    <a:pt x="f301" y="f302"/>
                  </a:lnTo>
                  <a:lnTo>
                    <a:pt x="f303" y="f304"/>
                  </a:lnTo>
                  <a:lnTo>
                    <a:pt x="f305" y="f306"/>
                  </a:lnTo>
                  <a:lnTo>
                    <a:pt x="f307" y="f308"/>
                  </a:lnTo>
                  <a:lnTo>
                    <a:pt x="f309" y="f310"/>
                  </a:lnTo>
                  <a:lnTo>
                    <a:pt x="f311" y="f277"/>
                  </a:lnTo>
                  <a:lnTo>
                    <a:pt x="f312" y="f277"/>
                  </a:lnTo>
                  <a:lnTo>
                    <a:pt x="f313" y="f277"/>
                  </a:lnTo>
                  <a:lnTo>
                    <a:pt x="f314" y="f310"/>
                  </a:lnTo>
                  <a:lnTo>
                    <a:pt x="f315" y="f275"/>
                  </a:lnTo>
                  <a:lnTo>
                    <a:pt x="f316" y="f59"/>
                  </a:lnTo>
                  <a:lnTo>
                    <a:pt x="f317" y="f306"/>
                  </a:lnTo>
                  <a:lnTo>
                    <a:pt x="f318" y="f272"/>
                  </a:lnTo>
                  <a:lnTo>
                    <a:pt x="f319" y="f320"/>
                  </a:lnTo>
                  <a:lnTo>
                    <a:pt x="f321" y="f322"/>
                  </a:lnTo>
                  <a:lnTo>
                    <a:pt x="f323" y="f61"/>
                  </a:lnTo>
                  <a:lnTo>
                    <a:pt x="f324" y="f325"/>
                  </a:lnTo>
                  <a:lnTo>
                    <a:pt x="f326" y="f327"/>
                  </a:lnTo>
                  <a:lnTo>
                    <a:pt x="f328" y="f263"/>
                  </a:lnTo>
                  <a:lnTo>
                    <a:pt x="f329" y="f330"/>
                  </a:lnTo>
                  <a:lnTo>
                    <a:pt x="f331" y="f332"/>
                  </a:lnTo>
                  <a:lnTo>
                    <a:pt x="f333" y="f334"/>
                  </a:lnTo>
                  <a:lnTo>
                    <a:pt x="f335" y="f336"/>
                  </a:lnTo>
                  <a:lnTo>
                    <a:pt x="f337" y="f338"/>
                  </a:lnTo>
                  <a:lnTo>
                    <a:pt x="f339" y="f340"/>
                  </a:lnTo>
                  <a:lnTo>
                    <a:pt x="f341" y="f254"/>
                  </a:lnTo>
                  <a:lnTo>
                    <a:pt x="f342" y="f343"/>
                  </a:lnTo>
                  <a:lnTo>
                    <a:pt x="f344" y="f345"/>
                  </a:lnTo>
                  <a:lnTo>
                    <a:pt x="f346" y="f347"/>
                  </a:lnTo>
                  <a:lnTo>
                    <a:pt x="f348" y="f349"/>
                  </a:lnTo>
                  <a:lnTo>
                    <a:pt x="f350" y="f351"/>
                  </a:lnTo>
                  <a:lnTo>
                    <a:pt x="f352" y="f75"/>
                  </a:lnTo>
                  <a:lnTo>
                    <a:pt x="f353" y="f354"/>
                  </a:lnTo>
                  <a:lnTo>
                    <a:pt x="f355" y="f356"/>
                  </a:lnTo>
                  <a:lnTo>
                    <a:pt x="f357" y="f86"/>
                  </a:lnTo>
                  <a:lnTo>
                    <a:pt x="f357" y="f358"/>
                  </a:lnTo>
                  <a:lnTo>
                    <a:pt x="f355" y="f359"/>
                  </a:lnTo>
                  <a:lnTo>
                    <a:pt x="f360" y="f361"/>
                  </a:lnTo>
                  <a:lnTo>
                    <a:pt x="f362" y="f98"/>
                  </a:lnTo>
                  <a:lnTo>
                    <a:pt x="f363" y="f364"/>
                  </a:lnTo>
                  <a:lnTo>
                    <a:pt x="f365" y="f366"/>
                  </a:lnTo>
                  <a:lnTo>
                    <a:pt x="f367" y="f368"/>
                  </a:lnTo>
                  <a:lnTo>
                    <a:pt x="f369" y="f370"/>
                  </a:lnTo>
                  <a:lnTo>
                    <a:pt x="f371" y="f114"/>
                  </a:lnTo>
                  <a:lnTo>
                    <a:pt x="f372" y="f373"/>
                  </a:lnTo>
                  <a:lnTo>
                    <a:pt x="f374" y="f375"/>
                  </a:lnTo>
                  <a:lnTo>
                    <a:pt x="f376" y="f122"/>
                  </a:lnTo>
                  <a:lnTo>
                    <a:pt x="f377" y="f378"/>
                  </a:lnTo>
                  <a:lnTo>
                    <a:pt x="f379" y="f125"/>
                  </a:lnTo>
                  <a:lnTo>
                    <a:pt x="f380" y="f201"/>
                  </a:lnTo>
                  <a:lnTo>
                    <a:pt x="f381" y="f382"/>
                  </a:lnTo>
                  <a:lnTo>
                    <a:pt x="f383" y="f384"/>
                  </a:lnTo>
                  <a:lnTo>
                    <a:pt x="f385" y="f386"/>
                  </a:lnTo>
                  <a:lnTo>
                    <a:pt x="f387" y="f388"/>
                  </a:lnTo>
                  <a:lnTo>
                    <a:pt x="f389" y="f390"/>
                  </a:lnTo>
                  <a:lnTo>
                    <a:pt x="f391" y="f392"/>
                  </a:lnTo>
                  <a:lnTo>
                    <a:pt x="f393" y="f139"/>
                  </a:lnTo>
                  <a:lnTo>
                    <a:pt x="f394" y="f141"/>
                  </a:lnTo>
                  <a:lnTo>
                    <a:pt x="f395" y="f396"/>
                  </a:lnTo>
                  <a:lnTo>
                    <a:pt x="f397" y="f398"/>
                  </a:lnTo>
                  <a:lnTo>
                    <a:pt x="f399" y="f400"/>
                  </a:lnTo>
                  <a:lnTo>
                    <a:pt x="f401" y="f151"/>
                  </a:lnTo>
                  <a:lnTo>
                    <a:pt x="f402" y="f152"/>
                  </a:lnTo>
                  <a:lnTo>
                    <a:pt x="f403" y="f151"/>
                  </a:lnTo>
                  <a:lnTo>
                    <a:pt x="f404" y="f156"/>
                  </a:lnTo>
                  <a:lnTo>
                    <a:pt x="f405" y="f400"/>
                  </a:lnTo>
                  <a:lnTo>
                    <a:pt x="f406" y="f407"/>
                  </a:lnTo>
                  <a:lnTo>
                    <a:pt x="f408" y="f409"/>
                  </a:lnTo>
                  <a:lnTo>
                    <a:pt x="f301" y="f396"/>
                  </a:lnTo>
                  <a:lnTo>
                    <a:pt x="f299" y="f161"/>
                  </a:lnTo>
                  <a:lnTo>
                    <a:pt x="f410" y="f162"/>
                  </a:lnTo>
                  <a:lnTo>
                    <a:pt x="f411" y="f412"/>
                  </a:lnTo>
                  <a:lnTo>
                    <a:pt x="f413" y="f414"/>
                  </a:lnTo>
                  <a:lnTo>
                    <a:pt x="f415" y="f416"/>
                  </a:lnTo>
                  <a:lnTo>
                    <a:pt x="f417" y="f418"/>
                  </a:lnTo>
                  <a:lnTo>
                    <a:pt x="f419" y="f170"/>
                  </a:lnTo>
                  <a:lnTo>
                    <a:pt x="f420" y="f172"/>
                  </a:lnTo>
                  <a:lnTo>
                    <a:pt x="f421" y="f174"/>
                  </a:lnTo>
                  <a:lnTo>
                    <a:pt x="f422" y="f176"/>
                  </a:lnTo>
                  <a:lnTo>
                    <a:pt x="f423" y="f5"/>
                  </a:lnTo>
                  <a:lnTo>
                    <a:pt x="f424" y="f176"/>
                  </a:lnTo>
                  <a:lnTo>
                    <a:pt x="f425" y="f426"/>
                  </a:lnTo>
                  <a:lnTo>
                    <a:pt x="f427" y="f179"/>
                  </a:lnTo>
                  <a:lnTo>
                    <a:pt x="f428" y="f172"/>
                  </a:lnTo>
                  <a:lnTo>
                    <a:pt x="f429" y="f170"/>
                  </a:lnTo>
                  <a:lnTo>
                    <a:pt x="f393" y="f418"/>
                  </a:lnTo>
                  <a:lnTo>
                    <a:pt x="f326" y="f430"/>
                  </a:lnTo>
                  <a:lnTo>
                    <a:pt x="f431" y="f432"/>
                  </a:lnTo>
                  <a:lnTo>
                    <a:pt x="f433" y="f434"/>
                  </a:lnTo>
                  <a:lnTo>
                    <a:pt x="f435" y="f436"/>
                  </a:lnTo>
                  <a:lnTo>
                    <a:pt x="f341" y="f437"/>
                  </a:lnTo>
                  <a:lnTo>
                    <a:pt x="f438" y="f439"/>
                  </a:lnTo>
                  <a:lnTo>
                    <a:pt x="f440" y="f441"/>
                  </a:lnTo>
                  <a:lnTo>
                    <a:pt x="f442" y="f443"/>
                  </a:lnTo>
                  <a:lnTo>
                    <a:pt x="f444" y="f192"/>
                  </a:lnTo>
                  <a:lnTo>
                    <a:pt x="f445" y="f446"/>
                  </a:lnTo>
                  <a:lnTo>
                    <a:pt x="f447" y="f448"/>
                  </a:lnTo>
                  <a:lnTo>
                    <a:pt x="f449" y="f450"/>
                  </a:lnTo>
                  <a:lnTo>
                    <a:pt x="f451" y="f137"/>
                  </a:lnTo>
                  <a:lnTo>
                    <a:pt x="f452" y="f134"/>
                  </a:lnTo>
                  <a:lnTo>
                    <a:pt x="f453" y="f454"/>
                  </a:lnTo>
                  <a:lnTo>
                    <a:pt x="f455" y="f126"/>
                  </a:lnTo>
                  <a:lnTo>
                    <a:pt x="f456" y="f378"/>
                  </a:lnTo>
                  <a:lnTo>
                    <a:pt x="f457" y="f458"/>
                  </a:lnTo>
                  <a:lnTo>
                    <a:pt x="f459" y="f116"/>
                  </a:lnTo>
                  <a:lnTo>
                    <a:pt x="f460" y="f461"/>
                  </a:lnTo>
                  <a:lnTo>
                    <a:pt x="f462" y="f463"/>
                  </a:lnTo>
                  <a:lnTo>
                    <a:pt x="f464" y="f465"/>
                  </a:lnTo>
                  <a:lnTo>
                    <a:pt x="f466" y="f467"/>
                  </a:lnTo>
                  <a:lnTo>
                    <a:pt x="f468" y="f469"/>
                  </a:lnTo>
                  <a:lnTo>
                    <a:pt x="f470" y="f358"/>
                  </a:lnTo>
                  <a:lnTo>
                    <a:pt x="f470" y="f225"/>
                  </a:lnTo>
                  <a:lnTo>
                    <a:pt x="f470" y="f471"/>
                  </a:lnTo>
                  <a:lnTo>
                    <a:pt x="f468" y="f472"/>
                  </a:lnTo>
                  <a:lnTo>
                    <a:pt x="f466" y="f77"/>
                  </a:lnTo>
                  <a:lnTo>
                    <a:pt x="f473" y="f474"/>
                  </a:lnTo>
                  <a:lnTo>
                    <a:pt x="f475" y="f476"/>
                  </a:lnTo>
                  <a:lnTo>
                    <a:pt x="f477" y="f478"/>
                  </a:lnTo>
                  <a:lnTo>
                    <a:pt x="f479" y="f480"/>
                  </a:lnTo>
                  <a:lnTo>
                    <a:pt x="f481" y="f482"/>
                  </a:lnTo>
                  <a:lnTo>
                    <a:pt x="f483" y="f340"/>
                  </a:lnTo>
                  <a:lnTo>
                    <a:pt x="f484" y="f485"/>
                  </a:lnTo>
                  <a:lnTo>
                    <a:pt x="f486" y="f259"/>
                  </a:lnTo>
                  <a:lnTo>
                    <a:pt x="f487" y="f488"/>
                  </a:lnTo>
                  <a:lnTo>
                    <a:pt x="f489" y="f325"/>
                  </a:lnTo>
                  <a:lnTo>
                    <a:pt x="f490" y="f320"/>
                  </a:lnTo>
                  <a:lnTo>
                    <a:pt x="f491" y="f310"/>
                  </a:lnTo>
                  <a:lnTo>
                    <a:pt x="f492" y="f493"/>
                  </a:lnTo>
                  <a:lnTo>
                    <a:pt x="f445" y="f494"/>
                  </a:lnTo>
                  <a:lnTo>
                    <a:pt x="f444" y="f495"/>
                  </a:lnTo>
                  <a:lnTo>
                    <a:pt x="f496" y="f497"/>
                  </a:lnTo>
                  <a:lnTo>
                    <a:pt x="f498" y="f499"/>
                  </a:lnTo>
                  <a:lnTo>
                    <a:pt x="f438" y="f500"/>
                  </a:lnTo>
                  <a:lnTo>
                    <a:pt x="f501" y="f502"/>
                  </a:lnTo>
                  <a:lnTo>
                    <a:pt x="f503" y="f504"/>
                  </a:lnTo>
                  <a:lnTo>
                    <a:pt x="f505" y="f506"/>
                  </a:lnTo>
                  <a:lnTo>
                    <a:pt x="f329" y="f507"/>
                  </a:lnTo>
                  <a:lnTo>
                    <a:pt x="f508" y="f509"/>
                  </a:lnTo>
                  <a:lnTo>
                    <a:pt x="f393" y="f30"/>
                  </a:lnTo>
                  <a:lnTo>
                    <a:pt x="f429" y="f28"/>
                  </a:lnTo>
                  <a:lnTo>
                    <a:pt x="f428" y="f21"/>
                  </a:lnTo>
                  <a:lnTo>
                    <a:pt x="f510" y="f511"/>
                  </a:lnTo>
                  <a:lnTo>
                    <a:pt x="f315" y="f23"/>
                  </a:lnTo>
                  <a:lnTo>
                    <a:pt x="f512" y="f7"/>
                  </a:lnTo>
                  <a:lnTo>
                    <a:pt x="f513" y="f23"/>
                  </a:lnTo>
                  <a:lnTo>
                    <a:pt x="f309" y="f514"/>
                  </a:lnTo>
                  <a:lnTo>
                    <a:pt x="f515" y="f28"/>
                  </a:lnTo>
                  <a:lnTo>
                    <a:pt x="f516" y="f30"/>
                  </a:lnTo>
                  <a:lnTo>
                    <a:pt x="f517" y="f509"/>
                  </a:lnTo>
                  <a:lnTo>
                    <a:pt x="f518" y="f15"/>
                  </a:lnTo>
                  <a:lnTo>
                    <a:pt x="f519" y="f37"/>
                  </a:lnTo>
                  <a:lnTo>
                    <a:pt x="f520" y="f504"/>
                  </a:lnTo>
                  <a:lnTo>
                    <a:pt x="f298" y="f286"/>
                  </a:lnTo>
                  <a:close/>
                  <a:moveTo>
                    <a:pt x="f521" y="f294"/>
                  </a:moveTo>
                  <a:lnTo>
                    <a:pt x="f521" y="f296"/>
                  </a:lnTo>
                  <a:lnTo>
                    <a:pt x="f522" y="f296"/>
                  </a:lnTo>
                  <a:lnTo>
                    <a:pt x="f522" y="f294"/>
                  </a:lnTo>
                  <a:lnTo>
                    <a:pt x="f521" y="f294"/>
                  </a:lnTo>
                  <a:close/>
                  <a:moveTo>
                    <a:pt x="f523" y="f296"/>
                  </a:moveTo>
                  <a:lnTo>
                    <a:pt x="f524" y="f294"/>
                  </a:lnTo>
                  <a:lnTo>
                    <a:pt x="f525" y="f294"/>
                  </a:lnTo>
                  <a:lnTo>
                    <a:pt x="f526" y="f92"/>
                  </a:lnTo>
                  <a:lnTo>
                    <a:pt x="f527" y="f86"/>
                  </a:lnTo>
                  <a:lnTo>
                    <a:pt x="f528" y="f529"/>
                  </a:lnTo>
                  <a:lnTo>
                    <a:pt x="f530" y="f531"/>
                  </a:lnTo>
                  <a:lnTo>
                    <a:pt x="f532" y="f73"/>
                  </a:lnTo>
                  <a:lnTo>
                    <a:pt x="f533" y="f534"/>
                  </a:lnTo>
                  <a:lnTo>
                    <a:pt x="f535" y="f536"/>
                  </a:lnTo>
                  <a:lnTo>
                    <a:pt x="f537" y="f65"/>
                  </a:lnTo>
                  <a:lnTo>
                    <a:pt x="f538" y="f539"/>
                  </a:lnTo>
                  <a:lnTo>
                    <a:pt x="f540" y="f539"/>
                  </a:lnTo>
                  <a:lnTo>
                    <a:pt x="f541" y="f65"/>
                  </a:lnTo>
                  <a:lnTo>
                    <a:pt x="f542" y="f254"/>
                  </a:lnTo>
                  <a:lnTo>
                    <a:pt x="f543" y="f347"/>
                  </a:lnTo>
                  <a:lnTo>
                    <a:pt x="f544" y="f545"/>
                  </a:lnTo>
                  <a:lnTo>
                    <a:pt x="f546" y="f531"/>
                  </a:lnTo>
                  <a:lnTo>
                    <a:pt x="f547" y="f548"/>
                  </a:lnTo>
                  <a:lnTo>
                    <a:pt x="f549" y="f550"/>
                  </a:lnTo>
                  <a:lnTo>
                    <a:pt x="f551" y="f552"/>
                  </a:lnTo>
                  <a:lnTo>
                    <a:pt x="f553" y="f294"/>
                  </a:lnTo>
                  <a:lnTo>
                    <a:pt x="f554" y="f294"/>
                  </a:lnTo>
                  <a:lnTo>
                    <a:pt x="f555" y="f296"/>
                  </a:lnTo>
                  <a:lnTo>
                    <a:pt x="f523" y="f296"/>
                  </a:lnTo>
                  <a:close/>
                  <a:moveTo>
                    <a:pt x="f556" y="f149"/>
                  </a:moveTo>
                  <a:lnTo>
                    <a:pt x="f557" y="f151"/>
                  </a:lnTo>
                  <a:lnTo>
                    <a:pt x="f558" y="f194"/>
                  </a:lnTo>
                  <a:lnTo>
                    <a:pt x="f559" y="f560"/>
                  </a:lnTo>
                  <a:lnTo>
                    <a:pt x="f561" y="f562"/>
                  </a:lnTo>
                  <a:lnTo>
                    <a:pt x="f563" y="f560"/>
                  </a:lnTo>
                  <a:lnTo>
                    <a:pt x="f564" y="f194"/>
                  </a:lnTo>
                  <a:lnTo>
                    <a:pt x="f565" y="f151"/>
                  </a:lnTo>
                  <a:lnTo>
                    <a:pt x="f566" y="f149"/>
                  </a:lnTo>
                  <a:lnTo>
                    <a:pt x="f567" y="f147"/>
                  </a:lnTo>
                  <a:lnTo>
                    <a:pt x="f568" y="f409"/>
                  </a:lnTo>
                  <a:lnTo>
                    <a:pt x="f569" y="f396"/>
                  </a:lnTo>
                  <a:lnTo>
                    <a:pt x="f570" y="f571"/>
                  </a:lnTo>
                  <a:lnTo>
                    <a:pt x="f572" y="f392"/>
                  </a:lnTo>
                  <a:lnTo>
                    <a:pt x="f573" y="f574"/>
                  </a:lnTo>
                  <a:lnTo>
                    <a:pt x="f575" y="f576"/>
                  </a:lnTo>
                  <a:lnTo>
                    <a:pt x="f577" y="f578"/>
                  </a:lnTo>
                  <a:lnTo>
                    <a:pt x="f579" y="f580"/>
                  </a:lnTo>
                  <a:lnTo>
                    <a:pt x="f581" y="f582"/>
                  </a:lnTo>
                  <a:lnTo>
                    <a:pt x="f583" y="f584"/>
                  </a:lnTo>
                  <a:lnTo>
                    <a:pt x="f583" y="f458"/>
                  </a:lnTo>
                  <a:lnTo>
                    <a:pt x="f583" y="f585"/>
                  </a:lnTo>
                  <a:lnTo>
                    <a:pt x="f581" y="f586"/>
                  </a:lnTo>
                  <a:lnTo>
                    <a:pt x="f579" y="f461"/>
                  </a:lnTo>
                  <a:lnTo>
                    <a:pt x="f577" y="f587"/>
                  </a:lnTo>
                  <a:lnTo>
                    <a:pt x="f575" y="f104"/>
                  </a:lnTo>
                  <a:lnTo>
                    <a:pt x="f573" y="f588"/>
                  </a:lnTo>
                  <a:lnTo>
                    <a:pt x="f589" y="f364"/>
                  </a:lnTo>
                  <a:lnTo>
                    <a:pt x="f570" y="f590"/>
                  </a:lnTo>
                  <a:lnTo>
                    <a:pt x="f569" y="f591"/>
                  </a:lnTo>
                  <a:lnTo>
                    <a:pt x="f568" y="f216"/>
                  </a:lnTo>
                  <a:lnTo>
                    <a:pt x="f592" y="f593"/>
                  </a:lnTo>
                  <a:lnTo>
                    <a:pt x="f594" y="f595"/>
                  </a:lnTo>
                  <a:lnTo>
                    <a:pt x="f596" y="f217"/>
                  </a:lnTo>
                  <a:lnTo>
                    <a:pt x="f597" y="f598"/>
                  </a:lnTo>
                  <a:lnTo>
                    <a:pt x="f599" y="f552"/>
                  </a:lnTo>
                  <a:lnTo>
                    <a:pt x="f600" y="f552"/>
                  </a:lnTo>
                  <a:lnTo>
                    <a:pt x="f556" y="f552"/>
                  </a:lnTo>
                  <a:lnTo>
                    <a:pt x="f556" y="f149"/>
                  </a:lnTo>
                  <a:close/>
                  <a:moveTo>
                    <a:pt x="f601" y="f296"/>
                  </a:moveTo>
                  <a:lnTo>
                    <a:pt x="f556" y="f296"/>
                  </a:lnTo>
                  <a:lnTo>
                    <a:pt x="f556" y="f602"/>
                  </a:lnTo>
                  <a:lnTo>
                    <a:pt x="f603" y="f602"/>
                  </a:lnTo>
                  <a:lnTo>
                    <a:pt x="f604" y="f605"/>
                  </a:lnTo>
                  <a:lnTo>
                    <a:pt x="f606" y="f607"/>
                  </a:lnTo>
                  <a:lnTo>
                    <a:pt x="f608" y="f77"/>
                  </a:lnTo>
                  <a:lnTo>
                    <a:pt x="f609" y="f610"/>
                  </a:lnTo>
                  <a:lnTo>
                    <a:pt x="f611" y="f612"/>
                  </a:lnTo>
                  <a:lnTo>
                    <a:pt x="f613" y="f614"/>
                  </a:lnTo>
                  <a:lnTo>
                    <a:pt x="f615" y="f616"/>
                  </a:lnTo>
                  <a:lnTo>
                    <a:pt x="f592" y="f617"/>
                  </a:lnTo>
                  <a:lnTo>
                    <a:pt x="f618" y="f73"/>
                  </a:lnTo>
                  <a:lnTo>
                    <a:pt x="f619" y="f351"/>
                  </a:lnTo>
                  <a:lnTo>
                    <a:pt x="f620" y="f621"/>
                  </a:lnTo>
                  <a:lnTo>
                    <a:pt x="f622" y="f623"/>
                  </a:lnTo>
                  <a:lnTo>
                    <a:pt x="f624" y="f625"/>
                  </a:lnTo>
                  <a:lnTo>
                    <a:pt x="f626" y="f482"/>
                  </a:lnTo>
                  <a:lnTo>
                    <a:pt x="f589" y="f340"/>
                  </a:lnTo>
                  <a:lnTo>
                    <a:pt x="f627" y="f628"/>
                  </a:lnTo>
                  <a:lnTo>
                    <a:pt x="f629" y="f272"/>
                  </a:lnTo>
                  <a:lnTo>
                    <a:pt x="f630" y="f631"/>
                  </a:lnTo>
                  <a:lnTo>
                    <a:pt x="f632" y="f45"/>
                  </a:lnTo>
                  <a:lnTo>
                    <a:pt x="f633" y="f634"/>
                  </a:lnTo>
                  <a:lnTo>
                    <a:pt x="f635" y="f15"/>
                  </a:lnTo>
                  <a:lnTo>
                    <a:pt x="f636" y="f296"/>
                  </a:lnTo>
                  <a:lnTo>
                    <a:pt x="f637" y="f296"/>
                  </a:lnTo>
                  <a:lnTo>
                    <a:pt x="f638" y="f639"/>
                  </a:lnTo>
                  <a:lnTo>
                    <a:pt x="f640" y="f641"/>
                  </a:lnTo>
                  <a:lnTo>
                    <a:pt x="f642" y="f643"/>
                  </a:lnTo>
                  <a:lnTo>
                    <a:pt x="f644" y="f494"/>
                  </a:lnTo>
                  <a:lnTo>
                    <a:pt x="f645" y="f273"/>
                  </a:lnTo>
                  <a:lnTo>
                    <a:pt x="f646" y="f288"/>
                  </a:lnTo>
                  <a:lnTo>
                    <a:pt x="f647" y="f648"/>
                  </a:lnTo>
                  <a:lnTo>
                    <a:pt x="f649" y="f650"/>
                  </a:lnTo>
                  <a:lnTo>
                    <a:pt x="f651" y="f652"/>
                  </a:lnTo>
                  <a:lnTo>
                    <a:pt x="f653" y="f654"/>
                  </a:lnTo>
                  <a:lnTo>
                    <a:pt x="f655" y="f656"/>
                  </a:lnTo>
                  <a:lnTo>
                    <a:pt x="f657" y="f610"/>
                  </a:lnTo>
                  <a:lnTo>
                    <a:pt x="f658" y="f659"/>
                  </a:lnTo>
                  <a:lnTo>
                    <a:pt x="f660" y="f78"/>
                  </a:lnTo>
                  <a:lnTo>
                    <a:pt x="f661" y="f662"/>
                  </a:lnTo>
                  <a:lnTo>
                    <a:pt x="f663" y="f80"/>
                  </a:lnTo>
                  <a:lnTo>
                    <a:pt x="f664" y="f548"/>
                  </a:lnTo>
                  <a:lnTo>
                    <a:pt x="f665" y="f471"/>
                  </a:lnTo>
                  <a:lnTo>
                    <a:pt x="f666" y="f667"/>
                  </a:lnTo>
                  <a:lnTo>
                    <a:pt x="f668" y="f669"/>
                  </a:lnTo>
                  <a:lnTo>
                    <a:pt x="f668" y="f670"/>
                  </a:lnTo>
                  <a:lnTo>
                    <a:pt x="f633" y="f671"/>
                  </a:lnTo>
                  <a:lnTo>
                    <a:pt x="f672" y="f673"/>
                  </a:lnTo>
                  <a:lnTo>
                    <a:pt x="f674" y="f675"/>
                  </a:lnTo>
                  <a:lnTo>
                    <a:pt x="f660" y="f676"/>
                  </a:lnTo>
                  <a:lnTo>
                    <a:pt x="f677" y="f678"/>
                  </a:lnTo>
                  <a:lnTo>
                    <a:pt x="f679" y="f680"/>
                  </a:lnTo>
                  <a:lnTo>
                    <a:pt x="f681" y="f682"/>
                  </a:lnTo>
                  <a:lnTo>
                    <a:pt x="f683" y="f684"/>
                  </a:lnTo>
                  <a:lnTo>
                    <a:pt x="f685" y="f98"/>
                  </a:lnTo>
                  <a:lnTo>
                    <a:pt x="f686" y="f100"/>
                  </a:lnTo>
                  <a:lnTo>
                    <a:pt x="f687" y="f102"/>
                  </a:lnTo>
                  <a:lnTo>
                    <a:pt x="f688" y="f368"/>
                  </a:lnTo>
                  <a:lnTo>
                    <a:pt x="f645" y="f461"/>
                  </a:lnTo>
                  <a:lnTo>
                    <a:pt x="f689" y="f690"/>
                  </a:lnTo>
                  <a:lnTo>
                    <a:pt x="f691" y="f204"/>
                  </a:lnTo>
                  <a:lnTo>
                    <a:pt x="f691" y="f2"/>
                  </a:lnTo>
                  <a:lnTo>
                    <a:pt x="f692" y="f693"/>
                  </a:lnTo>
                  <a:lnTo>
                    <a:pt x="f694" y="f199"/>
                  </a:lnTo>
                  <a:lnTo>
                    <a:pt x="f695" y="f197"/>
                  </a:lnTo>
                  <a:lnTo>
                    <a:pt x="f696" y="f160"/>
                  </a:lnTo>
                  <a:lnTo>
                    <a:pt x="f697" y="f152"/>
                  </a:lnTo>
                  <a:lnTo>
                    <a:pt x="f698" y="f699"/>
                  </a:lnTo>
                  <a:lnTo>
                    <a:pt x="f700" y="f701"/>
                  </a:lnTo>
                  <a:lnTo>
                    <a:pt x="f702" y="f703"/>
                  </a:lnTo>
                  <a:lnTo>
                    <a:pt x="f704" y="f705"/>
                  </a:lnTo>
                  <a:lnTo>
                    <a:pt x="f660" y="f706"/>
                  </a:lnTo>
                  <a:lnTo>
                    <a:pt x="f707" y="f708"/>
                  </a:lnTo>
                  <a:lnTo>
                    <a:pt x="f709" y="f710"/>
                  </a:lnTo>
                  <a:lnTo>
                    <a:pt x="f711" y="f412"/>
                  </a:lnTo>
                  <a:lnTo>
                    <a:pt x="f712" y="f414"/>
                  </a:lnTo>
                  <a:lnTo>
                    <a:pt x="f713" y="f714"/>
                  </a:lnTo>
                  <a:lnTo>
                    <a:pt x="f573" y="f430"/>
                  </a:lnTo>
                  <a:lnTo>
                    <a:pt x="f620" y="f715"/>
                  </a:lnTo>
                  <a:lnTo>
                    <a:pt x="f716" y="f181"/>
                  </a:lnTo>
                  <a:lnTo>
                    <a:pt x="f717" y="f172"/>
                  </a:lnTo>
                  <a:lnTo>
                    <a:pt x="f718" y="f719"/>
                  </a:lnTo>
                  <a:lnTo>
                    <a:pt x="f720" y="f719"/>
                  </a:lnTo>
                  <a:lnTo>
                    <a:pt x="f557" y="f172"/>
                  </a:lnTo>
                  <a:lnTo>
                    <a:pt x="f721" y="f722"/>
                  </a:lnTo>
                  <a:lnTo>
                    <a:pt x="f723" y="f170"/>
                  </a:lnTo>
                  <a:lnTo>
                    <a:pt x="f724" y="f725"/>
                  </a:lnTo>
                  <a:lnTo>
                    <a:pt x="f726" y="f418"/>
                  </a:lnTo>
                  <a:lnTo>
                    <a:pt x="f727" y="f728"/>
                  </a:lnTo>
                  <a:lnTo>
                    <a:pt x="f601" y="f416"/>
                  </a:lnTo>
                  <a:lnTo>
                    <a:pt x="f601" y="f296"/>
                  </a:lnTo>
                  <a:close/>
                  <a:moveTo>
                    <a:pt x="f729" y="f291"/>
                  </a:moveTo>
                  <a:lnTo>
                    <a:pt x="f37" y="f291"/>
                  </a:lnTo>
                  <a:lnTo>
                    <a:pt x="f37" y="f158"/>
                  </a:lnTo>
                  <a:lnTo>
                    <a:pt x="f730" y="f158"/>
                  </a:lnTo>
                  <a:lnTo>
                    <a:pt x="f730" y="f294"/>
                  </a:lnTo>
                  <a:lnTo>
                    <a:pt x="f261" y="f294"/>
                  </a:lnTo>
                  <a:lnTo>
                    <a:pt x="f261" y="f296"/>
                  </a:lnTo>
                  <a:lnTo>
                    <a:pt x="f731" y="f296"/>
                  </a:lnTo>
                  <a:lnTo>
                    <a:pt x="f731" y="f272"/>
                  </a:lnTo>
                  <a:lnTo>
                    <a:pt x="f37" y="f272"/>
                  </a:lnTo>
                  <a:lnTo>
                    <a:pt x="f37" y="f80"/>
                  </a:lnTo>
                  <a:lnTo>
                    <a:pt x="f729" y="f80"/>
                  </a:lnTo>
                  <a:lnTo>
                    <a:pt x="f729" y="f291"/>
                  </a:lnTo>
                  <a:close/>
                  <a:moveTo>
                    <a:pt x="f5" y="f9"/>
                  </a:moveTo>
                  <a:lnTo>
                    <a:pt x="f169" y="f11"/>
                  </a:lnTo>
                  <a:lnTo>
                    <a:pt x="f732" y="f13"/>
                  </a:lnTo>
                  <a:lnTo>
                    <a:pt x="f439" y="f15"/>
                  </a:lnTo>
                  <a:lnTo>
                    <a:pt x="f733" y="f17"/>
                  </a:lnTo>
                  <a:lnTo>
                    <a:pt x="f152" y="f19"/>
                  </a:lnTo>
                  <a:lnTo>
                    <a:pt x="f162" y="f21"/>
                  </a:lnTo>
                  <a:lnTo>
                    <a:pt x="f734" y="f23"/>
                  </a:lnTo>
                  <a:lnTo>
                    <a:pt x="f582" y="f7"/>
                  </a:lnTo>
                  <a:lnTo>
                    <a:pt x="f735" y="f23"/>
                  </a:lnTo>
                  <a:lnTo>
                    <a:pt x="f110" y="f21"/>
                  </a:lnTo>
                  <a:lnTo>
                    <a:pt x="f106" y="f28"/>
                  </a:lnTo>
                  <a:lnTo>
                    <a:pt x="f736" y="f30"/>
                  </a:lnTo>
                  <a:lnTo>
                    <a:pt x="f737" y="f17"/>
                  </a:lnTo>
                  <a:lnTo>
                    <a:pt x="f738" y="f33"/>
                  </a:lnTo>
                  <a:lnTo>
                    <a:pt x="f361" y="f35"/>
                  </a:lnTo>
                  <a:lnTo>
                    <a:pt x="f739" y="f37"/>
                  </a:lnTo>
                  <a:lnTo>
                    <a:pt x="f90" y="f39"/>
                  </a:lnTo>
                  <a:lnTo>
                    <a:pt x="f740" y="f41"/>
                  </a:lnTo>
                  <a:lnTo>
                    <a:pt x="f550" y="f43"/>
                  </a:lnTo>
                  <a:lnTo>
                    <a:pt x="f671" y="f45"/>
                  </a:lnTo>
                  <a:lnTo>
                    <a:pt x="f741" y="f47"/>
                  </a:lnTo>
                  <a:lnTo>
                    <a:pt x="f228" y="f49"/>
                  </a:lnTo>
                  <a:lnTo>
                    <a:pt x="f229" y="f51"/>
                  </a:lnTo>
                  <a:lnTo>
                    <a:pt x="f742" y="f53"/>
                  </a:lnTo>
                  <a:lnTo>
                    <a:pt x="f743" y="f55"/>
                  </a:lnTo>
                  <a:lnTo>
                    <a:pt x="f354" y="f57"/>
                  </a:lnTo>
                  <a:lnTo>
                    <a:pt x="f77" y="f59"/>
                  </a:lnTo>
                  <a:lnTo>
                    <a:pt x="f744" y="f61"/>
                  </a:lnTo>
                  <a:lnTo>
                    <a:pt x="f616" y="f63"/>
                  </a:lnTo>
                  <a:lnTo>
                    <a:pt x="f617" y="f65"/>
                  </a:lnTo>
                  <a:lnTo>
                    <a:pt x="f745" y="f67"/>
                  </a:lnTo>
                  <a:lnTo>
                    <a:pt x="f241" y="f68"/>
                  </a:lnTo>
                  <a:lnTo>
                    <a:pt x="f745" y="f69"/>
                  </a:lnTo>
                  <a:lnTo>
                    <a:pt x="f746" y="f71"/>
                  </a:lnTo>
                  <a:lnTo>
                    <a:pt x="f240" y="f73"/>
                  </a:lnTo>
                  <a:lnTo>
                    <a:pt x="f75" y="f75"/>
                  </a:lnTo>
                  <a:lnTo>
                    <a:pt x="f747" y="f77"/>
                  </a:lnTo>
                  <a:lnTo>
                    <a:pt x="f234" y="f78"/>
                  </a:lnTo>
                  <a:lnTo>
                    <a:pt x="f748" y="f80"/>
                  </a:lnTo>
                  <a:lnTo>
                    <a:pt x="f749" y="f82"/>
                  </a:lnTo>
                  <a:lnTo>
                    <a:pt x="f750" y="f84"/>
                  </a:lnTo>
                  <a:lnTo>
                    <a:pt x="f751" y="f86"/>
                  </a:lnTo>
                  <a:lnTo>
                    <a:pt x="f225" y="f88"/>
                  </a:lnTo>
                  <a:lnTo>
                    <a:pt x="f88" y="f90"/>
                  </a:lnTo>
                  <a:lnTo>
                    <a:pt x="f680" y="f92"/>
                  </a:lnTo>
                  <a:lnTo>
                    <a:pt x="f593" y="f94"/>
                  </a:lnTo>
                  <a:lnTo>
                    <a:pt x="f291" y="f96"/>
                  </a:lnTo>
                  <a:lnTo>
                    <a:pt x="f752" y="f98"/>
                  </a:lnTo>
                  <a:lnTo>
                    <a:pt x="f753" y="f100"/>
                  </a:lnTo>
                  <a:lnTo>
                    <a:pt x="f458" y="f102"/>
                  </a:lnTo>
                  <a:lnTo>
                    <a:pt x="f203" y="f104"/>
                  </a:lnTo>
                  <a:lnTo>
                    <a:pt x="f754" y="f106"/>
                  </a:lnTo>
                  <a:lnTo>
                    <a:pt x="f755" y="f108"/>
                  </a:lnTo>
                  <a:lnTo>
                    <a:pt x="f756" y="f110"/>
                  </a:lnTo>
                  <a:lnTo>
                    <a:pt x="f578" y="f112"/>
                  </a:lnTo>
                  <a:lnTo>
                    <a:pt x="f132" y="f114"/>
                  </a:lnTo>
                  <a:lnTo>
                    <a:pt x="f134" y="f116"/>
                  </a:lnTo>
                  <a:lnTo>
                    <a:pt x="f757" y="f118"/>
                  </a:lnTo>
                  <a:lnTo>
                    <a:pt x="f758" y="f120"/>
                  </a:lnTo>
                  <a:lnTo>
                    <a:pt x="f759" y="f122"/>
                  </a:lnTo>
                  <a:lnTo>
                    <a:pt x="f760" y="f124"/>
                  </a:lnTo>
                  <a:lnTo>
                    <a:pt x="f760" y="f125"/>
                  </a:lnTo>
                  <a:lnTo>
                    <a:pt x="f760" y="f126"/>
                  </a:lnTo>
                  <a:lnTo>
                    <a:pt x="f759" y="f128"/>
                  </a:lnTo>
                  <a:lnTo>
                    <a:pt x="f758" y="f130"/>
                  </a:lnTo>
                  <a:lnTo>
                    <a:pt x="f574" y="f132"/>
                  </a:lnTo>
                  <a:lnTo>
                    <a:pt x="f761" y="f134"/>
                  </a:lnTo>
                  <a:lnTo>
                    <a:pt x="f386" y="f136"/>
                  </a:lnTo>
                  <a:lnTo>
                    <a:pt x="f734" y="f137"/>
                  </a:lnTo>
                  <a:lnTo>
                    <a:pt x="f762" y="f139"/>
                  </a:lnTo>
                  <a:lnTo>
                    <a:pt x="f580" y="f141"/>
                  </a:lnTo>
                  <a:lnTo>
                    <a:pt x="f763" y="f143"/>
                  </a:lnTo>
                  <a:lnTo>
                    <a:pt x="f764" y="f145"/>
                  </a:lnTo>
                  <a:lnTo>
                    <a:pt x="f765" y="f147"/>
                  </a:lnTo>
                  <a:lnTo>
                    <a:pt x="f766" y="f149"/>
                  </a:lnTo>
                  <a:lnTo>
                    <a:pt x="f585" y="f151"/>
                  </a:lnTo>
                  <a:lnTo>
                    <a:pt x="f753" y="f152"/>
                  </a:lnTo>
                  <a:lnTo>
                    <a:pt x="f767" y="f152"/>
                  </a:lnTo>
                  <a:lnTo>
                    <a:pt x="f736" y="f152"/>
                  </a:lnTo>
                  <a:lnTo>
                    <a:pt x="f768" y="f156"/>
                  </a:lnTo>
                  <a:lnTo>
                    <a:pt x="f595" y="f147"/>
                  </a:lnTo>
                  <a:lnTo>
                    <a:pt x="f769" y="f158"/>
                  </a:lnTo>
                  <a:lnTo>
                    <a:pt x="f770" y="f160"/>
                  </a:lnTo>
                  <a:lnTo>
                    <a:pt x="f771" y="f161"/>
                  </a:lnTo>
                  <a:lnTo>
                    <a:pt x="f667" y="f162"/>
                  </a:lnTo>
                  <a:lnTo>
                    <a:pt x="f529" y="f137"/>
                  </a:lnTo>
                  <a:lnTo>
                    <a:pt x="f607" y="f165"/>
                  </a:lnTo>
                  <a:lnTo>
                    <a:pt x="f772" y="f166"/>
                  </a:lnTo>
                  <a:lnTo>
                    <a:pt x="f548" y="f167"/>
                  </a:lnTo>
                  <a:lnTo>
                    <a:pt x="f670" y="f169"/>
                  </a:lnTo>
                  <a:lnTo>
                    <a:pt x="f773" y="f170"/>
                  </a:lnTo>
                  <a:lnTo>
                    <a:pt x="f680" y="f172"/>
                  </a:lnTo>
                  <a:lnTo>
                    <a:pt x="f774" y="f174"/>
                  </a:lnTo>
                  <a:lnTo>
                    <a:pt x="f775" y="f176"/>
                  </a:lnTo>
                  <a:lnTo>
                    <a:pt x="f776" y="f5"/>
                  </a:lnTo>
                  <a:lnTo>
                    <a:pt x="f777" y="f176"/>
                  </a:lnTo>
                  <a:lnTo>
                    <a:pt x="f778" y="f179"/>
                  </a:lnTo>
                  <a:lnTo>
                    <a:pt x="f201" y="f181"/>
                  </a:lnTo>
                  <a:lnTo>
                    <a:pt x="f386" y="f169"/>
                  </a:lnTo>
                  <a:lnTo>
                    <a:pt x="f779" y="f182"/>
                  </a:lnTo>
                  <a:lnTo>
                    <a:pt x="f407" y="f184"/>
                  </a:lnTo>
                  <a:lnTo>
                    <a:pt x="f780" y="f186"/>
                  </a:lnTo>
                  <a:lnTo>
                    <a:pt x="f781" y="f188"/>
                  </a:lnTo>
                  <a:lnTo>
                    <a:pt x="f703" y="f190"/>
                  </a:lnTo>
                  <a:lnTo>
                    <a:pt x="f782" y="f192"/>
                  </a:lnTo>
                  <a:lnTo>
                    <a:pt x="f783" y="f194"/>
                  </a:lnTo>
                  <a:lnTo>
                    <a:pt x="f784" y="f160"/>
                  </a:lnTo>
                  <a:lnTo>
                    <a:pt x="f785" y="f197"/>
                  </a:lnTo>
                  <a:lnTo>
                    <a:pt x="f169" y="f199"/>
                  </a:lnTo>
                  <a:lnTo>
                    <a:pt x="f725" y="f201"/>
                  </a:lnTo>
                  <a:lnTo>
                    <a:pt x="f294" y="f203"/>
                  </a:lnTo>
                  <a:lnTo>
                    <a:pt x="f725" y="f204"/>
                  </a:lnTo>
                  <a:lnTo>
                    <a:pt x="f418" y="f206"/>
                  </a:lnTo>
                  <a:lnTo>
                    <a:pt x="f786" y="f208"/>
                  </a:lnTo>
                  <a:lnTo>
                    <a:pt x="f714" y="f210"/>
                  </a:lnTo>
                  <a:lnTo>
                    <a:pt x="f434" y="f212"/>
                  </a:lnTo>
                  <a:lnTo>
                    <a:pt x="f787" y="f214"/>
                  </a:lnTo>
                  <a:lnTo>
                    <a:pt x="f788" y="f216"/>
                  </a:lnTo>
                  <a:lnTo>
                    <a:pt x="f789" y="f217"/>
                  </a:lnTo>
                  <a:lnTo>
                    <a:pt x="f701" y="f219"/>
                  </a:lnTo>
                  <a:lnTo>
                    <a:pt x="f790" y="f221"/>
                  </a:lnTo>
                  <a:lnTo>
                    <a:pt x="f194" y="f223"/>
                  </a:lnTo>
                  <a:lnTo>
                    <a:pt x="f396" y="f225"/>
                  </a:lnTo>
                  <a:lnTo>
                    <a:pt x="f197" y="f226"/>
                  </a:lnTo>
                  <a:lnTo>
                    <a:pt x="f199" y="f228"/>
                  </a:lnTo>
                  <a:lnTo>
                    <a:pt x="f201" y="f229"/>
                  </a:lnTo>
                  <a:lnTo>
                    <a:pt x="f584" y="f231"/>
                  </a:lnTo>
                  <a:lnTo>
                    <a:pt x="f791" y="f232"/>
                  </a:lnTo>
                  <a:lnTo>
                    <a:pt x="f792" y="f234"/>
                  </a:lnTo>
                  <a:lnTo>
                    <a:pt x="f793" y="f236"/>
                  </a:lnTo>
                  <a:lnTo>
                    <a:pt x="f102" y="f238"/>
                  </a:lnTo>
                  <a:lnTo>
                    <a:pt x="f465" y="f240"/>
                  </a:lnTo>
                  <a:lnTo>
                    <a:pt x="f794" y="f241"/>
                  </a:lnTo>
                  <a:lnTo>
                    <a:pt x="f768" y="f243"/>
                  </a:lnTo>
                  <a:lnTo>
                    <a:pt x="f467" y="f245"/>
                  </a:lnTo>
                  <a:lnTo>
                    <a:pt x="f96" y="f247"/>
                  </a:lnTo>
                  <a:lnTo>
                    <a:pt x="f593" y="f249"/>
                  </a:lnTo>
                  <a:lnTo>
                    <a:pt x="f795" y="f69"/>
                  </a:lnTo>
                  <a:lnTo>
                    <a:pt x="f796" y="f251"/>
                  </a:lnTo>
                  <a:lnTo>
                    <a:pt x="f217" y="f68"/>
                  </a:lnTo>
                  <a:lnTo>
                    <a:pt x="f217" y="f254"/>
                  </a:lnTo>
                  <a:lnTo>
                    <a:pt x="f217" y="f255"/>
                  </a:lnTo>
                  <a:lnTo>
                    <a:pt x="f595" y="f256"/>
                  </a:lnTo>
                  <a:lnTo>
                    <a:pt x="f797" y="f257"/>
                  </a:lnTo>
                  <a:lnTo>
                    <a:pt x="f684" y="f259"/>
                  </a:lnTo>
                  <a:lnTo>
                    <a:pt x="f774" y="f261"/>
                  </a:lnTo>
                  <a:lnTo>
                    <a:pt x="f591" y="f263"/>
                  </a:lnTo>
                  <a:lnTo>
                    <a:pt x="f214" y="f265"/>
                  </a:lnTo>
                  <a:lnTo>
                    <a:pt x="f798" y="f267"/>
                  </a:lnTo>
                  <a:lnTo>
                    <a:pt x="f799" y="f269"/>
                  </a:lnTo>
                  <a:lnTo>
                    <a:pt x="f104" y="f270"/>
                  </a:lnTo>
                  <a:lnTo>
                    <a:pt x="f800" y="f272"/>
                  </a:lnTo>
                  <a:lnTo>
                    <a:pt x="f370" y="f273"/>
                  </a:lnTo>
                  <a:lnTo>
                    <a:pt x="f114" y="f275"/>
                  </a:lnTo>
                  <a:lnTo>
                    <a:pt x="f118" y="f277"/>
                  </a:lnTo>
                  <a:lnTo>
                    <a:pt x="f801" y="f279"/>
                  </a:lnTo>
                  <a:lnTo>
                    <a:pt x="f802" y="f279"/>
                  </a:lnTo>
                  <a:lnTo>
                    <a:pt x="f128" y="f279"/>
                  </a:lnTo>
                  <a:lnTo>
                    <a:pt x="f803" y="f275"/>
                  </a:lnTo>
                  <a:lnTo>
                    <a:pt x="f141" y="f273"/>
                  </a:lnTo>
                  <a:lnTo>
                    <a:pt x="f560" y="f284"/>
                  </a:lnTo>
                  <a:lnTo>
                    <a:pt x="f804" y="f269"/>
                  </a:lnTo>
                  <a:lnTo>
                    <a:pt x="f703" y="f286"/>
                  </a:lnTo>
                  <a:lnTo>
                    <a:pt x="f186" y="f288"/>
                  </a:lnTo>
                  <a:lnTo>
                    <a:pt x="f784" y="f289"/>
                  </a:lnTo>
                  <a:lnTo>
                    <a:pt x="f5" y="f9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8" name="Freeform 7"/>
            <p:cNvSpPr/>
            <p:nvPr/>
          </p:nvSpPr>
          <p:spPr>
            <a:xfrm>
              <a:off x="979560" y="428760"/>
              <a:ext cx="1170000" cy="126720"/>
            </a:xfrm>
            <a:custGeom>
              <a:avLst/>
              <a:gdLst>
                <a:gd name="f0" fmla="val 10800000"/>
                <a:gd name="f1" fmla="val 5400000"/>
                <a:gd name="f2" fmla="val 360"/>
                <a:gd name="f3" fmla="val 180"/>
                <a:gd name="f4" fmla="val w"/>
                <a:gd name="f5" fmla="val h"/>
                <a:gd name="f6" fmla="val 0"/>
                <a:gd name="f7" fmla="val 5893"/>
                <a:gd name="f8" fmla="val 641"/>
                <a:gd name="f9" fmla="val 5686"/>
                <a:gd name="f10" fmla="val 631"/>
                <a:gd name="f11" fmla="val 369"/>
                <a:gd name="f12" fmla="val 10"/>
                <a:gd name="f13" fmla="val 5764"/>
                <a:gd name="f14" fmla="val 5690"/>
                <a:gd name="f15" fmla="val 169"/>
                <a:gd name="f16" fmla="val 5675"/>
                <a:gd name="f17" fmla="val 202"/>
                <a:gd name="f18" fmla="val 5661"/>
                <a:gd name="f19" fmla="val 232"/>
                <a:gd name="f20" fmla="val 5648"/>
                <a:gd name="f21" fmla="val 262"/>
                <a:gd name="f22" fmla="val 5636"/>
                <a:gd name="f23" fmla="val 292"/>
                <a:gd name="f24" fmla="val 5635"/>
                <a:gd name="f25" fmla="val 5621"/>
                <a:gd name="f26" fmla="val 261"/>
                <a:gd name="f27" fmla="val 5609"/>
                <a:gd name="f28" fmla="val 5596"/>
                <a:gd name="f29" fmla="val 5580"/>
                <a:gd name="f30" fmla="val 170"/>
                <a:gd name="f31" fmla="val 5506"/>
                <a:gd name="f32" fmla="val 5377"/>
                <a:gd name="f33" fmla="val 5573"/>
                <a:gd name="f34" fmla="val 372"/>
                <a:gd name="f35" fmla="val 5318"/>
                <a:gd name="f36" fmla="val 523"/>
                <a:gd name="f37" fmla="val 5306"/>
                <a:gd name="f38" fmla="val 528"/>
                <a:gd name="f39" fmla="val 5293"/>
                <a:gd name="f40" fmla="val 532"/>
                <a:gd name="f41" fmla="val 5277"/>
                <a:gd name="f42" fmla="val 536"/>
                <a:gd name="f43" fmla="val 5262"/>
                <a:gd name="f44" fmla="val 539"/>
                <a:gd name="f45" fmla="val 5245"/>
                <a:gd name="f46" fmla="val 542"/>
                <a:gd name="f47" fmla="val 5229"/>
                <a:gd name="f48" fmla="val 544"/>
                <a:gd name="f49" fmla="val 5211"/>
                <a:gd name="f50" fmla="val 545"/>
                <a:gd name="f51" fmla="val 5194"/>
                <a:gd name="f52" fmla="val 5182"/>
                <a:gd name="f53" fmla="val 5169"/>
                <a:gd name="f54" fmla="val 5157"/>
                <a:gd name="f55" fmla="val 543"/>
                <a:gd name="f56" fmla="val 5146"/>
                <a:gd name="f57" fmla="val 541"/>
                <a:gd name="f58" fmla="val 5134"/>
                <a:gd name="f59" fmla="val 5124"/>
                <a:gd name="f60" fmla="val 537"/>
                <a:gd name="f61" fmla="val 5113"/>
                <a:gd name="f62" fmla="val 534"/>
                <a:gd name="f63" fmla="val 5104"/>
                <a:gd name="f64" fmla="val 530"/>
                <a:gd name="f65" fmla="val 5093"/>
                <a:gd name="f66" fmla="val 526"/>
                <a:gd name="f67" fmla="val 5084"/>
                <a:gd name="f68" fmla="val 522"/>
                <a:gd name="f69" fmla="val 5075"/>
                <a:gd name="f70" fmla="val 516"/>
                <a:gd name="f71" fmla="val 5067"/>
                <a:gd name="f72" fmla="val 511"/>
                <a:gd name="f73" fmla="val 5057"/>
                <a:gd name="f74" fmla="val 505"/>
                <a:gd name="f75" fmla="val 5050"/>
                <a:gd name="f76" fmla="val 499"/>
                <a:gd name="f77" fmla="val 5042"/>
                <a:gd name="f78" fmla="val 492"/>
                <a:gd name="f79" fmla="val 5036"/>
                <a:gd name="f80" fmla="val 486"/>
                <a:gd name="f81" fmla="val 5029"/>
                <a:gd name="f82" fmla="val 477"/>
                <a:gd name="f83" fmla="val 5022"/>
                <a:gd name="f84" fmla="val 470"/>
                <a:gd name="f85" fmla="val 5016"/>
                <a:gd name="f86" fmla="val 462"/>
                <a:gd name="f87" fmla="val 5011"/>
                <a:gd name="f88" fmla="val 453"/>
                <a:gd name="f89" fmla="val 5006"/>
                <a:gd name="f90" fmla="val 443"/>
                <a:gd name="f91" fmla="val 5001"/>
                <a:gd name="f92" fmla="val 434"/>
                <a:gd name="f93" fmla="val 4997"/>
                <a:gd name="f94" fmla="val 425"/>
                <a:gd name="f95" fmla="val 4993"/>
                <a:gd name="f96" fmla="val 415"/>
                <a:gd name="f97" fmla="val 4986"/>
                <a:gd name="f98" fmla="val 393"/>
                <a:gd name="f99" fmla="val 4982"/>
                <a:gd name="f100" fmla="val 371"/>
                <a:gd name="f101" fmla="val 4979"/>
                <a:gd name="f102" fmla="val 347"/>
                <a:gd name="f103" fmla="val 4978"/>
                <a:gd name="f104" fmla="val 322"/>
                <a:gd name="f105" fmla="val 309"/>
                <a:gd name="f106" fmla="val 295"/>
                <a:gd name="f107" fmla="val 4981"/>
                <a:gd name="f108" fmla="val 282"/>
                <a:gd name="f109" fmla="val 270"/>
                <a:gd name="f110" fmla="val 4985"/>
                <a:gd name="f111" fmla="val 257"/>
                <a:gd name="f112" fmla="val 4987"/>
                <a:gd name="f113" fmla="val 246"/>
                <a:gd name="f114" fmla="val 4991"/>
                <a:gd name="f115" fmla="val 235"/>
                <a:gd name="f116" fmla="val 4995"/>
                <a:gd name="f117" fmla="val 223"/>
                <a:gd name="f118" fmla="val 4999"/>
                <a:gd name="f119" fmla="val 213"/>
                <a:gd name="f120" fmla="val 5004"/>
                <a:gd name="f121" fmla="val 203"/>
                <a:gd name="f122" fmla="val 5008"/>
                <a:gd name="f123" fmla="val 193"/>
                <a:gd name="f124" fmla="val 5014"/>
                <a:gd name="f125" fmla="val 184"/>
                <a:gd name="f126" fmla="val 5019"/>
                <a:gd name="f127" fmla="val 176"/>
                <a:gd name="f128" fmla="val 5026"/>
                <a:gd name="f129" fmla="val 168"/>
                <a:gd name="f130" fmla="val 5033"/>
                <a:gd name="f131" fmla="val 159"/>
                <a:gd name="f132" fmla="val 5040"/>
                <a:gd name="f133" fmla="val 152"/>
                <a:gd name="f134" fmla="val 5047"/>
                <a:gd name="f135" fmla="val 145"/>
                <a:gd name="f136" fmla="val 5055"/>
                <a:gd name="f137" fmla="val 139"/>
                <a:gd name="f138" fmla="val 5063"/>
                <a:gd name="f139" fmla="val 133"/>
                <a:gd name="f140" fmla="val 5072"/>
                <a:gd name="f141" fmla="val 127"/>
                <a:gd name="f142" fmla="val 5080"/>
                <a:gd name="f143" fmla="val 121"/>
                <a:gd name="f144" fmla="val 5089"/>
                <a:gd name="f145" fmla="val 117"/>
                <a:gd name="f146" fmla="val 5098"/>
                <a:gd name="f147" fmla="val 112"/>
                <a:gd name="f148" fmla="val 5109"/>
                <a:gd name="f149" fmla="val 109"/>
                <a:gd name="f150" fmla="val 5129"/>
                <a:gd name="f151" fmla="val 102"/>
                <a:gd name="f152" fmla="val 5150"/>
                <a:gd name="f153" fmla="val 98"/>
                <a:gd name="f154" fmla="val 5172"/>
                <a:gd name="f155" fmla="val 95"/>
                <a:gd name="f156" fmla="val 5196"/>
                <a:gd name="f157" fmla="val 94"/>
                <a:gd name="f158" fmla="val 5215"/>
                <a:gd name="f159" fmla="val 5232"/>
                <a:gd name="f160" fmla="val 96"/>
                <a:gd name="f161" fmla="val 5248"/>
                <a:gd name="f162" fmla="val 5264"/>
                <a:gd name="f163" fmla="val 101"/>
                <a:gd name="f164" fmla="val 5279"/>
                <a:gd name="f165" fmla="val 105"/>
                <a:gd name="f166" fmla="val 5305"/>
                <a:gd name="f167" fmla="val 113"/>
                <a:gd name="f168" fmla="val 5316"/>
                <a:gd name="f169" fmla="val 118"/>
                <a:gd name="f170" fmla="val 5341"/>
                <a:gd name="f171" fmla="val 28"/>
                <a:gd name="f172" fmla="val 5332"/>
                <a:gd name="f173" fmla="val 24"/>
                <a:gd name="f174" fmla="val 19"/>
                <a:gd name="f175" fmla="val 5303"/>
                <a:gd name="f176" fmla="val 13"/>
                <a:gd name="f177" fmla="val 5285"/>
                <a:gd name="f178" fmla="val 9"/>
                <a:gd name="f179" fmla="val 5265"/>
                <a:gd name="f180" fmla="val 6"/>
                <a:gd name="f181" fmla="val 5242"/>
                <a:gd name="f182" fmla="val 3"/>
                <a:gd name="f183" fmla="val 5218"/>
                <a:gd name="f184" fmla="val 1"/>
                <a:gd name="f185" fmla="val 5191"/>
                <a:gd name="f186" fmla="val 5173"/>
                <a:gd name="f187" fmla="val 5156"/>
                <a:gd name="f188" fmla="val 2"/>
                <a:gd name="f189" fmla="val 5139"/>
                <a:gd name="f190" fmla="val 4"/>
                <a:gd name="f191" fmla="val 5122"/>
                <a:gd name="f192" fmla="val 5106"/>
                <a:gd name="f193" fmla="val 5090"/>
                <a:gd name="f194" fmla="val 17"/>
                <a:gd name="f195" fmla="val 5059"/>
                <a:gd name="f196" fmla="val 23"/>
                <a:gd name="f197" fmla="val 5045"/>
                <a:gd name="f198" fmla="val 29"/>
                <a:gd name="f199" fmla="val 5031"/>
                <a:gd name="f200" fmla="val 35"/>
                <a:gd name="f201" fmla="val 42"/>
                <a:gd name="f202" fmla="val 5003"/>
                <a:gd name="f203" fmla="val 50"/>
                <a:gd name="f204" fmla="val 4989"/>
                <a:gd name="f205" fmla="val 59"/>
                <a:gd name="f206" fmla="val 4977"/>
                <a:gd name="f207" fmla="val 68"/>
                <a:gd name="f208" fmla="val 4966"/>
                <a:gd name="f209" fmla="val 77"/>
                <a:gd name="f210" fmla="val 4955"/>
                <a:gd name="f211" fmla="val 87"/>
                <a:gd name="f212" fmla="val 4943"/>
                <a:gd name="f213" fmla="val 99"/>
                <a:gd name="f214" fmla="val 4933"/>
                <a:gd name="f215" fmla="val 110"/>
                <a:gd name="f216" fmla="val 4924"/>
                <a:gd name="f217" fmla="val 122"/>
                <a:gd name="f218" fmla="val 4914"/>
                <a:gd name="f219" fmla="val 135"/>
                <a:gd name="f220" fmla="val 4906"/>
                <a:gd name="f221" fmla="val 148"/>
                <a:gd name="f222" fmla="val 4898"/>
                <a:gd name="f223" fmla="val 162"/>
                <a:gd name="f224" fmla="val 4891"/>
                <a:gd name="f225" fmla="val 4885"/>
                <a:gd name="f226" fmla="val 190"/>
                <a:gd name="f227" fmla="val 4879"/>
                <a:gd name="f228" fmla="val 206"/>
                <a:gd name="f229" fmla="val 4873"/>
                <a:gd name="f230" fmla="val 222"/>
                <a:gd name="f231" fmla="val 4869"/>
                <a:gd name="f232" fmla="val 239"/>
                <a:gd name="f233" fmla="val 4866"/>
                <a:gd name="f234" fmla="val 255"/>
                <a:gd name="f235" fmla="val 4863"/>
                <a:gd name="f236" fmla="val 273"/>
                <a:gd name="f237" fmla="val 4861"/>
                <a:gd name="f238" fmla="val 290"/>
                <a:gd name="f239" fmla="val 4860"/>
                <a:gd name="f240" fmla="val 4859"/>
                <a:gd name="f241" fmla="val 328"/>
                <a:gd name="f242" fmla="val 346"/>
                <a:gd name="f243" fmla="val 362"/>
                <a:gd name="f244" fmla="val 4862"/>
                <a:gd name="f245" fmla="val 380"/>
                <a:gd name="f246" fmla="val 4865"/>
                <a:gd name="f247" fmla="val 395"/>
                <a:gd name="f248" fmla="val 4868"/>
                <a:gd name="f249" fmla="val 412"/>
                <a:gd name="f250" fmla="val 4871"/>
                <a:gd name="f251" fmla="val 427"/>
                <a:gd name="f252" fmla="val 4876"/>
                <a:gd name="f253" fmla="val 441"/>
                <a:gd name="f254" fmla="val 4881"/>
                <a:gd name="f255" fmla="val 457"/>
                <a:gd name="f256" fmla="val 4887"/>
                <a:gd name="f257" fmla="val 4893"/>
                <a:gd name="f258" fmla="val 484"/>
                <a:gd name="f259" fmla="val 4900"/>
                <a:gd name="f260" fmla="val 497"/>
                <a:gd name="f261" fmla="val 4907"/>
                <a:gd name="f262" fmla="val 509"/>
                <a:gd name="f263" fmla="val 4915"/>
                <a:gd name="f264" fmla="val 4925"/>
                <a:gd name="f265" fmla="val 4934"/>
                <a:gd name="f266" fmla="val 555"/>
                <a:gd name="f267" fmla="val 565"/>
                <a:gd name="f268" fmla="val 4965"/>
                <a:gd name="f269" fmla="val 574"/>
                <a:gd name="f270" fmla="val 583"/>
                <a:gd name="f271" fmla="val 592"/>
                <a:gd name="f272" fmla="val 5002"/>
                <a:gd name="f273" fmla="val 599"/>
                <a:gd name="f274" fmla="val 5015"/>
                <a:gd name="f275" fmla="val 606"/>
                <a:gd name="f276" fmla="val 612"/>
                <a:gd name="f277" fmla="val 5043"/>
                <a:gd name="f278" fmla="val 618"/>
                <a:gd name="f279" fmla="val 5058"/>
                <a:gd name="f280" fmla="val 623"/>
                <a:gd name="f281" fmla="val 5074"/>
                <a:gd name="f282" fmla="val 628"/>
                <a:gd name="f283" fmla="val 632"/>
                <a:gd name="f284" fmla="val 635"/>
                <a:gd name="f285" fmla="val 637"/>
                <a:gd name="f286" fmla="val 639"/>
                <a:gd name="f287" fmla="val 5158"/>
                <a:gd name="f288" fmla="val 640"/>
                <a:gd name="f289" fmla="val 5175"/>
                <a:gd name="f290" fmla="val 5203"/>
                <a:gd name="f291" fmla="val 638"/>
                <a:gd name="f292" fmla="val 5253"/>
                <a:gd name="f293" fmla="val 5274"/>
                <a:gd name="f294" fmla="val 5294"/>
                <a:gd name="f295" fmla="val 5310"/>
                <a:gd name="f296" fmla="val 622"/>
                <a:gd name="f297" fmla="val 5324"/>
                <a:gd name="f298" fmla="val 617"/>
                <a:gd name="f299" fmla="val 5337"/>
                <a:gd name="f300" fmla="val 4374"/>
                <a:gd name="f301" fmla="val 408"/>
                <a:gd name="f302" fmla="val 335"/>
                <a:gd name="f303" fmla="val 301"/>
                <a:gd name="f304" fmla="val 4373"/>
                <a:gd name="f305" fmla="val 269"/>
                <a:gd name="f306" fmla="val 4372"/>
                <a:gd name="f307" fmla="val 237"/>
                <a:gd name="f308" fmla="val 4371"/>
                <a:gd name="f309" fmla="val 205"/>
                <a:gd name="f310" fmla="val 4370"/>
                <a:gd name="f311" fmla="val 175"/>
                <a:gd name="f312" fmla="val 4369"/>
                <a:gd name="f313" fmla="val 144"/>
                <a:gd name="f314" fmla="val 4383"/>
                <a:gd name="f315" fmla="val 4396"/>
                <a:gd name="f316" fmla="val 198"/>
                <a:gd name="f317" fmla="val 4410"/>
                <a:gd name="f318" fmla="val 224"/>
                <a:gd name="f319" fmla="val 4423"/>
                <a:gd name="f320" fmla="val 251"/>
                <a:gd name="f321" fmla="val 4438"/>
                <a:gd name="f322" fmla="val 279"/>
                <a:gd name="f323" fmla="val 4453"/>
                <a:gd name="f324" fmla="val 306"/>
                <a:gd name="f325" fmla="val 4468"/>
                <a:gd name="f326" fmla="val 332"/>
                <a:gd name="f327" fmla="val 4483"/>
                <a:gd name="f328" fmla="val 358"/>
                <a:gd name="f329" fmla="val 4644"/>
                <a:gd name="f330" fmla="val 4761"/>
                <a:gd name="f331" fmla="val 4657"/>
                <a:gd name="f332" fmla="val 226"/>
                <a:gd name="f333" fmla="val 4658"/>
                <a:gd name="f334" fmla="val 4659"/>
                <a:gd name="f335" fmla="val 4661"/>
                <a:gd name="f336" fmla="val 391"/>
                <a:gd name="f337" fmla="val 4662"/>
                <a:gd name="f338" fmla="val 422"/>
                <a:gd name="f339" fmla="val 4665"/>
                <a:gd name="f340" fmla="val 4667"/>
                <a:gd name="f341" fmla="val 485"/>
                <a:gd name="f342" fmla="val 4653"/>
                <a:gd name="f343" fmla="val 459"/>
                <a:gd name="f344" fmla="val 4642"/>
                <a:gd name="f345" fmla="val 433"/>
                <a:gd name="f346" fmla="val 4630"/>
                <a:gd name="f347" fmla="val 407"/>
                <a:gd name="f348" fmla="val 4616"/>
                <a:gd name="f349" fmla="val 381"/>
                <a:gd name="f350" fmla="val 4603"/>
                <a:gd name="f351" fmla="val 355"/>
                <a:gd name="f352" fmla="val 4589"/>
                <a:gd name="f353" fmla="val 4574"/>
                <a:gd name="f354" fmla="val 302"/>
                <a:gd name="f355" fmla="val 4559"/>
                <a:gd name="f356" fmla="val 277"/>
                <a:gd name="f357" fmla="val 4399"/>
                <a:gd name="f358" fmla="val 4270"/>
                <a:gd name="f359" fmla="val 3827"/>
                <a:gd name="f360" fmla="val 3876"/>
                <a:gd name="f361" fmla="val 216"/>
                <a:gd name="f362" fmla="val 3884"/>
                <a:gd name="f363" fmla="val 187"/>
                <a:gd name="f364" fmla="val 3891"/>
                <a:gd name="f365" fmla="val 158"/>
                <a:gd name="f366" fmla="val 3898"/>
                <a:gd name="f367" fmla="val 129"/>
                <a:gd name="f368" fmla="val 3905"/>
                <a:gd name="f369" fmla="val 100"/>
                <a:gd name="f370" fmla="val 3908"/>
                <a:gd name="f371" fmla="val 3915"/>
                <a:gd name="f372" fmla="val 128"/>
                <a:gd name="f373" fmla="val 3922"/>
                <a:gd name="f374" fmla="val 157"/>
                <a:gd name="f375" fmla="val 3930"/>
                <a:gd name="f376" fmla="val 3938"/>
                <a:gd name="f377" fmla="val 217"/>
                <a:gd name="f378" fmla="val 3988"/>
                <a:gd name="f379" fmla="val 4006"/>
                <a:gd name="f380" fmla="val 456"/>
                <a:gd name="f381" fmla="val 4063"/>
                <a:gd name="f382" fmla="val 4184"/>
                <a:gd name="f383" fmla="val 3983"/>
                <a:gd name="f384" fmla="val 3839"/>
                <a:gd name="f385" fmla="val 3639"/>
                <a:gd name="f386" fmla="val 3756"/>
                <a:gd name="f387" fmla="val 3809"/>
                <a:gd name="f388" fmla="val 3389"/>
                <a:gd name="f389" fmla="val 3502"/>
                <a:gd name="f390" fmla="val 3680"/>
                <a:gd name="f391" fmla="val 3211"/>
                <a:gd name="f392" fmla="val 2906"/>
                <a:gd name="f393" fmla="val 3275"/>
                <a:gd name="f394" fmla="val 3020"/>
                <a:gd name="f395" fmla="val 2293"/>
                <a:gd name="f396" fmla="val 365"/>
                <a:gd name="f397" fmla="val 383"/>
                <a:gd name="f398" fmla="val 2294"/>
                <a:gd name="f399" fmla="val 400"/>
                <a:gd name="f400" fmla="val 2295"/>
                <a:gd name="f401" fmla="val 417"/>
                <a:gd name="f402" fmla="val 2297"/>
                <a:gd name="f403" fmla="val 2299"/>
                <a:gd name="f404" fmla="val 449"/>
                <a:gd name="f405" fmla="val 2303"/>
                <a:gd name="f406" fmla="val 463"/>
                <a:gd name="f407" fmla="val 2306"/>
                <a:gd name="f408" fmla="val 2310"/>
                <a:gd name="f409" fmla="val 491"/>
                <a:gd name="f410" fmla="val 2314"/>
                <a:gd name="f411" fmla="val 503"/>
                <a:gd name="f412" fmla="val 2319"/>
                <a:gd name="f413" fmla="val 515"/>
                <a:gd name="f414" fmla="val 2324"/>
                <a:gd name="f415" fmla="val 2330"/>
                <a:gd name="f416" fmla="val 538"/>
                <a:gd name="f417" fmla="val 2336"/>
                <a:gd name="f418" fmla="val 548"/>
                <a:gd name="f419" fmla="val 2343"/>
                <a:gd name="f420" fmla="val 559"/>
                <a:gd name="f421" fmla="val 2350"/>
                <a:gd name="f422" fmla="val 568"/>
                <a:gd name="f423" fmla="val 2357"/>
                <a:gd name="f424" fmla="val 576"/>
                <a:gd name="f425" fmla="val 2365"/>
                <a:gd name="f426" fmla="val 584"/>
                <a:gd name="f427" fmla="val 2373"/>
                <a:gd name="f428" fmla="val 2383"/>
                <a:gd name="f429" fmla="val 2392"/>
                <a:gd name="f430" fmla="val 605"/>
                <a:gd name="f431" fmla="val 2401"/>
                <a:gd name="f432" fmla="val 611"/>
                <a:gd name="f433" fmla="val 2411"/>
                <a:gd name="f434" fmla="val 616"/>
                <a:gd name="f435" fmla="val 2422"/>
                <a:gd name="f436" fmla="val 621"/>
                <a:gd name="f437" fmla="val 2432"/>
                <a:gd name="f438" fmla="val 625"/>
                <a:gd name="f439" fmla="val 2443"/>
                <a:gd name="f440" fmla="val 629"/>
                <a:gd name="f441" fmla="val 2455"/>
                <a:gd name="f442" fmla="val 633"/>
                <a:gd name="f443" fmla="val 2466"/>
                <a:gd name="f444" fmla="val 2478"/>
                <a:gd name="f445" fmla="val 2503"/>
                <a:gd name="f446" fmla="val 2530"/>
                <a:gd name="f447" fmla="val 2543"/>
                <a:gd name="f448" fmla="val 2556"/>
                <a:gd name="f449" fmla="val 2570"/>
                <a:gd name="f450" fmla="val 2583"/>
                <a:gd name="f451" fmla="val 2595"/>
                <a:gd name="f452" fmla="val 2608"/>
                <a:gd name="f453" fmla="val 2619"/>
                <a:gd name="f454" fmla="val 2631"/>
                <a:gd name="f455" fmla="val 624"/>
                <a:gd name="f456" fmla="val 2643"/>
                <a:gd name="f457" fmla="val 620"/>
                <a:gd name="f458" fmla="val 2653"/>
                <a:gd name="f459" fmla="val 615"/>
                <a:gd name="f460" fmla="val 2663"/>
                <a:gd name="f461" fmla="val 610"/>
                <a:gd name="f462" fmla="val 2673"/>
                <a:gd name="f463" fmla="val 604"/>
                <a:gd name="f464" fmla="val 2683"/>
                <a:gd name="f465" fmla="val 598"/>
                <a:gd name="f466" fmla="val 2692"/>
                <a:gd name="f467" fmla="val 591"/>
                <a:gd name="f468" fmla="val 2701"/>
                <a:gd name="f469" fmla="val 582"/>
                <a:gd name="f470" fmla="val 2709"/>
                <a:gd name="f471" fmla="val 2718"/>
                <a:gd name="f472" fmla="val 566"/>
                <a:gd name="f473" fmla="val 2725"/>
                <a:gd name="f474" fmla="val 557"/>
                <a:gd name="f475" fmla="val 2732"/>
                <a:gd name="f476" fmla="val 546"/>
                <a:gd name="f477" fmla="val 2738"/>
                <a:gd name="f478" fmla="val 2744"/>
                <a:gd name="f479" fmla="val 525"/>
                <a:gd name="f480" fmla="val 2750"/>
                <a:gd name="f481" fmla="val 513"/>
                <a:gd name="f482" fmla="val 2755"/>
                <a:gd name="f483" fmla="val 501"/>
                <a:gd name="f484" fmla="val 2760"/>
                <a:gd name="f485" fmla="val 489"/>
                <a:gd name="f486" fmla="val 2764"/>
                <a:gd name="f487" fmla="val 475"/>
                <a:gd name="f488" fmla="val 2767"/>
                <a:gd name="f489" fmla="val 461"/>
                <a:gd name="f490" fmla="val 2770"/>
                <a:gd name="f491" fmla="val 446"/>
                <a:gd name="f492" fmla="val 2772"/>
                <a:gd name="f493" fmla="val 431"/>
                <a:gd name="f494" fmla="val 2774"/>
                <a:gd name="f495" fmla="val 416"/>
                <a:gd name="f496" fmla="val 2776"/>
                <a:gd name="f497" fmla="val 399"/>
                <a:gd name="f498" fmla="val 2777"/>
                <a:gd name="f499" fmla="val 364"/>
                <a:gd name="f500" fmla="val 2664"/>
                <a:gd name="f501" fmla="val 394"/>
                <a:gd name="f502" fmla="val 2661"/>
                <a:gd name="f503" fmla="val 2659"/>
                <a:gd name="f504" fmla="val 2655"/>
                <a:gd name="f505" fmla="val 451"/>
                <a:gd name="f506" fmla="val 2650"/>
                <a:gd name="f507" fmla="val 467"/>
                <a:gd name="f508" fmla="val 2644"/>
                <a:gd name="f509" fmla="val 481"/>
                <a:gd name="f510" fmla="val 2638"/>
                <a:gd name="f511" fmla="val 495"/>
                <a:gd name="f512" fmla="val 2629"/>
                <a:gd name="f513" fmla="val 506"/>
                <a:gd name="f514" fmla="val 2620"/>
                <a:gd name="f515" fmla="val 2611"/>
                <a:gd name="f516" fmla="val 2600"/>
                <a:gd name="f517" fmla="val 533"/>
                <a:gd name="f518" fmla="val 2588"/>
                <a:gd name="f519" fmla="val 2576"/>
                <a:gd name="f520" fmla="val 2563"/>
                <a:gd name="f521" fmla="val 547"/>
                <a:gd name="f522" fmla="val 2548"/>
                <a:gd name="f523" fmla="val 549"/>
                <a:gd name="f524" fmla="val 2534"/>
                <a:gd name="f525" fmla="val 2519"/>
                <a:gd name="f526" fmla="val 2506"/>
                <a:gd name="f527" fmla="val 2493"/>
                <a:gd name="f528" fmla="val 2481"/>
                <a:gd name="f529" fmla="val 2470"/>
                <a:gd name="f530" fmla="val 2460"/>
                <a:gd name="f531" fmla="val 2449"/>
                <a:gd name="f532" fmla="val 2441"/>
                <a:gd name="f533" fmla="val 2433"/>
                <a:gd name="f534" fmla="val 2426"/>
                <a:gd name="f535" fmla="val 2421"/>
                <a:gd name="f536" fmla="val 2416"/>
                <a:gd name="f537" fmla="val 2408"/>
                <a:gd name="f538" fmla="val 2406"/>
                <a:gd name="f539" fmla="val 1789"/>
                <a:gd name="f540" fmla="val 601"/>
                <a:gd name="f541" fmla="val 1803"/>
                <a:gd name="f542" fmla="val 609"/>
                <a:gd name="f543" fmla="val 1821"/>
                <a:gd name="f544" fmla="val 1840"/>
                <a:gd name="f545" fmla="val 1861"/>
                <a:gd name="f546" fmla="val 1883"/>
                <a:gd name="f547" fmla="val 634"/>
                <a:gd name="f548" fmla="val 1908"/>
                <a:gd name="f549" fmla="val 1932"/>
                <a:gd name="f550" fmla="val 1956"/>
                <a:gd name="f551" fmla="val 1986"/>
                <a:gd name="f552" fmla="val 2013"/>
                <a:gd name="f553" fmla="val 2025"/>
                <a:gd name="f554" fmla="val 2037"/>
                <a:gd name="f555" fmla="val 2050"/>
                <a:gd name="f556" fmla="val 2061"/>
                <a:gd name="f557" fmla="val 2071"/>
                <a:gd name="f558" fmla="val 2082"/>
                <a:gd name="f559" fmla="val 2092"/>
                <a:gd name="f560" fmla="val 613"/>
                <a:gd name="f561" fmla="val 2101"/>
                <a:gd name="f562" fmla="val 608"/>
                <a:gd name="f563" fmla="val 2110"/>
                <a:gd name="f564" fmla="val 603"/>
                <a:gd name="f565" fmla="val 2119"/>
                <a:gd name="f566" fmla="val 597"/>
                <a:gd name="f567" fmla="val 2127"/>
                <a:gd name="f568" fmla="val 2134"/>
                <a:gd name="f569" fmla="val 2141"/>
                <a:gd name="f570" fmla="val 578"/>
                <a:gd name="f571" fmla="val 2147"/>
                <a:gd name="f572" fmla="val 571"/>
                <a:gd name="f573" fmla="val 2154"/>
                <a:gd name="f574" fmla="val 564"/>
                <a:gd name="f575" fmla="val 2160"/>
                <a:gd name="f576" fmla="val 2170"/>
                <a:gd name="f577" fmla="val 2177"/>
                <a:gd name="f578" fmla="val 2183"/>
                <a:gd name="f579" fmla="val 508"/>
                <a:gd name="f580" fmla="val 2189"/>
                <a:gd name="f581" fmla="val 2191"/>
                <a:gd name="f582" fmla="val 472"/>
                <a:gd name="f583" fmla="val 2192"/>
                <a:gd name="f584" fmla="val 454"/>
                <a:gd name="f585" fmla="val 437"/>
                <a:gd name="f586" fmla="val 2190"/>
                <a:gd name="f587" fmla="val 2186"/>
                <a:gd name="f588" fmla="val 2182"/>
                <a:gd name="f589" fmla="val 2176"/>
                <a:gd name="f590" fmla="val 367"/>
                <a:gd name="f591" fmla="val 2162"/>
                <a:gd name="f592" fmla="val 2153"/>
                <a:gd name="f593" fmla="val 344"/>
                <a:gd name="f594" fmla="val 2142"/>
                <a:gd name="f595" fmla="val 2130"/>
                <a:gd name="f596" fmla="val 2117"/>
                <a:gd name="f597" fmla="val 313"/>
                <a:gd name="f598" fmla="val 2102"/>
                <a:gd name="f599" fmla="val 303"/>
                <a:gd name="f600" fmla="val 2087"/>
                <a:gd name="f601" fmla="val 294"/>
                <a:gd name="f602" fmla="val 2070"/>
                <a:gd name="f603" fmla="val 286"/>
                <a:gd name="f604" fmla="val 2052"/>
                <a:gd name="f605" fmla="val 278"/>
                <a:gd name="f606" fmla="val 2032"/>
                <a:gd name="f607" fmla="val 2004"/>
                <a:gd name="f608" fmla="val 258"/>
                <a:gd name="f609" fmla="val 1979"/>
                <a:gd name="f610" fmla="val 247"/>
                <a:gd name="f611" fmla="val 1969"/>
                <a:gd name="f612" fmla="val 242"/>
                <a:gd name="f613" fmla="val 1958"/>
                <a:gd name="f614" fmla="val 236"/>
                <a:gd name="f615" fmla="val 1950"/>
                <a:gd name="f616" fmla="val 230"/>
                <a:gd name="f617" fmla="val 1942"/>
                <a:gd name="f618" fmla="val 1936"/>
                <a:gd name="f619" fmla="val 219"/>
                <a:gd name="f620" fmla="val 1930"/>
                <a:gd name="f621" fmla="val 1924"/>
                <a:gd name="f622" fmla="val 1920"/>
                <a:gd name="f623" fmla="val 200"/>
                <a:gd name="f624" fmla="val 1917"/>
                <a:gd name="f625" fmla="val 192"/>
                <a:gd name="f626" fmla="val 1915"/>
                <a:gd name="f627" fmla="val 1914"/>
                <a:gd name="f628" fmla="val 177"/>
                <a:gd name="f629" fmla="val 154"/>
                <a:gd name="f630" fmla="val 147"/>
                <a:gd name="f631" fmla="val 1919"/>
                <a:gd name="f632" fmla="val 141"/>
                <a:gd name="f633" fmla="val 1923"/>
                <a:gd name="f634" fmla="val 1928"/>
                <a:gd name="f635" fmla="val 1933"/>
                <a:gd name="f636" fmla="val 1938"/>
                <a:gd name="f637" fmla="val 1945"/>
                <a:gd name="f638" fmla="val 1952"/>
                <a:gd name="f639" fmla="val 107"/>
                <a:gd name="f640" fmla="val 1960"/>
                <a:gd name="f641" fmla="val 103"/>
                <a:gd name="f642" fmla="val 1970"/>
                <a:gd name="f643" fmla="val 1980"/>
                <a:gd name="f644" fmla="val 97"/>
                <a:gd name="f645" fmla="val 1991"/>
                <a:gd name="f646" fmla="val 2016"/>
                <a:gd name="f647" fmla="val 2057"/>
                <a:gd name="f648" fmla="val 2075"/>
                <a:gd name="f649" fmla="val 104"/>
                <a:gd name="f650" fmla="val 2106"/>
                <a:gd name="f651" fmla="val 108"/>
                <a:gd name="f652" fmla="val 2120"/>
                <a:gd name="f653" fmla="val 2131"/>
                <a:gd name="f654" fmla="val 2140"/>
                <a:gd name="f655" fmla="val 2167"/>
                <a:gd name="f656" fmla="val 31"/>
                <a:gd name="f657" fmla="val 2155"/>
                <a:gd name="f658" fmla="val 25"/>
                <a:gd name="f659" fmla="val 2139"/>
                <a:gd name="f660" fmla="val 20"/>
                <a:gd name="f661" fmla="val 2124"/>
                <a:gd name="f662" fmla="val 14"/>
                <a:gd name="f663" fmla="val 2065"/>
                <a:gd name="f664" fmla="val 2043"/>
                <a:gd name="f665" fmla="val 2019"/>
                <a:gd name="f666" fmla="val 1994"/>
                <a:gd name="f667" fmla="val 1971"/>
                <a:gd name="f668" fmla="val 1948"/>
                <a:gd name="f669" fmla="val 8"/>
                <a:gd name="f670" fmla="val 22"/>
                <a:gd name="f671" fmla="val 1890"/>
                <a:gd name="f672" fmla="val 30"/>
                <a:gd name="f673" fmla="val 1873"/>
                <a:gd name="f674" fmla="val 40"/>
                <a:gd name="f675" fmla="val 1859"/>
                <a:gd name="f676" fmla="val 51"/>
                <a:gd name="f677" fmla="val 1845"/>
                <a:gd name="f678" fmla="val 64"/>
                <a:gd name="f679" fmla="val 1833"/>
                <a:gd name="f680" fmla="val 1823"/>
                <a:gd name="f681" fmla="val 93"/>
                <a:gd name="f682" fmla="val 1815"/>
                <a:gd name="f683" fmla="val 1808"/>
                <a:gd name="f684" fmla="val 124"/>
                <a:gd name="f685" fmla="val 142"/>
                <a:gd name="f686" fmla="val 1800"/>
                <a:gd name="f687" fmla="val 1799"/>
                <a:gd name="f688" fmla="val 179"/>
                <a:gd name="f689" fmla="val 194"/>
                <a:gd name="f690" fmla="val 1802"/>
                <a:gd name="f691" fmla="val 211"/>
                <a:gd name="f692" fmla="val 1806"/>
                <a:gd name="f693" fmla="val 225"/>
                <a:gd name="f694" fmla="val 1811"/>
                <a:gd name="f695" fmla="val 240"/>
                <a:gd name="f696" fmla="val 1818"/>
                <a:gd name="f697" fmla="val 253"/>
                <a:gd name="f698" fmla="val 1825"/>
                <a:gd name="f699" fmla="val 265"/>
                <a:gd name="f700" fmla="val 1834"/>
                <a:gd name="f701" fmla="val 1844"/>
                <a:gd name="f702" fmla="val 288"/>
                <a:gd name="f703" fmla="val 1857"/>
                <a:gd name="f704" fmla="val 299"/>
                <a:gd name="f705" fmla="val 1869"/>
                <a:gd name="f706" fmla="val 310"/>
                <a:gd name="f707" fmla="val 1882"/>
                <a:gd name="f708" fmla="val 319"/>
                <a:gd name="f709" fmla="val 1898"/>
                <a:gd name="f710" fmla="val 1913"/>
                <a:gd name="f711" fmla="val 336"/>
                <a:gd name="f712" fmla="val 1931"/>
                <a:gd name="f713" fmla="val 345"/>
                <a:gd name="f714" fmla="val 352"/>
                <a:gd name="f715" fmla="val 1967"/>
                <a:gd name="f716" fmla="val 359"/>
                <a:gd name="f717" fmla="val 2017"/>
                <a:gd name="f718" fmla="val 2027"/>
                <a:gd name="f719" fmla="val 386"/>
                <a:gd name="f720" fmla="val 2036"/>
                <a:gd name="f721" fmla="val 392"/>
                <a:gd name="f722" fmla="val 2044"/>
                <a:gd name="f723" fmla="val 397"/>
                <a:gd name="f724" fmla="val 2051"/>
                <a:gd name="f725" fmla="val 403"/>
                <a:gd name="f726" fmla="val 409"/>
                <a:gd name="f727" fmla="val 2062"/>
                <a:gd name="f728" fmla="val 2067"/>
                <a:gd name="f729" fmla="val 423"/>
                <a:gd name="f730" fmla="val 430"/>
                <a:gd name="f731" fmla="val 2073"/>
                <a:gd name="f732" fmla="val 445"/>
                <a:gd name="f733" fmla="val 2077"/>
                <a:gd name="f734" fmla="val 471"/>
                <a:gd name="f735" fmla="val 2074"/>
                <a:gd name="f736" fmla="val 480"/>
                <a:gd name="f737" fmla="val 2072"/>
                <a:gd name="f738" fmla="val 2069"/>
                <a:gd name="f739" fmla="val 504"/>
                <a:gd name="f740" fmla="val 2060"/>
                <a:gd name="f741" fmla="val 2054"/>
                <a:gd name="f742" fmla="val 517"/>
                <a:gd name="f743" fmla="val 2048"/>
                <a:gd name="f744" fmla="val 524"/>
                <a:gd name="f745" fmla="val 2040"/>
                <a:gd name="f746" fmla="val 529"/>
                <a:gd name="f747" fmla="val 2031"/>
                <a:gd name="f748" fmla="val 2022"/>
                <a:gd name="f749" fmla="val 2012"/>
                <a:gd name="f750" fmla="val 540"/>
                <a:gd name="f751" fmla="val 2002"/>
                <a:gd name="f752" fmla="val 1989"/>
                <a:gd name="f753" fmla="val 1977"/>
                <a:gd name="f754" fmla="val 1965"/>
                <a:gd name="f755" fmla="val 1943"/>
                <a:gd name="f756" fmla="val 1921"/>
                <a:gd name="f757" fmla="val 1901"/>
                <a:gd name="f758" fmla="val 1881"/>
                <a:gd name="f759" fmla="val 535"/>
                <a:gd name="f760" fmla="val 1863"/>
                <a:gd name="f761" fmla="val 1829"/>
                <a:gd name="f762" fmla="val 514"/>
                <a:gd name="f763" fmla="val 507"/>
                <a:gd name="f764" fmla="val 1300"/>
                <a:gd name="f765" fmla="val 1299"/>
                <a:gd name="f766" fmla="val 1298"/>
                <a:gd name="f767" fmla="val 1297"/>
                <a:gd name="f768" fmla="val 1295"/>
                <a:gd name="f769" fmla="val 1294"/>
                <a:gd name="f770" fmla="val 1308"/>
                <a:gd name="f771" fmla="val 1321"/>
                <a:gd name="f772" fmla="val 1335"/>
                <a:gd name="f773" fmla="val 1348"/>
                <a:gd name="f774" fmla="val 1362"/>
                <a:gd name="f775" fmla="val 1378"/>
                <a:gd name="f776" fmla="val 1392"/>
                <a:gd name="f777" fmla="val 1408"/>
                <a:gd name="f778" fmla="val 1569"/>
                <a:gd name="f779" fmla="val 1686"/>
                <a:gd name="f780" fmla="val 1582"/>
                <a:gd name="f781" fmla="val 1583"/>
                <a:gd name="f782" fmla="val 1584"/>
                <a:gd name="f783" fmla="val 1585"/>
                <a:gd name="f784" fmla="val 1587"/>
                <a:gd name="f785" fmla="val 1589"/>
                <a:gd name="f786" fmla="val 1592"/>
                <a:gd name="f787" fmla="val 1578"/>
                <a:gd name="f788" fmla="val 1567"/>
                <a:gd name="f789" fmla="val 1555"/>
                <a:gd name="f790" fmla="val 1541"/>
                <a:gd name="f791" fmla="val 1528"/>
                <a:gd name="f792" fmla="val 1513"/>
                <a:gd name="f793" fmla="val 1499"/>
                <a:gd name="f794" fmla="val 1484"/>
                <a:gd name="f795" fmla="val 1324"/>
                <a:gd name="f796" fmla="val 1195"/>
                <a:gd name="f797" fmla="val 804"/>
                <a:gd name="f798" fmla="val 550"/>
                <a:gd name="f799" fmla="val 795"/>
                <a:gd name="f800" fmla="val 785"/>
                <a:gd name="f801" fmla="val 776"/>
                <a:gd name="f802" fmla="val 766"/>
                <a:gd name="f803" fmla="val 757"/>
                <a:gd name="f804" fmla="val 749"/>
                <a:gd name="f805" fmla="val 741"/>
                <a:gd name="f806" fmla="val 733"/>
                <a:gd name="f807" fmla="val 724"/>
                <a:gd name="f808" fmla="val 527"/>
                <a:gd name="f809" fmla="val 717"/>
                <a:gd name="f810" fmla="val 710"/>
                <a:gd name="f811" fmla="val 703"/>
                <a:gd name="f812" fmla="val 510"/>
                <a:gd name="f813" fmla="val 690"/>
                <a:gd name="f814" fmla="val 679"/>
                <a:gd name="f815" fmla="val 482"/>
                <a:gd name="f816" fmla="val 668"/>
                <a:gd name="f817" fmla="val 466"/>
                <a:gd name="f818" fmla="val 660"/>
                <a:gd name="f819" fmla="val 651"/>
                <a:gd name="f820" fmla="val 645"/>
                <a:gd name="f821" fmla="val 410"/>
                <a:gd name="f822" fmla="val 389"/>
                <a:gd name="f823" fmla="val 636"/>
                <a:gd name="f824" fmla="val 214"/>
                <a:gd name="f825" fmla="val 659"/>
                <a:gd name="f826" fmla="val 677"/>
                <a:gd name="f827" fmla="val 160"/>
                <a:gd name="f828" fmla="val 689"/>
                <a:gd name="f829" fmla="val 702"/>
                <a:gd name="f830" fmla="val 132"/>
                <a:gd name="f831" fmla="val 709"/>
                <a:gd name="f832" fmla="val 126"/>
                <a:gd name="f833" fmla="val 716"/>
                <a:gd name="f834" fmla="val 119"/>
                <a:gd name="f835" fmla="val 723"/>
                <a:gd name="f836" fmla="val 114"/>
                <a:gd name="f837" fmla="val 732"/>
                <a:gd name="f838" fmla="val 740"/>
                <a:gd name="f839" fmla="val 748"/>
                <a:gd name="f840" fmla="val 786"/>
                <a:gd name="f841" fmla="val 92"/>
                <a:gd name="f842" fmla="val 91"/>
                <a:gd name="f843" fmla="val 807"/>
                <a:gd name="f844" fmla="val 817"/>
                <a:gd name="f845" fmla="val 827"/>
                <a:gd name="f846" fmla="val 836"/>
                <a:gd name="f847" fmla="val 846"/>
                <a:gd name="f848" fmla="val 855"/>
                <a:gd name="f849" fmla="val 864"/>
                <a:gd name="f850" fmla="val 872"/>
                <a:gd name="f851" fmla="val 106"/>
                <a:gd name="f852" fmla="val 881"/>
                <a:gd name="f853" fmla="val 889"/>
                <a:gd name="f854" fmla="val 896"/>
                <a:gd name="f855" fmla="val 120"/>
                <a:gd name="f856" fmla="val 903"/>
                <a:gd name="f857" fmla="val 910"/>
                <a:gd name="f858" fmla="val 923"/>
                <a:gd name="f859" fmla="val 934"/>
                <a:gd name="f860" fmla="val 944"/>
                <a:gd name="f861" fmla="val 952"/>
                <a:gd name="f862" fmla="val 961"/>
                <a:gd name="f863" fmla="val 967"/>
                <a:gd name="f864" fmla="val 234"/>
                <a:gd name="f865" fmla="val 971"/>
                <a:gd name="f866" fmla="val 254"/>
                <a:gd name="f867" fmla="val 974"/>
                <a:gd name="f868" fmla="val 275"/>
                <a:gd name="f869" fmla="val 976"/>
                <a:gd name="f870" fmla="val 296"/>
                <a:gd name="f871" fmla="val 977"/>
                <a:gd name="f872" fmla="val 318"/>
                <a:gd name="f873" fmla="val 343"/>
                <a:gd name="f874" fmla="val 388"/>
                <a:gd name="f875" fmla="val 966"/>
                <a:gd name="f876" fmla="val 960"/>
                <a:gd name="f877" fmla="val 951"/>
                <a:gd name="f878" fmla="val 943"/>
                <a:gd name="f879" fmla="val 933"/>
                <a:gd name="f880" fmla="val 921"/>
                <a:gd name="f881" fmla="val 498"/>
                <a:gd name="f882" fmla="val 908"/>
                <a:gd name="f883" fmla="val 901"/>
                <a:gd name="f884" fmla="val 894"/>
                <a:gd name="f885" fmla="val 887"/>
                <a:gd name="f886" fmla="val 878"/>
                <a:gd name="f887" fmla="val 870"/>
                <a:gd name="f888" fmla="val 862"/>
                <a:gd name="f889" fmla="val 854"/>
                <a:gd name="f890" fmla="val 845"/>
                <a:gd name="f891" fmla="val 835"/>
                <a:gd name="f892" fmla="val 826"/>
                <a:gd name="f893" fmla="val 816"/>
                <a:gd name="f894" fmla="val 805"/>
                <a:gd name="f895" fmla="val 802"/>
                <a:gd name="f896" fmla="val 818"/>
                <a:gd name="f897" fmla="val 833"/>
                <a:gd name="f898" fmla="val 849"/>
                <a:gd name="f899" fmla="val 863"/>
                <a:gd name="f900" fmla="val 893"/>
                <a:gd name="f901" fmla="val 906"/>
                <a:gd name="f902" fmla="val 920"/>
                <a:gd name="f903" fmla="val 619"/>
                <a:gd name="f904" fmla="val 946"/>
                <a:gd name="f905" fmla="val 607"/>
                <a:gd name="f906" fmla="val 959"/>
                <a:gd name="f907" fmla="val 600"/>
                <a:gd name="f908" fmla="val 970"/>
                <a:gd name="f909" fmla="val 593"/>
                <a:gd name="f910" fmla="val 982"/>
                <a:gd name="f911" fmla="val 993"/>
                <a:gd name="f912" fmla="val 575"/>
                <a:gd name="f913" fmla="val 1004"/>
                <a:gd name="f914" fmla="val 1013"/>
                <a:gd name="f915" fmla="val 556"/>
                <a:gd name="f916" fmla="val 1023"/>
                <a:gd name="f917" fmla="val 1033"/>
                <a:gd name="f918" fmla="val 1041"/>
                <a:gd name="f919" fmla="val 1049"/>
                <a:gd name="f920" fmla="val 1056"/>
                <a:gd name="f921" fmla="val 496"/>
                <a:gd name="f922" fmla="val 1063"/>
                <a:gd name="f923" fmla="val 1070"/>
                <a:gd name="f924" fmla="val 468"/>
                <a:gd name="f925" fmla="val 1076"/>
                <a:gd name="f926" fmla="val 1081"/>
                <a:gd name="f927" fmla="val 1085"/>
                <a:gd name="f928" fmla="val 1089"/>
                <a:gd name="f929" fmla="val 405"/>
                <a:gd name="f930" fmla="val 1092"/>
                <a:gd name="f931" fmla="val 1094"/>
                <a:gd name="f932" fmla="val 370"/>
                <a:gd name="f933" fmla="val 1096"/>
                <a:gd name="f934" fmla="val 1097"/>
                <a:gd name="f935" fmla="val 333"/>
                <a:gd name="f936" fmla="val 314"/>
                <a:gd name="f937" fmla="val 297"/>
                <a:gd name="f938" fmla="val 281"/>
                <a:gd name="f939" fmla="val 1095"/>
                <a:gd name="f940" fmla="val 1093"/>
                <a:gd name="f941" fmla="val 250"/>
                <a:gd name="f942" fmla="val 1090"/>
                <a:gd name="f943" fmla="val 1087"/>
                <a:gd name="f944" fmla="val 1083"/>
                <a:gd name="f945" fmla="val 1078"/>
                <a:gd name="f946" fmla="val 1073"/>
                <a:gd name="f947" fmla="val 1068"/>
                <a:gd name="f948" fmla="val 163"/>
                <a:gd name="f949" fmla="val 1061"/>
                <a:gd name="f950" fmla="val 149"/>
                <a:gd name="f951" fmla="val 1054"/>
                <a:gd name="f952" fmla="val 137"/>
                <a:gd name="f953" fmla="val 1047"/>
                <a:gd name="f954" fmla="val 1039"/>
                <a:gd name="f955" fmla="val 1031"/>
                <a:gd name="f956" fmla="val 1021"/>
                <a:gd name="f957" fmla="val 1012"/>
                <a:gd name="f958" fmla="val 80"/>
                <a:gd name="f959" fmla="val 1002"/>
                <a:gd name="f960" fmla="val 71"/>
                <a:gd name="f961" fmla="val 991"/>
                <a:gd name="f962" fmla="val 62"/>
                <a:gd name="f963" fmla="val 980"/>
                <a:gd name="f964" fmla="val 52"/>
                <a:gd name="f965" fmla="val 969"/>
                <a:gd name="f966" fmla="val 44"/>
                <a:gd name="f967" fmla="val 957"/>
                <a:gd name="f968" fmla="val 37"/>
                <a:gd name="f969" fmla="val 932"/>
                <a:gd name="f970" fmla="val 917"/>
                <a:gd name="f971" fmla="val 904"/>
                <a:gd name="f972" fmla="val 890"/>
                <a:gd name="f973" fmla="val 874"/>
                <a:gd name="f974" fmla="val 859"/>
                <a:gd name="f975" fmla="val 844"/>
                <a:gd name="f976" fmla="val 811"/>
                <a:gd name="f977" fmla="val 794"/>
                <a:gd name="f978" fmla="val 778"/>
                <a:gd name="f979" fmla="val 762"/>
                <a:gd name="f980" fmla="val 747"/>
                <a:gd name="f981" fmla="val 718"/>
                <a:gd name="f982" fmla="val 704"/>
                <a:gd name="f983" fmla="val 665"/>
                <a:gd name="f984" fmla="val 652"/>
                <a:gd name="f985" fmla="val 588"/>
                <a:gd name="f986" fmla="val 570"/>
                <a:gd name="f987" fmla="val 562"/>
                <a:gd name="f988" fmla="val 151"/>
                <a:gd name="f989" fmla="val 166"/>
                <a:gd name="f990" fmla="val 531"/>
                <a:gd name="f991" fmla="val 209"/>
                <a:gd name="f992" fmla="val 241"/>
                <a:gd name="f993" fmla="val 521"/>
                <a:gd name="f994" fmla="val 256"/>
                <a:gd name="f995" fmla="val 518"/>
                <a:gd name="f996" fmla="val 308"/>
                <a:gd name="f997" fmla="val 325"/>
                <a:gd name="f998" fmla="val 342"/>
                <a:gd name="f999" fmla="val 374"/>
                <a:gd name="f1000" fmla="val 520"/>
                <a:gd name="f1001" fmla="val 406"/>
                <a:gd name="f1002" fmla="val 436"/>
                <a:gd name="f1003" fmla="val 452"/>
                <a:gd name="f1004" fmla="val 465"/>
                <a:gd name="f1005" fmla="val 479"/>
                <a:gd name="f1006" fmla="val 553"/>
                <a:gd name="f1007" fmla="val 567"/>
                <a:gd name="f1008" fmla="val 551"/>
                <a:gd name="f1009" fmla="val 602"/>
                <a:gd name="f1010" fmla="val 580"/>
                <a:gd name="f1011" fmla="val 658"/>
                <a:gd name="f1012" fmla="val 670"/>
                <a:gd name="f1013" fmla="val 682"/>
                <a:gd name="f1014" fmla="val 696"/>
                <a:gd name="f1015" fmla="val 739"/>
                <a:gd name="f1016" fmla="val 753"/>
                <a:gd name="f1017" fmla="val 769"/>
                <a:gd name="f1018" fmla="val 801"/>
                <a:gd name="f1019" fmla="val 458"/>
                <a:gd name="f1020" fmla="val 447"/>
                <a:gd name="f1021" fmla="val 418"/>
                <a:gd name="f1022" fmla="val 323"/>
                <a:gd name="f1023" fmla="val 298"/>
                <a:gd name="f1024" fmla="val 287"/>
                <a:gd name="f1025" fmla="val 243"/>
                <a:gd name="f1026" fmla="val 207"/>
                <a:gd name="f1027" fmla="val 191"/>
                <a:gd name="f1028" fmla="val 183"/>
                <a:gd name="f1029" fmla="val 138"/>
                <a:gd name="f1030" fmla="val 134"/>
                <a:gd name="f1031" fmla="val 123"/>
                <a:gd name="f1032" fmla="val 125"/>
                <a:gd name="f1033" fmla="val 131"/>
                <a:gd name="f1034" fmla="val 136"/>
                <a:gd name="f1035" fmla="val 140"/>
                <a:gd name="f1036" fmla="val 155"/>
                <a:gd name="f1037" fmla="val 167"/>
                <a:gd name="f1038" fmla="val 174"/>
                <a:gd name="f1039" fmla="val 181"/>
                <a:gd name="f1040" fmla="val 188"/>
                <a:gd name="f1041" fmla="val 196"/>
                <a:gd name="f1042" fmla="val 204"/>
                <a:gd name="f1043" fmla="val 221"/>
                <a:gd name="f1044" fmla="val 291"/>
                <a:gd name="f1045" fmla="val 337"/>
                <a:gd name="f1046" fmla="val 373"/>
                <a:gd name="f1047" fmla="val 420"/>
                <a:gd name="f1048" fmla="val 473"/>
                <a:gd name="f1049" fmla="val 444"/>
                <a:gd name="f1050" fmla="val 426"/>
                <a:gd name="f1051" fmla="val 280"/>
                <a:gd name="f1052" fmla="val 263"/>
                <a:gd name="f1053" fmla="val 231"/>
                <a:gd name="f1054" fmla="val 185"/>
                <a:gd name="f1055" fmla="val 172"/>
                <a:gd name="f1056" fmla="val 130"/>
                <a:gd name="f1057" fmla="val 84"/>
                <a:gd name="f1058" fmla="val 74"/>
                <a:gd name="f1059" fmla="val 65"/>
                <a:gd name="f1060" fmla="val 55"/>
                <a:gd name="f1061" fmla="val 47"/>
                <a:gd name="f1062" fmla="val 39"/>
                <a:gd name="f1063" fmla="val 32"/>
                <a:gd name="f1064" fmla="val 26"/>
                <a:gd name="f1065" fmla="val 12"/>
                <a:gd name="f1066" fmla="val 16"/>
                <a:gd name="f1067" fmla="val 34"/>
                <a:gd name="f1068" fmla="val 41"/>
                <a:gd name="f1069" fmla="val 48"/>
                <a:gd name="f1070" fmla="val 56"/>
                <a:gd name="f1071" fmla="val 66"/>
                <a:gd name="f1072" fmla="val 75"/>
                <a:gd name="f1073" fmla="val 143"/>
                <a:gd name="f1074" fmla="val 156"/>
                <a:gd name="f1075" fmla="val 199"/>
                <a:gd name="f1076" fmla="val 215"/>
                <a:gd name="f1077" fmla="val 316"/>
                <a:gd name="f1078" fmla="val 435"/>
                <a:gd name="f1079" fmla="val 478"/>
                <a:gd name="f1080" fmla="+- 0 0 0"/>
                <a:gd name="f1081" fmla="*/ f4 1 5893"/>
                <a:gd name="f1082" fmla="*/ f5 1 641"/>
                <a:gd name="f1083" fmla="*/ f1080 f0 1"/>
                <a:gd name="f1084" fmla="*/ 0 f1081 1"/>
                <a:gd name="f1085" fmla="*/ 0 f1082 1"/>
                <a:gd name="f1086" fmla="*/ f1083 1 f3"/>
                <a:gd name="f1087" fmla="+- f1086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</a:cxnLst>
              <a:rect l="l" t="t" r="r" b="b"/>
              <a:pathLst>
                <a:path w="5893" h="641">
                  <a:moveTo>
                    <a:pt x="f9" y="f10"/>
                  </a:moveTo>
                  <a:lnTo>
                    <a:pt x="f9" y="f11"/>
                  </a:lnTo>
                  <a:lnTo>
                    <a:pt x="f7" y="f12"/>
                  </a:lnTo>
                  <a:lnTo>
                    <a:pt x="f13" y="f12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3"/>
                  </a:lnTo>
                  <a:lnTo>
                    <a:pt x="f25" y="f26"/>
                  </a:lnTo>
                  <a:lnTo>
                    <a:pt x="f27" y="f19"/>
                  </a:lnTo>
                  <a:lnTo>
                    <a:pt x="f28" y="f17"/>
                  </a:lnTo>
                  <a:lnTo>
                    <a:pt x="f29" y="f30"/>
                  </a:lnTo>
                  <a:lnTo>
                    <a:pt x="f31" y="f12"/>
                  </a:lnTo>
                  <a:lnTo>
                    <a:pt x="f32" y="f12"/>
                  </a:lnTo>
                  <a:lnTo>
                    <a:pt x="f33" y="f34"/>
                  </a:lnTo>
                  <a:lnTo>
                    <a:pt x="f33" y="f10"/>
                  </a:lnTo>
                  <a:lnTo>
                    <a:pt x="f9" y="f10"/>
                  </a:lnTo>
                  <a:close/>
                  <a:moveTo>
                    <a:pt x="f35" y="f36"/>
                  </a:moveTo>
                  <a:lnTo>
                    <a:pt x="f37" y="f38"/>
                  </a:lnTo>
                  <a:lnTo>
                    <a:pt x="f39" y="f40"/>
                  </a:lnTo>
                  <a:lnTo>
                    <a:pt x="f41" y="f42"/>
                  </a:lnTo>
                  <a:lnTo>
                    <a:pt x="f43" y="f44"/>
                  </a:lnTo>
                  <a:lnTo>
                    <a:pt x="f45" y="f46"/>
                  </a:lnTo>
                  <a:lnTo>
                    <a:pt x="f47" y="f48"/>
                  </a:lnTo>
                  <a:lnTo>
                    <a:pt x="f49" y="f50"/>
                  </a:lnTo>
                  <a:lnTo>
                    <a:pt x="f51" y="f50"/>
                  </a:lnTo>
                  <a:lnTo>
                    <a:pt x="f52" y="f50"/>
                  </a:lnTo>
                  <a:lnTo>
                    <a:pt x="f53" y="f48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44"/>
                  </a:lnTo>
                  <a:lnTo>
                    <a:pt x="f59" y="f60"/>
                  </a:lnTo>
                  <a:lnTo>
                    <a:pt x="f61" y="f62"/>
                  </a:lnTo>
                  <a:lnTo>
                    <a:pt x="f63" y="f64"/>
                  </a:lnTo>
                  <a:lnTo>
                    <a:pt x="f65" y="f66"/>
                  </a:lnTo>
                  <a:lnTo>
                    <a:pt x="f67" y="f68"/>
                  </a:lnTo>
                  <a:lnTo>
                    <a:pt x="f69" y="f70"/>
                  </a:lnTo>
                  <a:lnTo>
                    <a:pt x="f71" y="f72"/>
                  </a:lnTo>
                  <a:lnTo>
                    <a:pt x="f73" y="f74"/>
                  </a:lnTo>
                  <a:lnTo>
                    <a:pt x="f75" y="f76"/>
                  </a:lnTo>
                  <a:lnTo>
                    <a:pt x="f77" y="f78"/>
                  </a:lnTo>
                  <a:lnTo>
                    <a:pt x="f79" y="f80"/>
                  </a:lnTo>
                  <a:lnTo>
                    <a:pt x="f81" y="f82"/>
                  </a:lnTo>
                  <a:lnTo>
                    <a:pt x="f83" y="f84"/>
                  </a:lnTo>
                  <a:lnTo>
                    <a:pt x="f85" y="f86"/>
                  </a:lnTo>
                  <a:lnTo>
                    <a:pt x="f87" y="f88"/>
                  </a:lnTo>
                  <a:lnTo>
                    <a:pt x="f89" y="f90"/>
                  </a:lnTo>
                  <a:lnTo>
                    <a:pt x="f91" y="f92"/>
                  </a:lnTo>
                  <a:lnTo>
                    <a:pt x="f93" y="f94"/>
                  </a:lnTo>
                  <a:lnTo>
                    <a:pt x="f95" y="f96"/>
                  </a:lnTo>
                  <a:lnTo>
                    <a:pt x="f97" y="f98"/>
                  </a:lnTo>
                  <a:lnTo>
                    <a:pt x="f99" y="f100"/>
                  </a:lnTo>
                  <a:lnTo>
                    <a:pt x="f101" y="f102"/>
                  </a:lnTo>
                  <a:lnTo>
                    <a:pt x="f103" y="f104"/>
                  </a:lnTo>
                  <a:lnTo>
                    <a:pt x="f101" y="f105"/>
                  </a:lnTo>
                  <a:lnTo>
                    <a:pt x="f101" y="f106"/>
                  </a:lnTo>
                  <a:lnTo>
                    <a:pt x="f107" y="f108"/>
                  </a:lnTo>
                  <a:lnTo>
                    <a:pt x="f99" y="f109"/>
                  </a:lnTo>
                  <a:lnTo>
                    <a:pt x="f110" y="f111"/>
                  </a:lnTo>
                  <a:lnTo>
                    <a:pt x="f112" y="f113"/>
                  </a:lnTo>
                  <a:lnTo>
                    <a:pt x="f114" y="f115"/>
                  </a:lnTo>
                  <a:lnTo>
                    <a:pt x="f116" y="f117"/>
                  </a:lnTo>
                  <a:lnTo>
                    <a:pt x="f118" y="f119"/>
                  </a:lnTo>
                  <a:lnTo>
                    <a:pt x="f120" y="f121"/>
                  </a:lnTo>
                  <a:lnTo>
                    <a:pt x="f122" y="f123"/>
                  </a:lnTo>
                  <a:lnTo>
                    <a:pt x="f124" y="f125"/>
                  </a:lnTo>
                  <a:lnTo>
                    <a:pt x="f126" y="f127"/>
                  </a:lnTo>
                  <a:lnTo>
                    <a:pt x="f128" y="f129"/>
                  </a:lnTo>
                  <a:lnTo>
                    <a:pt x="f130" y="f131"/>
                  </a:lnTo>
                  <a:lnTo>
                    <a:pt x="f132" y="f133"/>
                  </a:lnTo>
                  <a:lnTo>
                    <a:pt x="f134" y="f135"/>
                  </a:lnTo>
                  <a:lnTo>
                    <a:pt x="f136" y="f137"/>
                  </a:lnTo>
                  <a:lnTo>
                    <a:pt x="f138" y="f139"/>
                  </a:lnTo>
                  <a:lnTo>
                    <a:pt x="f140" y="f141"/>
                  </a:lnTo>
                  <a:lnTo>
                    <a:pt x="f142" y="f143"/>
                  </a:lnTo>
                  <a:lnTo>
                    <a:pt x="f144" y="f145"/>
                  </a:lnTo>
                  <a:lnTo>
                    <a:pt x="f146" y="f147"/>
                  </a:lnTo>
                  <a:lnTo>
                    <a:pt x="f148" y="f149"/>
                  </a:lnTo>
                  <a:lnTo>
                    <a:pt x="f150" y="f151"/>
                  </a:lnTo>
                  <a:lnTo>
                    <a:pt x="f152" y="f153"/>
                  </a:lnTo>
                  <a:lnTo>
                    <a:pt x="f154" y="f155"/>
                  </a:lnTo>
                  <a:lnTo>
                    <a:pt x="f156" y="f157"/>
                  </a:lnTo>
                  <a:lnTo>
                    <a:pt x="f158" y="f155"/>
                  </a:lnTo>
                  <a:lnTo>
                    <a:pt x="f159" y="f160"/>
                  </a:lnTo>
                  <a:lnTo>
                    <a:pt x="f161" y="f153"/>
                  </a:lnTo>
                  <a:lnTo>
                    <a:pt x="f162" y="f163"/>
                  </a:lnTo>
                  <a:lnTo>
                    <a:pt x="f164" y="f165"/>
                  </a:lnTo>
                  <a:lnTo>
                    <a:pt x="f39" y="f149"/>
                  </a:lnTo>
                  <a:lnTo>
                    <a:pt x="f166" y="f167"/>
                  </a:lnTo>
                  <a:lnTo>
                    <a:pt x="f168" y="f169"/>
                  </a:lnTo>
                  <a:lnTo>
                    <a:pt x="f170" y="f171"/>
                  </a:lnTo>
                  <a:lnTo>
                    <a:pt x="f172" y="f173"/>
                  </a:lnTo>
                  <a:lnTo>
                    <a:pt x="f35" y="f174"/>
                  </a:lnTo>
                  <a:lnTo>
                    <a:pt x="f175" y="f176"/>
                  </a:lnTo>
                  <a:lnTo>
                    <a:pt x="f177" y="f178"/>
                  </a:lnTo>
                  <a:lnTo>
                    <a:pt x="f179" y="f180"/>
                  </a:lnTo>
                  <a:lnTo>
                    <a:pt x="f181" y="f182"/>
                  </a:lnTo>
                  <a:lnTo>
                    <a:pt x="f183" y="f184"/>
                  </a:lnTo>
                  <a:lnTo>
                    <a:pt x="f185" y="f6"/>
                  </a:lnTo>
                  <a:lnTo>
                    <a:pt x="f186" y="f184"/>
                  </a:lnTo>
                  <a:lnTo>
                    <a:pt x="f187" y="f188"/>
                  </a:lnTo>
                  <a:lnTo>
                    <a:pt x="f189" y="f190"/>
                  </a:lnTo>
                  <a:lnTo>
                    <a:pt x="f191" y="f180"/>
                  </a:lnTo>
                  <a:lnTo>
                    <a:pt x="f192" y="f178"/>
                  </a:lnTo>
                  <a:lnTo>
                    <a:pt x="f193" y="f176"/>
                  </a:lnTo>
                  <a:lnTo>
                    <a:pt x="f69" y="f194"/>
                  </a:lnTo>
                  <a:lnTo>
                    <a:pt x="f195" y="f196"/>
                  </a:lnTo>
                  <a:lnTo>
                    <a:pt x="f197" y="f198"/>
                  </a:lnTo>
                  <a:lnTo>
                    <a:pt x="f199" y="f200"/>
                  </a:lnTo>
                  <a:lnTo>
                    <a:pt x="f85" y="f201"/>
                  </a:lnTo>
                  <a:lnTo>
                    <a:pt x="f202" y="f203"/>
                  </a:lnTo>
                  <a:lnTo>
                    <a:pt x="f204" y="f205"/>
                  </a:lnTo>
                  <a:lnTo>
                    <a:pt x="f206" y="f207"/>
                  </a:lnTo>
                  <a:lnTo>
                    <a:pt x="f208" y="f209"/>
                  </a:lnTo>
                  <a:lnTo>
                    <a:pt x="f210" y="f211"/>
                  </a:lnTo>
                  <a:lnTo>
                    <a:pt x="f212" y="f213"/>
                  </a:lnTo>
                  <a:lnTo>
                    <a:pt x="f214" y="f215"/>
                  </a:lnTo>
                  <a:lnTo>
                    <a:pt x="f216" y="f217"/>
                  </a:lnTo>
                  <a:lnTo>
                    <a:pt x="f218" y="f219"/>
                  </a:lnTo>
                  <a:lnTo>
                    <a:pt x="f220" y="f221"/>
                  </a:lnTo>
                  <a:lnTo>
                    <a:pt x="f222" y="f223"/>
                  </a:lnTo>
                  <a:lnTo>
                    <a:pt x="f224" y="f127"/>
                  </a:lnTo>
                  <a:lnTo>
                    <a:pt x="f225" y="f226"/>
                  </a:lnTo>
                  <a:lnTo>
                    <a:pt x="f227" y="f228"/>
                  </a:lnTo>
                  <a:lnTo>
                    <a:pt x="f229" y="f230"/>
                  </a:lnTo>
                  <a:lnTo>
                    <a:pt x="f231" y="f232"/>
                  </a:lnTo>
                  <a:lnTo>
                    <a:pt x="f233" y="f234"/>
                  </a:lnTo>
                  <a:lnTo>
                    <a:pt x="f235" y="f236"/>
                  </a:lnTo>
                  <a:lnTo>
                    <a:pt x="f237" y="f238"/>
                  </a:lnTo>
                  <a:lnTo>
                    <a:pt x="f239" y="f105"/>
                  </a:lnTo>
                  <a:lnTo>
                    <a:pt x="f240" y="f241"/>
                  </a:lnTo>
                  <a:lnTo>
                    <a:pt x="f239" y="f242"/>
                  </a:lnTo>
                  <a:lnTo>
                    <a:pt x="f237" y="f243"/>
                  </a:lnTo>
                  <a:lnTo>
                    <a:pt x="f244" y="f245"/>
                  </a:lnTo>
                  <a:lnTo>
                    <a:pt x="f246" y="f247"/>
                  </a:lnTo>
                  <a:lnTo>
                    <a:pt x="f248" y="f249"/>
                  </a:lnTo>
                  <a:lnTo>
                    <a:pt x="f250" y="f251"/>
                  </a:lnTo>
                  <a:lnTo>
                    <a:pt x="f252" y="f253"/>
                  </a:lnTo>
                  <a:lnTo>
                    <a:pt x="f254" y="f255"/>
                  </a:lnTo>
                  <a:lnTo>
                    <a:pt x="f256" y="f84"/>
                  </a:lnTo>
                  <a:lnTo>
                    <a:pt x="f257" y="f258"/>
                  </a:lnTo>
                  <a:lnTo>
                    <a:pt x="f259" y="f260"/>
                  </a:lnTo>
                  <a:lnTo>
                    <a:pt x="f261" y="f262"/>
                  </a:lnTo>
                  <a:lnTo>
                    <a:pt x="f263" y="f68"/>
                  </a:lnTo>
                  <a:lnTo>
                    <a:pt x="f264" y="f62"/>
                  </a:lnTo>
                  <a:lnTo>
                    <a:pt x="f265" y="f48"/>
                  </a:lnTo>
                  <a:lnTo>
                    <a:pt x="f212" y="f266"/>
                  </a:lnTo>
                  <a:lnTo>
                    <a:pt x="f210" y="f267"/>
                  </a:lnTo>
                  <a:lnTo>
                    <a:pt x="f268" y="f269"/>
                  </a:lnTo>
                  <a:lnTo>
                    <a:pt x="f206" y="f270"/>
                  </a:lnTo>
                  <a:lnTo>
                    <a:pt x="f204" y="f271"/>
                  </a:lnTo>
                  <a:lnTo>
                    <a:pt x="f272" y="f273"/>
                  </a:lnTo>
                  <a:lnTo>
                    <a:pt x="f274" y="f275"/>
                  </a:lnTo>
                  <a:lnTo>
                    <a:pt x="f81" y="f276"/>
                  </a:lnTo>
                  <a:lnTo>
                    <a:pt x="f277" y="f278"/>
                  </a:lnTo>
                  <a:lnTo>
                    <a:pt x="f279" y="f280"/>
                  </a:lnTo>
                  <a:lnTo>
                    <a:pt x="f281" y="f282"/>
                  </a:lnTo>
                  <a:lnTo>
                    <a:pt x="f144" y="f283"/>
                  </a:lnTo>
                  <a:lnTo>
                    <a:pt x="f192" y="f284"/>
                  </a:lnTo>
                  <a:lnTo>
                    <a:pt x="f191" y="f285"/>
                  </a:lnTo>
                  <a:lnTo>
                    <a:pt x="f189" y="f286"/>
                  </a:lnTo>
                  <a:lnTo>
                    <a:pt x="f287" y="f288"/>
                  </a:lnTo>
                  <a:lnTo>
                    <a:pt x="f289" y="f8"/>
                  </a:lnTo>
                  <a:lnTo>
                    <a:pt x="f290" y="f288"/>
                  </a:lnTo>
                  <a:lnTo>
                    <a:pt x="f47" y="f291"/>
                  </a:lnTo>
                  <a:lnTo>
                    <a:pt x="f292" y="f284"/>
                  </a:lnTo>
                  <a:lnTo>
                    <a:pt x="f293" y="f283"/>
                  </a:lnTo>
                  <a:lnTo>
                    <a:pt x="f294" y="f282"/>
                  </a:lnTo>
                  <a:lnTo>
                    <a:pt x="f295" y="f296"/>
                  </a:lnTo>
                  <a:lnTo>
                    <a:pt x="f297" y="f298"/>
                  </a:lnTo>
                  <a:lnTo>
                    <a:pt x="f299" y="f276"/>
                  </a:lnTo>
                  <a:lnTo>
                    <a:pt x="f35" y="f36"/>
                  </a:lnTo>
                  <a:close/>
                  <a:moveTo>
                    <a:pt x="f300" y="f10"/>
                  </a:moveTo>
                  <a:lnTo>
                    <a:pt x="f300" y="f301"/>
                  </a:lnTo>
                  <a:lnTo>
                    <a:pt x="f300" y="f100"/>
                  </a:lnTo>
                  <a:lnTo>
                    <a:pt x="f300" y="f302"/>
                  </a:lnTo>
                  <a:lnTo>
                    <a:pt x="f300" y="f303"/>
                  </a:lnTo>
                  <a:lnTo>
                    <a:pt x="f304" y="f305"/>
                  </a:lnTo>
                  <a:lnTo>
                    <a:pt x="f306" y="f307"/>
                  </a:lnTo>
                  <a:lnTo>
                    <a:pt x="f308" y="f309"/>
                  </a:lnTo>
                  <a:lnTo>
                    <a:pt x="f310" y="f311"/>
                  </a:lnTo>
                  <a:lnTo>
                    <a:pt x="f312" y="f313"/>
                  </a:lnTo>
                  <a:lnTo>
                    <a:pt x="f308" y="f313"/>
                  </a:lnTo>
                  <a:lnTo>
                    <a:pt x="f314" y="f30"/>
                  </a:lnTo>
                  <a:lnTo>
                    <a:pt x="f315" y="f316"/>
                  </a:lnTo>
                  <a:lnTo>
                    <a:pt x="f317" y="f318"/>
                  </a:lnTo>
                  <a:lnTo>
                    <a:pt x="f319" y="f320"/>
                  </a:lnTo>
                  <a:lnTo>
                    <a:pt x="f321" y="f322"/>
                  </a:lnTo>
                  <a:lnTo>
                    <a:pt x="f323" y="f324"/>
                  </a:lnTo>
                  <a:lnTo>
                    <a:pt x="f325" y="f326"/>
                  </a:lnTo>
                  <a:lnTo>
                    <a:pt x="f327" y="f328"/>
                  </a:lnTo>
                  <a:lnTo>
                    <a:pt x="f329" y="f10"/>
                  </a:lnTo>
                  <a:lnTo>
                    <a:pt x="f330" y="f10"/>
                  </a:lnTo>
                  <a:lnTo>
                    <a:pt x="f330" y="f12"/>
                  </a:lnTo>
                  <a:lnTo>
                    <a:pt x="f331" y="f12"/>
                  </a:lnTo>
                  <a:lnTo>
                    <a:pt x="f331" y="f332"/>
                  </a:lnTo>
                  <a:lnTo>
                    <a:pt x="f331" y="f26"/>
                  </a:lnTo>
                  <a:lnTo>
                    <a:pt x="f333" y="f106"/>
                  </a:lnTo>
                  <a:lnTo>
                    <a:pt x="f333" y="f241"/>
                  </a:lnTo>
                  <a:lnTo>
                    <a:pt x="f334" y="f2"/>
                  </a:lnTo>
                  <a:lnTo>
                    <a:pt x="f335" y="f336"/>
                  </a:lnTo>
                  <a:lnTo>
                    <a:pt x="f337" y="f338"/>
                  </a:lnTo>
                  <a:lnTo>
                    <a:pt x="f339" y="f88"/>
                  </a:lnTo>
                  <a:lnTo>
                    <a:pt x="f340" y="f258"/>
                  </a:lnTo>
                  <a:lnTo>
                    <a:pt x="f339" y="f341"/>
                  </a:lnTo>
                  <a:lnTo>
                    <a:pt x="f342" y="f343"/>
                  </a:lnTo>
                  <a:lnTo>
                    <a:pt x="f344" y="f345"/>
                  </a:lnTo>
                  <a:lnTo>
                    <a:pt x="f346" y="f347"/>
                  </a:lnTo>
                  <a:lnTo>
                    <a:pt x="f348" y="f349"/>
                  </a:lnTo>
                  <a:lnTo>
                    <a:pt x="f350" y="f351"/>
                  </a:lnTo>
                  <a:lnTo>
                    <a:pt x="f352" y="f241"/>
                  </a:lnTo>
                  <a:lnTo>
                    <a:pt x="f353" y="f354"/>
                  </a:lnTo>
                  <a:lnTo>
                    <a:pt x="f355" y="f356"/>
                  </a:lnTo>
                  <a:lnTo>
                    <a:pt x="f357" y="f12"/>
                  </a:lnTo>
                  <a:lnTo>
                    <a:pt x="f358" y="f12"/>
                  </a:lnTo>
                  <a:lnTo>
                    <a:pt x="f358" y="f10"/>
                  </a:lnTo>
                  <a:lnTo>
                    <a:pt x="f300" y="f10"/>
                  </a:lnTo>
                  <a:close/>
                  <a:moveTo>
                    <a:pt x="f359" y="f11"/>
                  </a:moveTo>
                  <a:lnTo>
                    <a:pt x="f360" y="f361"/>
                  </a:lnTo>
                  <a:lnTo>
                    <a:pt x="f362" y="f363"/>
                  </a:lnTo>
                  <a:lnTo>
                    <a:pt x="f364" y="f365"/>
                  </a:lnTo>
                  <a:lnTo>
                    <a:pt x="f366" y="f367"/>
                  </a:lnTo>
                  <a:lnTo>
                    <a:pt x="f368" y="f369"/>
                  </a:lnTo>
                  <a:lnTo>
                    <a:pt x="f370" y="f369"/>
                  </a:lnTo>
                  <a:lnTo>
                    <a:pt x="f371" y="f372"/>
                  </a:lnTo>
                  <a:lnTo>
                    <a:pt x="f373" y="f374"/>
                  </a:lnTo>
                  <a:lnTo>
                    <a:pt x="f375" y="f363"/>
                  </a:lnTo>
                  <a:lnTo>
                    <a:pt x="f376" y="f377"/>
                  </a:lnTo>
                  <a:lnTo>
                    <a:pt x="f378" y="f11"/>
                  </a:lnTo>
                  <a:lnTo>
                    <a:pt x="f359" y="f11"/>
                  </a:lnTo>
                  <a:close/>
                  <a:moveTo>
                    <a:pt x="f379" y="f380"/>
                  </a:moveTo>
                  <a:lnTo>
                    <a:pt x="f381" y="f10"/>
                  </a:lnTo>
                  <a:lnTo>
                    <a:pt x="f382" y="f10"/>
                  </a:lnTo>
                  <a:lnTo>
                    <a:pt x="f383" y="f12"/>
                  </a:lnTo>
                  <a:lnTo>
                    <a:pt x="f384" y="f12"/>
                  </a:lnTo>
                  <a:lnTo>
                    <a:pt x="f385" y="f10"/>
                  </a:lnTo>
                  <a:lnTo>
                    <a:pt x="f386" y="f10"/>
                  </a:lnTo>
                  <a:lnTo>
                    <a:pt x="f387" y="f380"/>
                  </a:lnTo>
                  <a:lnTo>
                    <a:pt x="f379" y="f380"/>
                  </a:lnTo>
                  <a:close/>
                  <a:moveTo>
                    <a:pt x="f388" y="f10"/>
                  </a:moveTo>
                  <a:lnTo>
                    <a:pt x="f389" y="f10"/>
                  </a:lnTo>
                  <a:lnTo>
                    <a:pt x="f389" y="f165"/>
                  </a:lnTo>
                  <a:lnTo>
                    <a:pt x="f390" y="f165"/>
                  </a:lnTo>
                  <a:lnTo>
                    <a:pt x="f390" y="f12"/>
                  </a:lnTo>
                  <a:lnTo>
                    <a:pt x="f391" y="f12"/>
                  </a:lnTo>
                  <a:lnTo>
                    <a:pt x="f391" y="f165"/>
                  </a:lnTo>
                  <a:lnTo>
                    <a:pt x="f388" y="f165"/>
                  </a:lnTo>
                  <a:lnTo>
                    <a:pt x="f388" y="f10"/>
                  </a:lnTo>
                  <a:close/>
                  <a:moveTo>
                    <a:pt x="f392" y="f10"/>
                  </a:moveTo>
                  <a:lnTo>
                    <a:pt x="f393" y="f10"/>
                  </a:lnTo>
                  <a:lnTo>
                    <a:pt x="f393" y="f42"/>
                  </a:lnTo>
                  <a:lnTo>
                    <a:pt x="f394" y="f42"/>
                  </a:lnTo>
                  <a:lnTo>
                    <a:pt x="f394" y="f12"/>
                  </a:lnTo>
                  <a:lnTo>
                    <a:pt x="f392" y="f12"/>
                  </a:lnTo>
                  <a:lnTo>
                    <a:pt x="f392" y="f10"/>
                  </a:lnTo>
                  <a:close/>
                  <a:moveTo>
                    <a:pt x="f395" y="f12"/>
                  </a:moveTo>
                  <a:lnTo>
                    <a:pt x="f395" y="f396"/>
                  </a:lnTo>
                  <a:lnTo>
                    <a:pt x="f395" y="f397"/>
                  </a:lnTo>
                  <a:lnTo>
                    <a:pt x="f398" y="f399"/>
                  </a:lnTo>
                  <a:lnTo>
                    <a:pt x="f400" y="f401"/>
                  </a:lnTo>
                  <a:lnTo>
                    <a:pt x="f402" y="f345"/>
                  </a:lnTo>
                  <a:lnTo>
                    <a:pt x="f403" y="f404"/>
                  </a:lnTo>
                  <a:lnTo>
                    <a:pt x="f405" y="f406"/>
                  </a:lnTo>
                  <a:lnTo>
                    <a:pt x="f407" y="f82"/>
                  </a:lnTo>
                  <a:lnTo>
                    <a:pt x="f408" y="f409"/>
                  </a:lnTo>
                  <a:lnTo>
                    <a:pt x="f410" y="f411"/>
                  </a:lnTo>
                  <a:lnTo>
                    <a:pt x="f412" y="f413"/>
                  </a:lnTo>
                  <a:lnTo>
                    <a:pt x="f414" y="f38"/>
                  </a:lnTo>
                  <a:lnTo>
                    <a:pt x="f415" y="f416"/>
                  </a:lnTo>
                  <a:lnTo>
                    <a:pt x="f417" y="f418"/>
                  </a:lnTo>
                  <a:lnTo>
                    <a:pt x="f419" y="f420"/>
                  </a:lnTo>
                  <a:lnTo>
                    <a:pt x="f421" y="f422"/>
                  </a:lnTo>
                  <a:lnTo>
                    <a:pt x="f423" y="f424"/>
                  </a:lnTo>
                  <a:lnTo>
                    <a:pt x="f425" y="f426"/>
                  </a:lnTo>
                  <a:lnTo>
                    <a:pt x="f427" y="f271"/>
                  </a:lnTo>
                  <a:lnTo>
                    <a:pt x="f428" y="f273"/>
                  </a:lnTo>
                  <a:lnTo>
                    <a:pt x="f429" y="f430"/>
                  </a:lnTo>
                  <a:lnTo>
                    <a:pt x="f431" y="f432"/>
                  </a:lnTo>
                  <a:lnTo>
                    <a:pt x="f433" y="f434"/>
                  </a:lnTo>
                  <a:lnTo>
                    <a:pt x="f435" y="f436"/>
                  </a:lnTo>
                  <a:lnTo>
                    <a:pt x="f437" y="f438"/>
                  </a:lnTo>
                  <a:lnTo>
                    <a:pt x="f439" y="f440"/>
                  </a:lnTo>
                  <a:lnTo>
                    <a:pt x="f441" y="f442"/>
                  </a:lnTo>
                  <a:lnTo>
                    <a:pt x="f443" y="f284"/>
                  </a:lnTo>
                  <a:lnTo>
                    <a:pt x="f444" y="f285"/>
                  </a:lnTo>
                  <a:lnTo>
                    <a:pt x="f445" y="f288"/>
                  </a:lnTo>
                  <a:lnTo>
                    <a:pt x="f446" y="f8"/>
                  </a:lnTo>
                  <a:lnTo>
                    <a:pt x="f447" y="f8"/>
                  </a:lnTo>
                  <a:lnTo>
                    <a:pt x="f448" y="f288"/>
                  </a:lnTo>
                  <a:lnTo>
                    <a:pt x="f449" y="f286"/>
                  </a:lnTo>
                  <a:lnTo>
                    <a:pt x="f450" y="f285"/>
                  </a:lnTo>
                  <a:lnTo>
                    <a:pt x="f451" y="f284"/>
                  </a:lnTo>
                  <a:lnTo>
                    <a:pt x="f452" y="f283"/>
                  </a:lnTo>
                  <a:lnTo>
                    <a:pt x="f453" y="f440"/>
                  </a:lnTo>
                  <a:lnTo>
                    <a:pt x="f454" y="f455"/>
                  </a:lnTo>
                  <a:lnTo>
                    <a:pt x="f456" y="f457"/>
                  </a:lnTo>
                  <a:lnTo>
                    <a:pt x="f458" y="f459"/>
                  </a:lnTo>
                  <a:lnTo>
                    <a:pt x="f460" y="f461"/>
                  </a:lnTo>
                  <a:lnTo>
                    <a:pt x="f462" y="f463"/>
                  </a:lnTo>
                  <a:lnTo>
                    <a:pt x="f464" y="f465"/>
                  </a:lnTo>
                  <a:lnTo>
                    <a:pt x="f466" y="f467"/>
                  </a:lnTo>
                  <a:lnTo>
                    <a:pt x="f468" y="f469"/>
                  </a:lnTo>
                  <a:lnTo>
                    <a:pt x="f470" y="f269"/>
                  </a:lnTo>
                  <a:lnTo>
                    <a:pt x="f471" y="f472"/>
                  </a:lnTo>
                  <a:lnTo>
                    <a:pt x="f473" y="f474"/>
                  </a:lnTo>
                  <a:lnTo>
                    <a:pt x="f475" y="f476"/>
                  </a:lnTo>
                  <a:lnTo>
                    <a:pt x="f477" y="f42"/>
                  </a:lnTo>
                  <a:lnTo>
                    <a:pt x="f478" y="f479"/>
                  </a:lnTo>
                  <a:lnTo>
                    <a:pt x="f480" y="f481"/>
                  </a:lnTo>
                  <a:lnTo>
                    <a:pt x="f482" y="f483"/>
                  </a:lnTo>
                  <a:lnTo>
                    <a:pt x="f484" y="f485"/>
                  </a:lnTo>
                  <a:lnTo>
                    <a:pt x="f486" y="f487"/>
                  </a:lnTo>
                  <a:lnTo>
                    <a:pt x="f488" y="f489"/>
                  </a:lnTo>
                  <a:lnTo>
                    <a:pt x="f490" y="f491"/>
                  </a:lnTo>
                  <a:lnTo>
                    <a:pt x="f492" y="f493"/>
                  </a:lnTo>
                  <a:lnTo>
                    <a:pt x="f494" y="f495"/>
                  </a:lnTo>
                  <a:lnTo>
                    <a:pt x="f496" y="f497"/>
                  </a:lnTo>
                  <a:lnTo>
                    <a:pt x="f498" y="f397"/>
                  </a:lnTo>
                  <a:lnTo>
                    <a:pt x="f498" y="f499"/>
                  </a:lnTo>
                  <a:lnTo>
                    <a:pt x="f498" y="f12"/>
                  </a:lnTo>
                  <a:lnTo>
                    <a:pt x="f500" y="f12"/>
                  </a:lnTo>
                  <a:lnTo>
                    <a:pt x="f500" y="f34"/>
                  </a:lnTo>
                  <a:lnTo>
                    <a:pt x="f460" y="f501"/>
                  </a:lnTo>
                  <a:lnTo>
                    <a:pt x="f502" y="f96"/>
                  </a:lnTo>
                  <a:lnTo>
                    <a:pt x="f503" y="f345"/>
                  </a:lnTo>
                  <a:lnTo>
                    <a:pt x="f504" y="f505"/>
                  </a:lnTo>
                  <a:lnTo>
                    <a:pt x="f506" y="f507"/>
                  </a:lnTo>
                  <a:lnTo>
                    <a:pt x="f508" y="f509"/>
                  </a:lnTo>
                  <a:lnTo>
                    <a:pt x="f510" y="f511"/>
                  </a:lnTo>
                  <a:lnTo>
                    <a:pt x="f512" y="f513"/>
                  </a:lnTo>
                  <a:lnTo>
                    <a:pt x="f514" y="f70"/>
                  </a:lnTo>
                  <a:lnTo>
                    <a:pt x="f515" y="f66"/>
                  </a:lnTo>
                  <a:lnTo>
                    <a:pt x="f516" y="f517"/>
                  </a:lnTo>
                  <a:lnTo>
                    <a:pt x="f518" y="f44"/>
                  </a:lnTo>
                  <a:lnTo>
                    <a:pt x="f519" y="f48"/>
                  </a:lnTo>
                  <a:lnTo>
                    <a:pt x="f520" y="f521"/>
                  </a:lnTo>
                  <a:lnTo>
                    <a:pt x="f522" y="f523"/>
                  </a:lnTo>
                  <a:lnTo>
                    <a:pt x="f524" y="f523"/>
                  </a:lnTo>
                  <a:lnTo>
                    <a:pt x="f525" y="f523"/>
                  </a:lnTo>
                  <a:lnTo>
                    <a:pt x="f526" y="f521"/>
                  </a:lnTo>
                  <a:lnTo>
                    <a:pt x="f527" y="f55"/>
                  </a:lnTo>
                  <a:lnTo>
                    <a:pt x="f528" y="f44"/>
                  </a:lnTo>
                  <a:lnTo>
                    <a:pt x="f529" y="f517"/>
                  </a:lnTo>
                  <a:lnTo>
                    <a:pt x="f530" y="f66"/>
                  </a:lnTo>
                  <a:lnTo>
                    <a:pt x="f531" y="f70"/>
                  </a:lnTo>
                  <a:lnTo>
                    <a:pt x="f532" y="f513"/>
                  </a:lnTo>
                  <a:lnTo>
                    <a:pt x="f533" y="f511"/>
                  </a:lnTo>
                  <a:lnTo>
                    <a:pt x="f534" y="f509"/>
                  </a:lnTo>
                  <a:lnTo>
                    <a:pt x="f535" y="f507"/>
                  </a:lnTo>
                  <a:lnTo>
                    <a:pt x="f536" y="f505"/>
                  </a:lnTo>
                  <a:lnTo>
                    <a:pt x="f433" y="f345"/>
                  </a:lnTo>
                  <a:lnTo>
                    <a:pt x="f537" y="f96"/>
                  </a:lnTo>
                  <a:lnTo>
                    <a:pt x="f538" y="f501"/>
                  </a:lnTo>
                  <a:lnTo>
                    <a:pt x="f538" y="f34"/>
                  </a:lnTo>
                  <a:lnTo>
                    <a:pt x="f538" y="f12"/>
                  </a:lnTo>
                  <a:lnTo>
                    <a:pt x="f395" y="f12"/>
                  </a:lnTo>
                  <a:close/>
                  <a:moveTo>
                    <a:pt x="f539" y="f540"/>
                  </a:moveTo>
                  <a:lnTo>
                    <a:pt x="f541" y="f542"/>
                  </a:lnTo>
                  <a:lnTo>
                    <a:pt x="f543" y="f434"/>
                  </a:lnTo>
                  <a:lnTo>
                    <a:pt x="f544" y="f296"/>
                  </a:lnTo>
                  <a:lnTo>
                    <a:pt x="f545" y="f440"/>
                  </a:lnTo>
                  <a:lnTo>
                    <a:pt x="f546" y="f547"/>
                  </a:lnTo>
                  <a:lnTo>
                    <a:pt x="f548" y="f285"/>
                  </a:lnTo>
                  <a:lnTo>
                    <a:pt x="f549" y="f288"/>
                  </a:lnTo>
                  <a:lnTo>
                    <a:pt x="f550" y="f8"/>
                  </a:lnTo>
                  <a:lnTo>
                    <a:pt x="f551" y="f288"/>
                  </a:lnTo>
                  <a:lnTo>
                    <a:pt x="f552" y="f285"/>
                  </a:lnTo>
                  <a:lnTo>
                    <a:pt x="f553" y="f284"/>
                  </a:lnTo>
                  <a:lnTo>
                    <a:pt x="f554" y="f283"/>
                  </a:lnTo>
                  <a:lnTo>
                    <a:pt x="f555" y="f440"/>
                  </a:lnTo>
                  <a:lnTo>
                    <a:pt x="f556" y="f438"/>
                  </a:lnTo>
                  <a:lnTo>
                    <a:pt x="f557" y="f436"/>
                  </a:lnTo>
                  <a:lnTo>
                    <a:pt x="f558" y="f298"/>
                  </a:lnTo>
                  <a:lnTo>
                    <a:pt x="f559" y="f560"/>
                  </a:lnTo>
                  <a:lnTo>
                    <a:pt x="f561" y="f562"/>
                  </a:lnTo>
                  <a:lnTo>
                    <a:pt x="f563" y="f564"/>
                  </a:lnTo>
                  <a:lnTo>
                    <a:pt x="f565" y="f566"/>
                  </a:lnTo>
                  <a:lnTo>
                    <a:pt x="f567" y="f467"/>
                  </a:lnTo>
                  <a:lnTo>
                    <a:pt x="f568" y="f426"/>
                  </a:lnTo>
                  <a:lnTo>
                    <a:pt x="f569" y="f570"/>
                  </a:lnTo>
                  <a:lnTo>
                    <a:pt x="f571" y="f572"/>
                  </a:lnTo>
                  <a:lnTo>
                    <a:pt x="f573" y="f574"/>
                  </a:lnTo>
                  <a:lnTo>
                    <a:pt x="f575" y="f474"/>
                  </a:lnTo>
                  <a:lnTo>
                    <a:pt x="f576" y="f57"/>
                  </a:lnTo>
                  <a:lnTo>
                    <a:pt x="f577" y="f66"/>
                  </a:lnTo>
                  <a:lnTo>
                    <a:pt x="f578" y="f579"/>
                  </a:lnTo>
                  <a:lnTo>
                    <a:pt x="f580" y="f409"/>
                  </a:lnTo>
                  <a:lnTo>
                    <a:pt x="f581" y="f582"/>
                  </a:lnTo>
                  <a:lnTo>
                    <a:pt x="f583" y="f584"/>
                  </a:lnTo>
                  <a:lnTo>
                    <a:pt x="f583" y="f585"/>
                  </a:lnTo>
                  <a:lnTo>
                    <a:pt x="f586" y="f338"/>
                  </a:lnTo>
                  <a:lnTo>
                    <a:pt x="f587" y="f347"/>
                  </a:lnTo>
                  <a:lnTo>
                    <a:pt x="f588" y="f98"/>
                  </a:lnTo>
                  <a:lnTo>
                    <a:pt x="f589" y="f245"/>
                  </a:lnTo>
                  <a:lnTo>
                    <a:pt x="f576" y="f590"/>
                  </a:lnTo>
                  <a:lnTo>
                    <a:pt x="f591" y="f351"/>
                  </a:lnTo>
                  <a:lnTo>
                    <a:pt x="f592" y="f593"/>
                  </a:lnTo>
                  <a:lnTo>
                    <a:pt x="f594" y="f326"/>
                  </a:lnTo>
                  <a:lnTo>
                    <a:pt x="f595" y="f104"/>
                  </a:lnTo>
                  <a:lnTo>
                    <a:pt x="f596" y="f597"/>
                  </a:lnTo>
                  <a:lnTo>
                    <a:pt x="f598" y="f599"/>
                  </a:lnTo>
                  <a:lnTo>
                    <a:pt x="f600" y="f601"/>
                  </a:lnTo>
                  <a:lnTo>
                    <a:pt x="f602" y="f603"/>
                  </a:lnTo>
                  <a:lnTo>
                    <a:pt x="f604" y="f605"/>
                  </a:lnTo>
                  <a:lnTo>
                    <a:pt x="f606" y="f109"/>
                  </a:lnTo>
                  <a:lnTo>
                    <a:pt x="f607" y="f608"/>
                  </a:lnTo>
                  <a:lnTo>
                    <a:pt x="f609" y="f610"/>
                  </a:lnTo>
                  <a:lnTo>
                    <a:pt x="f611" y="f612"/>
                  </a:lnTo>
                  <a:lnTo>
                    <a:pt x="f613" y="f614"/>
                  </a:lnTo>
                  <a:lnTo>
                    <a:pt x="f615" y="f616"/>
                  </a:lnTo>
                  <a:lnTo>
                    <a:pt x="f617" y="f318"/>
                  </a:lnTo>
                  <a:lnTo>
                    <a:pt x="f618" y="f619"/>
                  </a:lnTo>
                  <a:lnTo>
                    <a:pt x="f620" y="f119"/>
                  </a:lnTo>
                  <a:lnTo>
                    <a:pt x="f621" y="f228"/>
                  </a:lnTo>
                  <a:lnTo>
                    <a:pt x="f622" y="f623"/>
                  </a:lnTo>
                  <a:lnTo>
                    <a:pt x="f624" y="f625"/>
                  </a:lnTo>
                  <a:lnTo>
                    <a:pt x="f626" y="f125"/>
                  </a:lnTo>
                  <a:lnTo>
                    <a:pt x="f627" y="f628"/>
                  </a:lnTo>
                  <a:lnTo>
                    <a:pt x="f627" y="f129"/>
                  </a:lnTo>
                  <a:lnTo>
                    <a:pt x="f627" y="f223"/>
                  </a:lnTo>
                  <a:lnTo>
                    <a:pt x="f626" y="f629"/>
                  </a:lnTo>
                  <a:lnTo>
                    <a:pt x="f624" y="f630"/>
                  </a:lnTo>
                  <a:lnTo>
                    <a:pt x="f631" y="f632"/>
                  </a:lnTo>
                  <a:lnTo>
                    <a:pt x="f633" y="f219"/>
                  </a:lnTo>
                  <a:lnTo>
                    <a:pt x="f634" y="f367"/>
                  </a:lnTo>
                  <a:lnTo>
                    <a:pt x="f635" y="f217"/>
                  </a:lnTo>
                  <a:lnTo>
                    <a:pt x="f636" y="f145"/>
                  </a:lnTo>
                  <a:lnTo>
                    <a:pt x="f637" y="f147"/>
                  </a:lnTo>
                  <a:lnTo>
                    <a:pt x="f638" y="f639"/>
                  </a:lnTo>
                  <a:lnTo>
                    <a:pt x="f640" y="f641"/>
                  </a:lnTo>
                  <a:lnTo>
                    <a:pt x="f642" y="f369"/>
                  </a:lnTo>
                  <a:lnTo>
                    <a:pt x="f643" y="f644"/>
                  </a:lnTo>
                  <a:lnTo>
                    <a:pt x="f645" y="f155"/>
                  </a:lnTo>
                  <a:lnTo>
                    <a:pt x="f607" y="f157"/>
                  </a:lnTo>
                  <a:lnTo>
                    <a:pt x="f646" y="f157"/>
                  </a:lnTo>
                  <a:lnTo>
                    <a:pt x="f554" y="f157"/>
                  </a:lnTo>
                  <a:lnTo>
                    <a:pt x="f647" y="f160"/>
                  </a:lnTo>
                  <a:lnTo>
                    <a:pt x="f648" y="f369"/>
                  </a:lnTo>
                  <a:lnTo>
                    <a:pt x="f559" y="f649"/>
                  </a:lnTo>
                  <a:lnTo>
                    <a:pt x="f650" y="f651"/>
                  </a:lnTo>
                  <a:lnTo>
                    <a:pt x="f652" y="f167"/>
                  </a:lnTo>
                  <a:lnTo>
                    <a:pt x="f653" y="f169"/>
                  </a:lnTo>
                  <a:lnTo>
                    <a:pt x="f654" y="f217"/>
                  </a:lnTo>
                  <a:lnTo>
                    <a:pt x="f655" y="f656"/>
                  </a:lnTo>
                  <a:lnTo>
                    <a:pt x="f657" y="f658"/>
                  </a:lnTo>
                  <a:lnTo>
                    <a:pt x="f659" y="f660"/>
                  </a:lnTo>
                  <a:lnTo>
                    <a:pt x="f661" y="f662"/>
                  </a:lnTo>
                  <a:lnTo>
                    <a:pt x="f650" y="f178"/>
                  </a:lnTo>
                  <a:lnTo>
                    <a:pt x="f600" y="f180"/>
                  </a:lnTo>
                  <a:lnTo>
                    <a:pt x="f663" y="f182"/>
                  </a:lnTo>
                  <a:lnTo>
                    <a:pt x="f664" y="f184"/>
                  </a:lnTo>
                  <a:lnTo>
                    <a:pt x="f665" y="f6"/>
                  </a:lnTo>
                  <a:lnTo>
                    <a:pt x="f666" y="f184"/>
                  </a:lnTo>
                  <a:lnTo>
                    <a:pt x="f667" y="f190"/>
                  </a:lnTo>
                  <a:lnTo>
                    <a:pt x="f668" y="f669"/>
                  </a:lnTo>
                  <a:lnTo>
                    <a:pt x="f634" y="f662"/>
                  </a:lnTo>
                  <a:lnTo>
                    <a:pt x="f548" y="f670"/>
                  </a:lnTo>
                  <a:lnTo>
                    <a:pt x="f671" y="f672"/>
                  </a:lnTo>
                  <a:lnTo>
                    <a:pt x="f673" y="f674"/>
                  </a:lnTo>
                  <a:lnTo>
                    <a:pt x="f675" y="f676"/>
                  </a:lnTo>
                  <a:lnTo>
                    <a:pt x="f677" y="f678"/>
                  </a:lnTo>
                  <a:lnTo>
                    <a:pt x="f679" y="f209"/>
                  </a:lnTo>
                  <a:lnTo>
                    <a:pt x="f680" y="f681"/>
                  </a:lnTo>
                  <a:lnTo>
                    <a:pt x="f682" y="f651"/>
                  </a:lnTo>
                  <a:lnTo>
                    <a:pt x="f683" y="f684"/>
                  </a:lnTo>
                  <a:lnTo>
                    <a:pt x="f541" y="f685"/>
                  </a:lnTo>
                  <a:lnTo>
                    <a:pt x="f686" y="f131"/>
                  </a:lnTo>
                  <a:lnTo>
                    <a:pt x="f687" y="f688"/>
                  </a:lnTo>
                  <a:lnTo>
                    <a:pt x="f686" y="f689"/>
                  </a:lnTo>
                  <a:lnTo>
                    <a:pt x="f690" y="f691"/>
                  </a:lnTo>
                  <a:lnTo>
                    <a:pt x="f692" y="f693"/>
                  </a:lnTo>
                  <a:lnTo>
                    <a:pt x="f694" y="f695"/>
                  </a:lnTo>
                  <a:lnTo>
                    <a:pt x="f696" y="f697"/>
                  </a:lnTo>
                  <a:lnTo>
                    <a:pt x="f698" y="f699"/>
                  </a:lnTo>
                  <a:lnTo>
                    <a:pt x="f700" y="f356"/>
                  </a:lnTo>
                  <a:lnTo>
                    <a:pt x="f701" y="f702"/>
                  </a:lnTo>
                  <a:lnTo>
                    <a:pt x="f703" y="f704"/>
                  </a:lnTo>
                  <a:lnTo>
                    <a:pt x="f705" y="f706"/>
                  </a:lnTo>
                  <a:lnTo>
                    <a:pt x="f707" y="f708"/>
                  </a:lnTo>
                  <a:lnTo>
                    <a:pt x="f709" y="f241"/>
                  </a:lnTo>
                  <a:lnTo>
                    <a:pt x="f710" y="f711"/>
                  </a:lnTo>
                  <a:lnTo>
                    <a:pt x="f712" y="f713"/>
                  </a:lnTo>
                  <a:lnTo>
                    <a:pt x="f668" y="f714"/>
                  </a:lnTo>
                  <a:lnTo>
                    <a:pt x="f715" y="f716"/>
                  </a:lnTo>
                  <a:lnTo>
                    <a:pt x="f666" y="f11"/>
                  </a:lnTo>
                  <a:lnTo>
                    <a:pt x="f717" y="f349"/>
                  </a:lnTo>
                  <a:lnTo>
                    <a:pt x="f718" y="f719"/>
                  </a:lnTo>
                  <a:lnTo>
                    <a:pt x="f720" y="f721"/>
                  </a:lnTo>
                  <a:lnTo>
                    <a:pt x="f722" y="f723"/>
                  </a:lnTo>
                  <a:lnTo>
                    <a:pt x="f724" y="f725"/>
                  </a:lnTo>
                  <a:lnTo>
                    <a:pt x="f647" y="f726"/>
                  </a:lnTo>
                  <a:lnTo>
                    <a:pt x="f727" y="f401"/>
                  </a:lnTo>
                  <a:lnTo>
                    <a:pt x="f728" y="f729"/>
                  </a:lnTo>
                  <a:lnTo>
                    <a:pt x="f602" y="f730"/>
                  </a:lnTo>
                  <a:lnTo>
                    <a:pt x="f731" y="f585"/>
                  </a:lnTo>
                  <a:lnTo>
                    <a:pt x="f648" y="f732"/>
                  </a:lnTo>
                  <a:lnTo>
                    <a:pt x="f733" y="f584"/>
                  </a:lnTo>
                  <a:lnTo>
                    <a:pt x="f733" y="f86"/>
                  </a:lnTo>
                  <a:lnTo>
                    <a:pt x="f733" y="f734"/>
                  </a:lnTo>
                  <a:lnTo>
                    <a:pt x="f735" y="f736"/>
                  </a:lnTo>
                  <a:lnTo>
                    <a:pt x="f737" y="f485"/>
                  </a:lnTo>
                  <a:lnTo>
                    <a:pt x="f738" y="f260"/>
                  </a:lnTo>
                  <a:lnTo>
                    <a:pt x="f663" y="f739"/>
                  </a:lnTo>
                  <a:lnTo>
                    <a:pt x="f740" y="f72"/>
                  </a:lnTo>
                  <a:lnTo>
                    <a:pt x="f741" y="f742"/>
                  </a:lnTo>
                  <a:lnTo>
                    <a:pt x="f743" y="f744"/>
                  </a:lnTo>
                  <a:lnTo>
                    <a:pt x="f745" y="f746"/>
                  </a:lnTo>
                  <a:lnTo>
                    <a:pt x="f747" y="f517"/>
                  </a:lnTo>
                  <a:lnTo>
                    <a:pt x="f748" y="f60"/>
                  </a:lnTo>
                  <a:lnTo>
                    <a:pt x="f749" y="f750"/>
                  </a:lnTo>
                  <a:lnTo>
                    <a:pt x="f751" y="f55"/>
                  </a:lnTo>
                  <a:lnTo>
                    <a:pt x="f752" y="f50"/>
                  </a:lnTo>
                  <a:lnTo>
                    <a:pt x="f753" y="f476"/>
                  </a:lnTo>
                  <a:lnTo>
                    <a:pt x="f754" y="f476"/>
                  </a:lnTo>
                  <a:lnTo>
                    <a:pt x="f755" y="f476"/>
                  </a:lnTo>
                  <a:lnTo>
                    <a:pt x="f756" y="f55"/>
                  </a:lnTo>
                  <a:lnTo>
                    <a:pt x="f757" y="f750"/>
                  </a:lnTo>
                  <a:lnTo>
                    <a:pt x="f758" y="f759"/>
                  </a:lnTo>
                  <a:lnTo>
                    <a:pt x="f760" y="f746"/>
                  </a:lnTo>
                  <a:lnTo>
                    <a:pt x="f677" y="f36"/>
                  </a:lnTo>
                  <a:lnTo>
                    <a:pt x="f761" y="f762"/>
                  </a:lnTo>
                  <a:lnTo>
                    <a:pt x="f682" y="f763"/>
                  </a:lnTo>
                  <a:lnTo>
                    <a:pt x="f539" y="f540"/>
                  </a:lnTo>
                  <a:close/>
                  <a:moveTo>
                    <a:pt x="f764" y="f10"/>
                  </a:moveTo>
                  <a:lnTo>
                    <a:pt x="f764" y="f301"/>
                  </a:lnTo>
                  <a:lnTo>
                    <a:pt x="f764" y="f100"/>
                  </a:lnTo>
                  <a:lnTo>
                    <a:pt x="f765" y="f302"/>
                  </a:lnTo>
                  <a:lnTo>
                    <a:pt x="f765" y="f303"/>
                  </a:lnTo>
                  <a:lnTo>
                    <a:pt x="f766" y="f305"/>
                  </a:lnTo>
                  <a:lnTo>
                    <a:pt x="f766" y="f307"/>
                  </a:lnTo>
                  <a:lnTo>
                    <a:pt x="f767" y="f309"/>
                  </a:lnTo>
                  <a:lnTo>
                    <a:pt x="f768" y="f311"/>
                  </a:lnTo>
                  <a:lnTo>
                    <a:pt x="f769" y="f313"/>
                  </a:lnTo>
                  <a:lnTo>
                    <a:pt x="f767" y="f313"/>
                  </a:lnTo>
                  <a:lnTo>
                    <a:pt x="f770" y="f30"/>
                  </a:lnTo>
                  <a:lnTo>
                    <a:pt x="f771" y="f316"/>
                  </a:lnTo>
                  <a:lnTo>
                    <a:pt x="f772" y="f318"/>
                  </a:lnTo>
                  <a:lnTo>
                    <a:pt x="f773" y="f320"/>
                  </a:lnTo>
                  <a:lnTo>
                    <a:pt x="f774" y="f322"/>
                  </a:lnTo>
                  <a:lnTo>
                    <a:pt x="f775" y="f324"/>
                  </a:lnTo>
                  <a:lnTo>
                    <a:pt x="f776" y="f326"/>
                  </a:lnTo>
                  <a:lnTo>
                    <a:pt x="f777" y="f328"/>
                  </a:lnTo>
                  <a:lnTo>
                    <a:pt x="f778" y="f10"/>
                  </a:lnTo>
                  <a:lnTo>
                    <a:pt x="f779" y="f10"/>
                  </a:lnTo>
                  <a:lnTo>
                    <a:pt x="f779" y="f12"/>
                  </a:lnTo>
                  <a:lnTo>
                    <a:pt x="f780" y="f12"/>
                  </a:lnTo>
                  <a:lnTo>
                    <a:pt x="f780" y="f332"/>
                  </a:lnTo>
                  <a:lnTo>
                    <a:pt x="f780" y="f26"/>
                  </a:lnTo>
                  <a:lnTo>
                    <a:pt x="f780" y="f106"/>
                  </a:lnTo>
                  <a:lnTo>
                    <a:pt x="f781" y="f241"/>
                  </a:lnTo>
                  <a:lnTo>
                    <a:pt x="f782" y="f2"/>
                  </a:lnTo>
                  <a:lnTo>
                    <a:pt x="f783" y="f336"/>
                  </a:lnTo>
                  <a:lnTo>
                    <a:pt x="f784" y="f338"/>
                  </a:lnTo>
                  <a:lnTo>
                    <a:pt x="f785" y="f88"/>
                  </a:lnTo>
                  <a:lnTo>
                    <a:pt x="f786" y="f258"/>
                  </a:lnTo>
                  <a:lnTo>
                    <a:pt x="f785" y="f341"/>
                  </a:lnTo>
                  <a:lnTo>
                    <a:pt x="f787" y="f343"/>
                  </a:lnTo>
                  <a:lnTo>
                    <a:pt x="f788" y="f345"/>
                  </a:lnTo>
                  <a:lnTo>
                    <a:pt x="f789" y="f347"/>
                  </a:lnTo>
                  <a:lnTo>
                    <a:pt x="f790" y="f349"/>
                  </a:lnTo>
                  <a:lnTo>
                    <a:pt x="f791" y="f351"/>
                  </a:lnTo>
                  <a:lnTo>
                    <a:pt x="f792" y="f241"/>
                  </a:lnTo>
                  <a:lnTo>
                    <a:pt x="f793" y="f354"/>
                  </a:lnTo>
                  <a:lnTo>
                    <a:pt x="f794" y="f356"/>
                  </a:lnTo>
                  <a:lnTo>
                    <a:pt x="f795" y="f12"/>
                  </a:lnTo>
                  <a:lnTo>
                    <a:pt x="f796" y="f12"/>
                  </a:lnTo>
                  <a:lnTo>
                    <a:pt x="f796" y="f10"/>
                  </a:lnTo>
                  <a:lnTo>
                    <a:pt x="f764" y="f10"/>
                  </a:lnTo>
                  <a:close/>
                  <a:moveTo>
                    <a:pt x="f797" y="f798"/>
                  </a:moveTo>
                  <a:lnTo>
                    <a:pt x="f799" y="f523"/>
                  </a:lnTo>
                  <a:lnTo>
                    <a:pt x="f800" y="f523"/>
                  </a:lnTo>
                  <a:lnTo>
                    <a:pt x="f801" y="f521"/>
                  </a:lnTo>
                  <a:lnTo>
                    <a:pt x="f802" y="f50"/>
                  </a:lnTo>
                  <a:lnTo>
                    <a:pt x="f803" y="f55"/>
                  </a:lnTo>
                  <a:lnTo>
                    <a:pt x="f804" y="f750"/>
                  </a:lnTo>
                  <a:lnTo>
                    <a:pt x="f805" y="f42"/>
                  </a:lnTo>
                  <a:lnTo>
                    <a:pt x="f806" y="f40"/>
                  </a:lnTo>
                  <a:lnTo>
                    <a:pt x="f807" y="f808"/>
                  </a:lnTo>
                  <a:lnTo>
                    <a:pt x="f809" y="f36"/>
                  </a:lnTo>
                  <a:lnTo>
                    <a:pt x="f810" y="f70"/>
                  </a:lnTo>
                  <a:lnTo>
                    <a:pt x="f811" y="f812"/>
                  </a:lnTo>
                  <a:lnTo>
                    <a:pt x="f813" y="f260"/>
                  </a:lnTo>
                  <a:lnTo>
                    <a:pt x="f814" y="f815"/>
                  </a:lnTo>
                  <a:lnTo>
                    <a:pt x="f816" y="f817"/>
                  </a:lnTo>
                  <a:lnTo>
                    <a:pt x="f818" y="f404"/>
                  </a:lnTo>
                  <a:lnTo>
                    <a:pt x="f819" y="f730"/>
                  </a:lnTo>
                  <a:lnTo>
                    <a:pt x="f820" y="f821"/>
                  </a:lnTo>
                  <a:lnTo>
                    <a:pt x="f288" y="f822"/>
                  </a:lnTo>
                  <a:lnTo>
                    <a:pt x="f285" y="f590"/>
                  </a:lnTo>
                  <a:lnTo>
                    <a:pt x="f547" y="f242"/>
                  </a:lnTo>
                  <a:lnTo>
                    <a:pt x="f547" y="f104"/>
                  </a:lnTo>
                  <a:lnTo>
                    <a:pt x="f547" y="f704"/>
                  </a:lnTo>
                  <a:lnTo>
                    <a:pt x="f823" y="f356"/>
                  </a:lnTo>
                  <a:lnTo>
                    <a:pt x="f288" y="f234"/>
                  </a:lnTo>
                  <a:lnTo>
                    <a:pt x="f820" y="f115"/>
                  </a:lnTo>
                  <a:lnTo>
                    <a:pt x="f819" y="f824"/>
                  </a:lnTo>
                  <a:lnTo>
                    <a:pt x="f825" y="f689"/>
                  </a:lnTo>
                  <a:lnTo>
                    <a:pt x="f816" y="f628"/>
                  </a:lnTo>
                  <a:lnTo>
                    <a:pt x="f826" y="f827"/>
                  </a:lnTo>
                  <a:lnTo>
                    <a:pt x="f828" y="f135"/>
                  </a:lnTo>
                  <a:lnTo>
                    <a:pt x="f829" y="f830"/>
                  </a:lnTo>
                  <a:lnTo>
                    <a:pt x="f831" y="f832"/>
                  </a:lnTo>
                  <a:lnTo>
                    <a:pt x="f833" y="f834"/>
                  </a:lnTo>
                  <a:lnTo>
                    <a:pt x="f835" y="f836"/>
                  </a:lnTo>
                  <a:lnTo>
                    <a:pt x="f837" y="f149"/>
                  </a:lnTo>
                  <a:lnTo>
                    <a:pt x="f838" y="f165"/>
                  </a:lnTo>
                  <a:lnTo>
                    <a:pt x="f839" y="f151"/>
                  </a:lnTo>
                  <a:lnTo>
                    <a:pt x="f803" y="f213"/>
                  </a:lnTo>
                  <a:lnTo>
                    <a:pt x="f802" y="f160"/>
                  </a:lnTo>
                  <a:lnTo>
                    <a:pt x="f801" y="f157"/>
                  </a:lnTo>
                  <a:lnTo>
                    <a:pt x="f840" y="f841"/>
                  </a:lnTo>
                  <a:lnTo>
                    <a:pt x="f799" y="f842"/>
                  </a:lnTo>
                  <a:lnTo>
                    <a:pt x="f843" y="f842"/>
                  </a:lnTo>
                  <a:lnTo>
                    <a:pt x="f844" y="f842"/>
                  </a:lnTo>
                  <a:lnTo>
                    <a:pt x="f845" y="f841"/>
                  </a:lnTo>
                  <a:lnTo>
                    <a:pt x="f846" y="f157"/>
                  </a:lnTo>
                  <a:lnTo>
                    <a:pt x="f847" y="f160"/>
                  </a:lnTo>
                  <a:lnTo>
                    <a:pt x="f848" y="f213"/>
                  </a:lnTo>
                  <a:lnTo>
                    <a:pt x="f849" y="f151"/>
                  </a:lnTo>
                  <a:lnTo>
                    <a:pt x="f850" y="f851"/>
                  </a:lnTo>
                  <a:lnTo>
                    <a:pt x="f852" y="f215"/>
                  </a:lnTo>
                  <a:lnTo>
                    <a:pt x="f853" y="f836"/>
                  </a:lnTo>
                  <a:lnTo>
                    <a:pt x="f854" y="f855"/>
                  </a:lnTo>
                  <a:lnTo>
                    <a:pt x="f856" y="f832"/>
                  </a:lnTo>
                  <a:lnTo>
                    <a:pt x="f857" y="f830"/>
                  </a:lnTo>
                  <a:lnTo>
                    <a:pt x="f858" y="f135"/>
                  </a:lnTo>
                  <a:lnTo>
                    <a:pt x="f859" y="f827"/>
                  </a:lnTo>
                  <a:lnTo>
                    <a:pt x="f860" y="f628"/>
                  </a:lnTo>
                  <a:lnTo>
                    <a:pt x="f861" y="f689"/>
                  </a:lnTo>
                  <a:lnTo>
                    <a:pt x="f862" y="f824"/>
                  </a:lnTo>
                  <a:lnTo>
                    <a:pt x="f863" y="f864"/>
                  </a:lnTo>
                  <a:lnTo>
                    <a:pt x="f865" y="f866"/>
                  </a:lnTo>
                  <a:lnTo>
                    <a:pt x="f867" y="f868"/>
                  </a:lnTo>
                  <a:lnTo>
                    <a:pt x="f869" y="f870"/>
                  </a:lnTo>
                  <a:lnTo>
                    <a:pt x="f871" y="f872"/>
                  </a:lnTo>
                  <a:lnTo>
                    <a:pt x="f869" y="f873"/>
                  </a:lnTo>
                  <a:lnTo>
                    <a:pt x="f867" y="f396"/>
                  </a:lnTo>
                  <a:lnTo>
                    <a:pt x="f865" y="f874"/>
                  </a:lnTo>
                  <a:lnTo>
                    <a:pt x="f875" y="f726"/>
                  </a:lnTo>
                  <a:lnTo>
                    <a:pt x="f876" y="f730"/>
                  </a:lnTo>
                  <a:lnTo>
                    <a:pt x="f877" y="f404"/>
                  </a:lnTo>
                  <a:lnTo>
                    <a:pt x="f878" y="f507"/>
                  </a:lnTo>
                  <a:lnTo>
                    <a:pt x="f879" y="f815"/>
                  </a:lnTo>
                  <a:lnTo>
                    <a:pt x="f880" y="f881"/>
                  </a:lnTo>
                  <a:lnTo>
                    <a:pt x="f882" y="f72"/>
                  </a:lnTo>
                  <a:lnTo>
                    <a:pt x="f883" y="f742"/>
                  </a:lnTo>
                  <a:lnTo>
                    <a:pt x="f884" y="f36"/>
                  </a:lnTo>
                  <a:lnTo>
                    <a:pt x="f885" y="f38"/>
                  </a:lnTo>
                  <a:lnTo>
                    <a:pt x="f886" y="f40"/>
                  </a:lnTo>
                  <a:lnTo>
                    <a:pt x="f887" y="f42"/>
                  </a:lnTo>
                  <a:lnTo>
                    <a:pt x="f888" y="f750"/>
                  </a:lnTo>
                  <a:lnTo>
                    <a:pt x="f889" y="f55"/>
                  </a:lnTo>
                  <a:lnTo>
                    <a:pt x="f890" y="f50"/>
                  </a:lnTo>
                  <a:lnTo>
                    <a:pt x="f891" y="f521"/>
                  </a:lnTo>
                  <a:lnTo>
                    <a:pt x="f892" y="f523"/>
                  </a:lnTo>
                  <a:lnTo>
                    <a:pt x="f893" y="f523"/>
                  </a:lnTo>
                  <a:lnTo>
                    <a:pt x="f894" y="f798"/>
                  </a:lnTo>
                  <a:lnTo>
                    <a:pt x="f797" y="f798"/>
                  </a:lnTo>
                  <a:close/>
                  <a:moveTo>
                    <a:pt x="f895" y="f8"/>
                  </a:moveTo>
                  <a:lnTo>
                    <a:pt x="f896" y="f8"/>
                  </a:lnTo>
                  <a:lnTo>
                    <a:pt x="f897" y="f288"/>
                  </a:lnTo>
                  <a:lnTo>
                    <a:pt x="f898" y="f291"/>
                  </a:lnTo>
                  <a:lnTo>
                    <a:pt x="f899" y="f823"/>
                  </a:lnTo>
                  <a:lnTo>
                    <a:pt x="f886" y="f442"/>
                  </a:lnTo>
                  <a:lnTo>
                    <a:pt x="f900" y="f440"/>
                  </a:lnTo>
                  <a:lnTo>
                    <a:pt x="f901" y="f455"/>
                  </a:lnTo>
                  <a:lnTo>
                    <a:pt x="f902" y="f903"/>
                  </a:lnTo>
                  <a:lnTo>
                    <a:pt x="f879" y="f560"/>
                  </a:lnTo>
                  <a:lnTo>
                    <a:pt x="f904" y="f905"/>
                  </a:lnTo>
                  <a:lnTo>
                    <a:pt x="f906" y="f907"/>
                  </a:lnTo>
                  <a:lnTo>
                    <a:pt x="f908" y="f909"/>
                  </a:lnTo>
                  <a:lnTo>
                    <a:pt x="f910" y="f426"/>
                  </a:lnTo>
                  <a:lnTo>
                    <a:pt x="f911" y="f912"/>
                  </a:lnTo>
                  <a:lnTo>
                    <a:pt x="f913" y="f472"/>
                  </a:lnTo>
                  <a:lnTo>
                    <a:pt x="f914" y="f915"/>
                  </a:lnTo>
                  <a:lnTo>
                    <a:pt x="f916" y="f50"/>
                  </a:lnTo>
                  <a:lnTo>
                    <a:pt x="f917" y="f517"/>
                  </a:lnTo>
                  <a:lnTo>
                    <a:pt x="f918" y="f68"/>
                  </a:lnTo>
                  <a:lnTo>
                    <a:pt x="f919" y="f262"/>
                  </a:lnTo>
                  <a:lnTo>
                    <a:pt x="f920" y="f921"/>
                  </a:lnTo>
                  <a:lnTo>
                    <a:pt x="f922" y="f815"/>
                  </a:lnTo>
                  <a:lnTo>
                    <a:pt x="f923" y="f924"/>
                  </a:lnTo>
                  <a:lnTo>
                    <a:pt x="f925" y="f88"/>
                  </a:lnTo>
                  <a:lnTo>
                    <a:pt x="f926" y="f585"/>
                  </a:lnTo>
                  <a:lnTo>
                    <a:pt x="f927" y="f338"/>
                  </a:lnTo>
                  <a:lnTo>
                    <a:pt x="f928" y="f929"/>
                  </a:lnTo>
                  <a:lnTo>
                    <a:pt x="f930" y="f874"/>
                  </a:lnTo>
                  <a:lnTo>
                    <a:pt x="f931" y="f932"/>
                  </a:lnTo>
                  <a:lnTo>
                    <a:pt x="f933" y="f714"/>
                  </a:lnTo>
                  <a:lnTo>
                    <a:pt x="f934" y="f935"/>
                  </a:lnTo>
                  <a:lnTo>
                    <a:pt x="f934" y="f936"/>
                  </a:lnTo>
                  <a:lnTo>
                    <a:pt x="f934" y="f937"/>
                  </a:lnTo>
                  <a:lnTo>
                    <a:pt x="f933" y="f938"/>
                  </a:lnTo>
                  <a:lnTo>
                    <a:pt x="f939" y="f699"/>
                  </a:lnTo>
                  <a:lnTo>
                    <a:pt x="f940" y="f941"/>
                  </a:lnTo>
                  <a:lnTo>
                    <a:pt x="f942" y="f115"/>
                  </a:lnTo>
                  <a:lnTo>
                    <a:pt x="f943" y="f619"/>
                  </a:lnTo>
                  <a:lnTo>
                    <a:pt x="f944" y="f309"/>
                  </a:lnTo>
                  <a:lnTo>
                    <a:pt x="f945" y="f226"/>
                  </a:lnTo>
                  <a:lnTo>
                    <a:pt x="f946" y="f127"/>
                  </a:lnTo>
                  <a:lnTo>
                    <a:pt x="f947" y="f948"/>
                  </a:lnTo>
                  <a:lnTo>
                    <a:pt x="f949" y="f950"/>
                  </a:lnTo>
                  <a:lnTo>
                    <a:pt x="f951" y="f952"/>
                  </a:lnTo>
                  <a:lnTo>
                    <a:pt x="f953" y="f684"/>
                  </a:lnTo>
                  <a:lnTo>
                    <a:pt x="f954" y="f167"/>
                  </a:lnTo>
                  <a:lnTo>
                    <a:pt x="f955" y="f151"/>
                  </a:lnTo>
                  <a:lnTo>
                    <a:pt x="f956" y="f842"/>
                  </a:lnTo>
                  <a:lnTo>
                    <a:pt x="f957" y="f958"/>
                  </a:lnTo>
                  <a:lnTo>
                    <a:pt x="f959" y="f960"/>
                  </a:lnTo>
                  <a:lnTo>
                    <a:pt x="f961" y="f962"/>
                  </a:lnTo>
                  <a:lnTo>
                    <a:pt x="f963" y="f964"/>
                  </a:lnTo>
                  <a:lnTo>
                    <a:pt x="f965" y="f966"/>
                  </a:lnTo>
                  <a:lnTo>
                    <a:pt x="f967" y="f968"/>
                  </a:lnTo>
                  <a:lnTo>
                    <a:pt x="f860" y="f672"/>
                  </a:lnTo>
                  <a:lnTo>
                    <a:pt x="f969" y="f173"/>
                  </a:lnTo>
                  <a:lnTo>
                    <a:pt x="f970" y="f174"/>
                  </a:lnTo>
                  <a:lnTo>
                    <a:pt x="f971" y="f176"/>
                  </a:lnTo>
                  <a:lnTo>
                    <a:pt x="f972" y="f178"/>
                  </a:lnTo>
                  <a:lnTo>
                    <a:pt x="f973" y="f180"/>
                  </a:lnTo>
                  <a:lnTo>
                    <a:pt x="f974" y="f182"/>
                  </a:lnTo>
                  <a:lnTo>
                    <a:pt x="f975" y="f188"/>
                  </a:lnTo>
                  <a:lnTo>
                    <a:pt x="f845" y="f6"/>
                  </a:lnTo>
                  <a:lnTo>
                    <a:pt x="f976" y="f6"/>
                  </a:lnTo>
                  <a:lnTo>
                    <a:pt x="f977" y="f6"/>
                  </a:lnTo>
                  <a:lnTo>
                    <a:pt x="f978" y="f188"/>
                  </a:lnTo>
                  <a:lnTo>
                    <a:pt x="f979" y="f182"/>
                  </a:lnTo>
                  <a:lnTo>
                    <a:pt x="f980" y="f180"/>
                  </a:lnTo>
                  <a:lnTo>
                    <a:pt x="f806" y="f178"/>
                  </a:lnTo>
                  <a:lnTo>
                    <a:pt x="f981" y="f176"/>
                  </a:lnTo>
                  <a:lnTo>
                    <a:pt x="f982" y="f174"/>
                  </a:lnTo>
                  <a:lnTo>
                    <a:pt x="f813" y="f173"/>
                  </a:lnTo>
                  <a:lnTo>
                    <a:pt x="f826" y="f672"/>
                  </a:lnTo>
                  <a:lnTo>
                    <a:pt x="f983" y="f968"/>
                  </a:lnTo>
                  <a:lnTo>
                    <a:pt x="f984" y="f966"/>
                  </a:lnTo>
                  <a:lnTo>
                    <a:pt x="f288" y="f964"/>
                  </a:lnTo>
                  <a:lnTo>
                    <a:pt x="f440" y="f962"/>
                  </a:lnTo>
                  <a:lnTo>
                    <a:pt x="f298" y="f960"/>
                  </a:lnTo>
                  <a:lnTo>
                    <a:pt x="f905" y="f958"/>
                  </a:lnTo>
                  <a:lnTo>
                    <a:pt x="f566" y="f841"/>
                  </a:lnTo>
                  <a:lnTo>
                    <a:pt x="f985" y="f151"/>
                  </a:lnTo>
                  <a:lnTo>
                    <a:pt x="f570" y="f836"/>
                  </a:lnTo>
                  <a:lnTo>
                    <a:pt x="f986" y="f832"/>
                  </a:lnTo>
                  <a:lnTo>
                    <a:pt x="f987" y="f137"/>
                  </a:lnTo>
                  <a:lnTo>
                    <a:pt x="f266" y="f988"/>
                  </a:lnTo>
                  <a:lnTo>
                    <a:pt x="f523" y="f989"/>
                  </a:lnTo>
                  <a:lnTo>
                    <a:pt x="f46" y="f688"/>
                  </a:lnTo>
                  <a:lnTo>
                    <a:pt x="f42" y="f689"/>
                  </a:lnTo>
                  <a:lnTo>
                    <a:pt x="f990" y="f991"/>
                  </a:lnTo>
                  <a:lnTo>
                    <a:pt x="f808" y="f318"/>
                  </a:lnTo>
                  <a:lnTo>
                    <a:pt x="f744" y="f992"/>
                  </a:lnTo>
                  <a:lnTo>
                    <a:pt x="f993" y="f994"/>
                  </a:lnTo>
                  <a:lnTo>
                    <a:pt x="f995" y="f236"/>
                  </a:lnTo>
                  <a:lnTo>
                    <a:pt x="f742" y="f238"/>
                  </a:lnTo>
                  <a:lnTo>
                    <a:pt x="f70" y="f996"/>
                  </a:lnTo>
                  <a:lnTo>
                    <a:pt x="f413" y="f997"/>
                  </a:lnTo>
                  <a:lnTo>
                    <a:pt x="f70" y="f998"/>
                  </a:lnTo>
                  <a:lnTo>
                    <a:pt x="f742" y="f716"/>
                  </a:lnTo>
                  <a:lnTo>
                    <a:pt x="f995" y="f999"/>
                  </a:lnTo>
                  <a:lnTo>
                    <a:pt x="f1000" y="f336"/>
                  </a:lnTo>
                  <a:lnTo>
                    <a:pt x="f36" y="f1001"/>
                  </a:lnTo>
                  <a:lnTo>
                    <a:pt x="f66" y="f338"/>
                  </a:lnTo>
                  <a:lnTo>
                    <a:pt x="f64" y="f1002"/>
                  </a:lnTo>
                  <a:lnTo>
                    <a:pt x="f759" y="f1003"/>
                  </a:lnTo>
                  <a:lnTo>
                    <a:pt x="f750" y="f1004"/>
                  </a:lnTo>
                  <a:lnTo>
                    <a:pt x="f521" y="f1005"/>
                  </a:lnTo>
                  <a:lnTo>
                    <a:pt x="f1006" y="f78"/>
                  </a:lnTo>
                  <a:lnTo>
                    <a:pt x="f420" y="f74"/>
                  </a:lnTo>
                  <a:lnTo>
                    <a:pt x="f1007" y="f742"/>
                  </a:lnTo>
                  <a:lnTo>
                    <a:pt x="f912" y="f746"/>
                  </a:lnTo>
                  <a:lnTo>
                    <a:pt x="f426" y="f750"/>
                  </a:lnTo>
                  <a:lnTo>
                    <a:pt x="f909" y="f1008"/>
                  </a:lnTo>
                  <a:lnTo>
                    <a:pt x="f1009" y="f987"/>
                  </a:lnTo>
                  <a:lnTo>
                    <a:pt x="f276" y="f572"/>
                  </a:lnTo>
                  <a:lnTo>
                    <a:pt x="f280" y="f1010"/>
                  </a:lnTo>
                  <a:lnTo>
                    <a:pt x="f547" y="f985"/>
                  </a:lnTo>
                  <a:lnTo>
                    <a:pt x="f820" y="f566"/>
                  </a:lnTo>
                  <a:lnTo>
                    <a:pt x="f1011" y="f463"/>
                  </a:lnTo>
                  <a:lnTo>
                    <a:pt x="f1012" y="f432"/>
                  </a:lnTo>
                  <a:lnTo>
                    <a:pt x="f1013" y="f298"/>
                  </a:lnTo>
                  <a:lnTo>
                    <a:pt x="f1014" y="f296"/>
                  </a:lnTo>
                  <a:lnTo>
                    <a:pt x="f810" y="f282"/>
                  </a:lnTo>
                  <a:lnTo>
                    <a:pt x="f807" y="f283"/>
                  </a:lnTo>
                  <a:lnTo>
                    <a:pt x="f1015" y="f284"/>
                  </a:lnTo>
                  <a:lnTo>
                    <a:pt x="f1016" y="f291"/>
                  </a:lnTo>
                  <a:lnTo>
                    <a:pt x="f1017" y="f288"/>
                  </a:lnTo>
                  <a:lnTo>
                    <a:pt x="f800" y="f8"/>
                  </a:lnTo>
                  <a:lnTo>
                    <a:pt x="f1018" y="f8"/>
                  </a:lnTo>
                  <a:lnTo>
                    <a:pt x="f895" y="f8"/>
                  </a:lnTo>
                  <a:close/>
                  <a:moveTo>
                    <a:pt x="f1019" y="f36"/>
                  </a:moveTo>
                  <a:lnTo>
                    <a:pt x="f1020" y="f38"/>
                  </a:lnTo>
                  <a:lnTo>
                    <a:pt x="f92" y="f40"/>
                  </a:lnTo>
                  <a:lnTo>
                    <a:pt x="f1021" y="f42"/>
                  </a:lnTo>
                  <a:lnTo>
                    <a:pt x="f725" y="f44"/>
                  </a:lnTo>
                  <a:lnTo>
                    <a:pt x="f719" y="f46"/>
                  </a:lnTo>
                  <a:lnTo>
                    <a:pt x="f932" y="f48"/>
                  </a:lnTo>
                  <a:lnTo>
                    <a:pt x="f714" y="f50"/>
                  </a:lnTo>
                  <a:lnTo>
                    <a:pt x="f302" y="f50"/>
                  </a:lnTo>
                  <a:lnTo>
                    <a:pt x="f1022" y="f50"/>
                  </a:lnTo>
                  <a:lnTo>
                    <a:pt x="f706" y="f48"/>
                  </a:lnTo>
                  <a:lnTo>
                    <a:pt x="f1023" y="f55"/>
                  </a:lnTo>
                  <a:lnTo>
                    <a:pt x="f1024" y="f57"/>
                  </a:lnTo>
                  <a:lnTo>
                    <a:pt x="f868" y="f44"/>
                  </a:lnTo>
                  <a:lnTo>
                    <a:pt x="f699" y="f60"/>
                  </a:lnTo>
                  <a:lnTo>
                    <a:pt x="f866" y="f62"/>
                  </a:lnTo>
                  <a:lnTo>
                    <a:pt x="f1025" y="f64"/>
                  </a:lnTo>
                  <a:lnTo>
                    <a:pt x="f864" y="f66"/>
                  </a:lnTo>
                  <a:lnTo>
                    <a:pt x="f693" y="f68"/>
                  </a:lnTo>
                  <a:lnTo>
                    <a:pt x="f361" y="f70"/>
                  </a:lnTo>
                  <a:lnTo>
                    <a:pt x="f1026" y="f72"/>
                  </a:lnTo>
                  <a:lnTo>
                    <a:pt x="f316" y="f74"/>
                  </a:lnTo>
                  <a:lnTo>
                    <a:pt x="f1027" y="f76"/>
                  </a:lnTo>
                  <a:lnTo>
                    <a:pt x="f1028" y="f78"/>
                  </a:lnTo>
                  <a:lnTo>
                    <a:pt x="f628" y="f80"/>
                  </a:lnTo>
                  <a:lnTo>
                    <a:pt x="f15" y="f82"/>
                  </a:lnTo>
                  <a:lnTo>
                    <a:pt x="f948" y="f84"/>
                  </a:lnTo>
                  <a:lnTo>
                    <a:pt x="f374" y="f86"/>
                  </a:lnTo>
                  <a:lnTo>
                    <a:pt x="f133" y="f88"/>
                  </a:lnTo>
                  <a:lnTo>
                    <a:pt x="f630" y="f90"/>
                  </a:lnTo>
                  <a:lnTo>
                    <a:pt x="f685" y="f92"/>
                  </a:lnTo>
                  <a:lnTo>
                    <a:pt x="f1029" y="f94"/>
                  </a:lnTo>
                  <a:lnTo>
                    <a:pt x="f1030" y="f96"/>
                  </a:lnTo>
                  <a:lnTo>
                    <a:pt x="f141" y="f98"/>
                  </a:lnTo>
                  <a:lnTo>
                    <a:pt x="f1031" y="f100"/>
                  </a:lnTo>
                  <a:lnTo>
                    <a:pt x="f855" y="f102"/>
                  </a:lnTo>
                  <a:lnTo>
                    <a:pt x="f834" y="f104"/>
                  </a:lnTo>
                  <a:lnTo>
                    <a:pt x="f834" y="f105"/>
                  </a:lnTo>
                  <a:lnTo>
                    <a:pt x="f855" y="f106"/>
                  </a:lnTo>
                  <a:lnTo>
                    <a:pt x="f217" y="f108"/>
                  </a:lnTo>
                  <a:lnTo>
                    <a:pt x="f1031" y="f109"/>
                  </a:lnTo>
                  <a:lnTo>
                    <a:pt x="f1032" y="f111"/>
                  </a:lnTo>
                  <a:lnTo>
                    <a:pt x="f372" y="f113"/>
                  </a:lnTo>
                  <a:lnTo>
                    <a:pt x="f1033" y="f115"/>
                  </a:lnTo>
                  <a:lnTo>
                    <a:pt x="f1034" y="f117"/>
                  </a:lnTo>
                  <a:lnTo>
                    <a:pt x="f1035" y="f119"/>
                  </a:lnTo>
                  <a:lnTo>
                    <a:pt x="f135" y="f121"/>
                  </a:lnTo>
                  <a:lnTo>
                    <a:pt x="f950" y="f123"/>
                  </a:lnTo>
                  <a:lnTo>
                    <a:pt x="f1036" y="f125"/>
                  </a:lnTo>
                  <a:lnTo>
                    <a:pt x="f827" y="f127"/>
                  </a:lnTo>
                  <a:lnTo>
                    <a:pt x="f1037" y="f129"/>
                  </a:lnTo>
                  <a:lnTo>
                    <a:pt x="f1038" y="f131"/>
                  </a:lnTo>
                  <a:lnTo>
                    <a:pt x="f1039" y="f133"/>
                  </a:lnTo>
                  <a:lnTo>
                    <a:pt x="f1040" y="f135"/>
                  </a:lnTo>
                  <a:lnTo>
                    <a:pt x="f1041" y="f137"/>
                  </a:lnTo>
                  <a:lnTo>
                    <a:pt x="f1042" y="f139"/>
                  </a:lnTo>
                  <a:lnTo>
                    <a:pt x="f119" y="f141"/>
                  </a:lnTo>
                  <a:lnTo>
                    <a:pt x="f1043" y="f143"/>
                  </a:lnTo>
                  <a:lnTo>
                    <a:pt x="f616" y="f145"/>
                  </a:lnTo>
                  <a:lnTo>
                    <a:pt x="f232" y="f147"/>
                  </a:lnTo>
                  <a:lnTo>
                    <a:pt x="f941" y="f149"/>
                  </a:lnTo>
                  <a:lnTo>
                    <a:pt x="f109" y="f151"/>
                  </a:lnTo>
                  <a:lnTo>
                    <a:pt x="f1044" y="f153"/>
                  </a:lnTo>
                  <a:lnTo>
                    <a:pt x="f597" y="f155"/>
                  </a:lnTo>
                  <a:lnTo>
                    <a:pt x="f1045" y="f157"/>
                  </a:lnTo>
                  <a:lnTo>
                    <a:pt x="f351" y="f155"/>
                  </a:lnTo>
                  <a:lnTo>
                    <a:pt x="f1046" y="f160"/>
                  </a:lnTo>
                  <a:lnTo>
                    <a:pt x="f822" y="f153"/>
                  </a:lnTo>
                  <a:lnTo>
                    <a:pt x="f929" y="f163"/>
                  </a:lnTo>
                  <a:lnTo>
                    <a:pt x="f1047" y="f165"/>
                  </a:lnTo>
                  <a:lnTo>
                    <a:pt x="f92" y="f149"/>
                  </a:lnTo>
                  <a:lnTo>
                    <a:pt x="f491" y="f167"/>
                  </a:lnTo>
                  <a:lnTo>
                    <a:pt x="f255" y="f169"/>
                  </a:lnTo>
                  <a:lnTo>
                    <a:pt x="f815" y="f171"/>
                  </a:lnTo>
                  <a:lnTo>
                    <a:pt x="f1048" y="f173"/>
                  </a:lnTo>
                  <a:lnTo>
                    <a:pt x="f343" y="f174"/>
                  </a:lnTo>
                  <a:lnTo>
                    <a:pt x="f1049" y="f176"/>
                  </a:lnTo>
                  <a:lnTo>
                    <a:pt x="f1050" y="f178"/>
                  </a:lnTo>
                  <a:lnTo>
                    <a:pt x="f1001" y="f180"/>
                  </a:lnTo>
                  <a:lnTo>
                    <a:pt x="f397" y="f182"/>
                  </a:lnTo>
                  <a:lnTo>
                    <a:pt x="f716" y="f184"/>
                  </a:lnTo>
                  <a:lnTo>
                    <a:pt x="f326" y="f6"/>
                  </a:lnTo>
                  <a:lnTo>
                    <a:pt x="f936" y="f184"/>
                  </a:lnTo>
                  <a:lnTo>
                    <a:pt x="f937" y="f188"/>
                  </a:lnTo>
                  <a:lnTo>
                    <a:pt x="f1051" y="f190"/>
                  </a:lnTo>
                  <a:lnTo>
                    <a:pt x="f1052" y="f180"/>
                  </a:lnTo>
                  <a:lnTo>
                    <a:pt x="f610" y="f178"/>
                  </a:lnTo>
                  <a:lnTo>
                    <a:pt x="f1053" y="f176"/>
                  </a:lnTo>
                  <a:lnTo>
                    <a:pt x="f361" y="f194"/>
                  </a:lnTo>
                  <a:lnTo>
                    <a:pt x="f623" y="f196"/>
                  </a:lnTo>
                  <a:lnTo>
                    <a:pt x="f1054" y="f198"/>
                  </a:lnTo>
                  <a:lnTo>
                    <a:pt x="f1055" y="f200"/>
                  </a:lnTo>
                  <a:lnTo>
                    <a:pt x="f374" y="f201"/>
                  </a:lnTo>
                  <a:lnTo>
                    <a:pt x="f313" y="f203"/>
                  </a:lnTo>
                  <a:lnTo>
                    <a:pt x="f1056" y="f205"/>
                  </a:lnTo>
                  <a:lnTo>
                    <a:pt x="f169" y="f207"/>
                  </a:lnTo>
                  <a:lnTo>
                    <a:pt x="f639" y="f209"/>
                  </a:lnTo>
                  <a:lnTo>
                    <a:pt x="f157" y="f211"/>
                  </a:lnTo>
                  <a:lnTo>
                    <a:pt x="f1057" y="f213"/>
                  </a:lnTo>
                  <a:lnTo>
                    <a:pt x="f1058" y="f215"/>
                  </a:lnTo>
                  <a:lnTo>
                    <a:pt x="f1059" y="f217"/>
                  </a:lnTo>
                  <a:lnTo>
                    <a:pt x="f1060" y="f219"/>
                  </a:lnTo>
                  <a:lnTo>
                    <a:pt x="f1061" y="f221"/>
                  </a:lnTo>
                  <a:lnTo>
                    <a:pt x="f1062" y="f223"/>
                  </a:lnTo>
                  <a:lnTo>
                    <a:pt x="f1063" y="f127"/>
                  </a:lnTo>
                  <a:lnTo>
                    <a:pt x="f1064" y="f226"/>
                  </a:lnTo>
                  <a:lnTo>
                    <a:pt x="f174" y="f228"/>
                  </a:lnTo>
                  <a:lnTo>
                    <a:pt x="f662" y="f230"/>
                  </a:lnTo>
                  <a:lnTo>
                    <a:pt x="f12" y="f232"/>
                  </a:lnTo>
                  <a:lnTo>
                    <a:pt x="f180" y="f234"/>
                  </a:lnTo>
                  <a:lnTo>
                    <a:pt x="f190" y="f236"/>
                  </a:lnTo>
                  <a:lnTo>
                    <a:pt x="f188" y="f238"/>
                  </a:lnTo>
                  <a:lnTo>
                    <a:pt x="f184" y="f105"/>
                  </a:lnTo>
                  <a:lnTo>
                    <a:pt x="f6" y="f241"/>
                  </a:lnTo>
                  <a:lnTo>
                    <a:pt x="f184" y="f242"/>
                  </a:lnTo>
                  <a:lnTo>
                    <a:pt x="f188" y="f243"/>
                  </a:lnTo>
                  <a:lnTo>
                    <a:pt x="f182" y="f245"/>
                  </a:lnTo>
                  <a:lnTo>
                    <a:pt x="f180" y="f247"/>
                  </a:lnTo>
                  <a:lnTo>
                    <a:pt x="f178" y="f249"/>
                  </a:lnTo>
                  <a:lnTo>
                    <a:pt x="f1065" y="f251"/>
                  </a:lnTo>
                  <a:lnTo>
                    <a:pt x="f1066" y="f253"/>
                  </a:lnTo>
                  <a:lnTo>
                    <a:pt x="f670" y="f255"/>
                  </a:lnTo>
                  <a:lnTo>
                    <a:pt x="f171" y="f84"/>
                  </a:lnTo>
                  <a:lnTo>
                    <a:pt x="f1067" y="f258"/>
                  </a:lnTo>
                  <a:lnTo>
                    <a:pt x="f1068" y="f260"/>
                  </a:lnTo>
                  <a:lnTo>
                    <a:pt x="f1069" y="f262"/>
                  </a:lnTo>
                  <a:lnTo>
                    <a:pt x="f1070" y="f68"/>
                  </a:lnTo>
                  <a:lnTo>
                    <a:pt x="f1071" y="f62"/>
                  </a:lnTo>
                  <a:lnTo>
                    <a:pt x="f1072" y="f48"/>
                  </a:lnTo>
                  <a:lnTo>
                    <a:pt x="f1057" y="f266"/>
                  </a:lnTo>
                  <a:lnTo>
                    <a:pt x="f155" y="f267"/>
                  </a:lnTo>
                  <a:lnTo>
                    <a:pt x="f851" y="f269"/>
                  </a:lnTo>
                  <a:lnTo>
                    <a:pt x="f169" y="f270"/>
                  </a:lnTo>
                  <a:lnTo>
                    <a:pt x="f1056" y="f271"/>
                  </a:lnTo>
                  <a:lnTo>
                    <a:pt x="f1073" y="f273"/>
                  </a:lnTo>
                  <a:lnTo>
                    <a:pt x="f1074" y="f275"/>
                  </a:lnTo>
                  <a:lnTo>
                    <a:pt x="f15" y="f276"/>
                  </a:lnTo>
                  <a:lnTo>
                    <a:pt x="f125" y="f278"/>
                  </a:lnTo>
                  <a:lnTo>
                    <a:pt x="f1075" y="f280"/>
                  </a:lnTo>
                  <a:lnTo>
                    <a:pt x="f1076" y="f282"/>
                  </a:lnTo>
                  <a:lnTo>
                    <a:pt x="f616" y="f283"/>
                  </a:lnTo>
                  <a:lnTo>
                    <a:pt x="f610" y="f284"/>
                  </a:lnTo>
                  <a:lnTo>
                    <a:pt x="f1052" y="f285"/>
                  </a:lnTo>
                  <a:lnTo>
                    <a:pt x="f1051" y="f286"/>
                  </a:lnTo>
                  <a:lnTo>
                    <a:pt x="f1023" y="f288"/>
                  </a:lnTo>
                  <a:lnTo>
                    <a:pt x="f1077" y="f8"/>
                  </a:lnTo>
                  <a:lnTo>
                    <a:pt x="f593" y="f288"/>
                  </a:lnTo>
                  <a:lnTo>
                    <a:pt x="f932" y="f291"/>
                  </a:lnTo>
                  <a:lnTo>
                    <a:pt x="f98" y="f284"/>
                  </a:lnTo>
                  <a:lnTo>
                    <a:pt x="f96" y="f283"/>
                  </a:lnTo>
                  <a:lnTo>
                    <a:pt x="f1078" y="f282"/>
                  </a:lnTo>
                  <a:lnTo>
                    <a:pt x="f505" y="f296"/>
                  </a:lnTo>
                  <a:lnTo>
                    <a:pt x="f1004" y="f298"/>
                  </a:lnTo>
                  <a:lnTo>
                    <a:pt x="f1079" y="f276"/>
                  </a:lnTo>
                  <a:lnTo>
                    <a:pt x="f1019" y="f36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>
              <a:off x="423720" y="430200"/>
              <a:ext cx="493920" cy="1238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491"/>
                <a:gd name="f7" fmla="val 621"/>
                <a:gd name="f8" fmla="val 598"/>
                <a:gd name="f9" fmla="val 179"/>
                <a:gd name="f10" fmla="val 524"/>
                <a:gd name="f11" fmla="val 449"/>
                <a:gd name="f12" fmla="val 374"/>
                <a:gd name="f13" fmla="val 299"/>
                <a:gd name="f14" fmla="val 224"/>
                <a:gd name="f15" fmla="val 150"/>
                <a:gd name="f16" fmla="val 75"/>
                <a:gd name="f17" fmla="val 176"/>
                <a:gd name="f18" fmla="val 423"/>
                <a:gd name="f19" fmla="val 907"/>
                <a:gd name="f20" fmla="val 250"/>
                <a:gd name="f21" fmla="val 781"/>
                <a:gd name="f22" fmla="val 539"/>
                <a:gd name="f23" fmla="val 776"/>
                <a:gd name="f24" fmla="val 809"/>
                <a:gd name="f25" fmla="val 842"/>
                <a:gd name="f26" fmla="val 874"/>
                <a:gd name="f27" fmla="val 939"/>
                <a:gd name="f28" fmla="val 972"/>
                <a:gd name="f29" fmla="val 1005"/>
                <a:gd name="f30" fmla="val 1038"/>
                <a:gd name="f31" fmla="val 1275"/>
                <a:gd name="f32" fmla="val 1033"/>
                <a:gd name="f33" fmla="val 1814"/>
                <a:gd name="f34" fmla="val 1740"/>
                <a:gd name="f35" fmla="val 1665"/>
                <a:gd name="f36" fmla="val 1590"/>
                <a:gd name="f37" fmla="val 1515"/>
                <a:gd name="f38" fmla="val 1440"/>
                <a:gd name="f39" fmla="val 1366"/>
                <a:gd name="f40" fmla="val 1291"/>
                <a:gd name="f41" fmla="val 1216"/>
                <a:gd name="f42" fmla="val 1391"/>
                <a:gd name="f43" fmla="val 1639"/>
                <a:gd name="f44" fmla="val 2123"/>
                <a:gd name="f45" fmla="val 1996"/>
                <a:gd name="f46" fmla="val 1754"/>
                <a:gd name="f47" fmla="val 1991"/>
                <a:gd name="f48" fmla="val 2024"/>
                <a:gd name="f49" fmla="val 2057"/>
                <a:gd name="f50" fmla="val 2090"/>
                <a:gd name="f51" fmla="val 2155"/>
                <a:gd name="f52" fmla="val 2188"/>
                <a:gd name="f53" fmla="val 2220"/>
                <a:gd name="f54" fmla="val 2253"/>
                <a:gd name="f55" fmla="val 2248"/>
                <a:gd name="f56" fmla="+- 0 0 0"/>
                <a:gd name="f57" fmla="*/ f3 1 2491"/>
                <a:gd name="f58" fmla="*/ f4 1 621"/>
                <a:gd name="f59" fmla="*/ f56 f0 1"/>
                <a:gd name="f60" fmla="*/ 0 f57 1"/>
                <a:gd name="f61" fmla="*/ 0 f58 1"/>
                <a:gd name="f62" fmla="*/ f59 1 f2"/>
                <a:gd name="f63" fmla="+- f62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</a:cxnLst>
              <a:rect l="l" t="t" r="r" b="b"/>
              <a:pathLst>
                <a:path w="2491" h="621">
                  <a:moveTo>
                    <a:pt x="f8" y="f9"/>
                  </a:moveTo>
                  <a:lnTo>
                    <a:pt x="f8" y="f5"/>
                  </a:lnTo>
                  <a:lnTo>
                    <a:pt x="f10" y="f5"/>
                  </a:lnTo>
                  <a:lnTo>
                    <a:pt x="f11" y="f5"/>
                  </a:lnTo>
                  <a:lnTo>
                    <a:pt x="f12" y="f5"/>
                  </a:lnTo>
                  <a:lnTo>
                    <a:pt x="f13" y="f5"/>
                  </a:lnTo>
                  <a:lnTo>
                    <a:pt x="f14" y="f5"/>
                  </a:lnTo>
                  <a:lnTo>
                    <a:pt x="f15" y="f5"/>
                  </a:lnTo>
                  <a:lnTo>
                    <a:pt x="f16" y="f5"/>
                  </a:lnTo>
                  <a:lnTo>
                    <a:pt x="f5" y="f5"/>
                  </a:lnTo>
                  <a:lnTo>
                    <a:pt x="f5" y="f9"/>
                  </a:lnTo>
                  <a:lnTo>
                    <a:pt x="f17" y="f9"/>
                  </a:lnTo>
                  <a:lnTo>
                    <a:pt x="f17" y="f7"/>
                  </a:lnTo>
                  <a:lnTo>
                    <a:pt x="f18" y="f7"/>
                  </a:lnTo>
                  <a:lnTo>
                    <a:pt x="f18" y="f9"/>
                  </a:lnTo>
                  <a:lnTo>
                    <a:pt x="f8" y="f9"/>
                  </a:lnTo>
                  <a:close/>
                  <a:moveTo>
                    <a:pt x="f19" y="f20"/>
                  </a:moveTo>
                  <a:lnTo>
                    <a:pt x="f21" y="f7"/>
                  </a:lnTo>
                  <a:lnTo>
                    <a:pt x="f22" y="f7"/>
                  </a:lnTo>
                  <a:lnTo>
                    <a:pt x="f23" y="f5"/>
                  </a:lnTo>
                  <a:lnTo>
                    <a:pt x="f24" y="f5"/>
                  </a:lnTo>
                  <a:lnTo>
                    <a:pt x="f25" y="f5"/>
                  </a:lnTo>
                  <a:lnTo>
                    <a:pt x="f26" y="f5"/>
                  </a:lnTo>
                  <a:lnTo>
                    <a:pt x="f19" y="f5"/>
                  </a:lnTo>
                  <a:lnTo>
                    <a:pt x="f27" y="f5"/>
                  </a:lnTo>
                  <a:lnTo>
                    <a:pt x="f28" y="f5"/>
                  </a:lnTo>
                  <a:lnTo>
                    <a:pt x="f29" y="f5"/>
                  </a:lnTo>
                  <a:lnTo>
                    <a:pt x="f30" y="f5"/>
                  </a:lnTo>
                  <a:lnTo>
                    <a:pt x="f31" y="f7"/>
                  </a:lnTo>
                  <a:lnTo>
                    <a:pt x="f32" y="f7"/>
                  </a:lnTo>
                  <a:lnTo>
                    <a:pt x="f19" y="f20"/>
                  </a:lnTo>
                  <a:close/>
                  <a:moveTo>
                    <a:pt x="f33" y="f9"/>
                  </a:moveTo>
                  <a:lnTo>
                    <a:pt x="f33" y="f5"/>
                  </a:lnTo>
                  <a:lnTo>
                    <a:pt x="f34" y="f5"/>
                  </a:lnTo>
                  <a:lnTo>
                    <a:pt x="f35" y="f5"/>
                  </a:lnTo>
                  <a:lnTo>
                    <a:pt x="f36" y="f5"/>
                  </a:lnTo>
                  <a:lnTo>
                    <a:pt x="f37" y="f5"/>
                  </a:lnTo>
                  <a:lnTo>
                    <a:pt x="f38" y="f5"/>
                  </a:lnTo>
                  <a:lnTo>
                    <a:pt x="f39" y="f5"/>
                  </a:lnTo>
                  <a:lnTo>
                    <a:pt x="f40" y="f5"/>
                  </a:lnTo>
                  <a:lnTo>
                    <a:pt x="f41" y="f5"/>
                  </a:lnTo>
                  <a:lnTo>
                    <a:pt x="f41" y="f9"/>
                  </a:lnTo>
                  <a:lnTo>
                    <a:pt x="f42" y="f9"/>
                  </a:lnTo>
                  <a:lnTo>
                    <a:pt x="f42" y="f7"/>
                  </a:lnTo>
                  <a:lnTo>
                    <a:pt x="f43" y="f7"/>
                  </a:lnTo>
                  <a:lnTo>
                    <a:pt x="f43" y="f9"/>
                  </a:lnTo>
                  <a:lnTo>
                    <a:pt x="f33" y="f9"/>
                  </a:lnTo>
                  <a:close/>
                  <a:moveTo>
                    <a:pt x="f44" y="f20"/>
                  </a:moveTo>
                  <a:lnTo>
                    <a:pt x="f45" y="f7"/>
                  </a:lnTo>
                  <a:lnTo>
                    <a:pt x="f46" y="f7"/>
                  </a:lnTo>
                  <a:lnTo>
                    <a:pt x="f47" y="f5"/>
                  </a:lnTo>
                  <a:lnTo>
                    <a:pt x="f48" y="f5"/>
                  </a:lnTo>
                  <a:lnTo>
                    <a:pt x="f49" y="f5"/>
                  </a:lnTo>
                  <a:lnTo>
                    <a:pt x="f50" y="f5"/>
                  </a:lnTo>
                  <a:lnTo>
                    <a:pt x="f44" y="f5"/>
                  </a:lnTo>
                  <a:lnTo>
                    <a:pt x="f51" y="f5"/>
                  </a:lnTo>
                  <a:lnTo>
                    <a:pt x="f52" y="f5"/>
                  </a:lnTo>
                  <a:lnTo>
                    <a:pt x="f53" y="f5"/>
                  </a:lnTo>
                  <a:lnTo>
                    <a:pt x="f54" y="f5"/>
                  </a:lnTo>
                  <a:lnTo>
                    <a:pt x="f6" y="f7"/>
                  </a:lnTo>
                  <a:lnTo>
                    <a:pt x="f55" y="f7"/>
                  </a:lnTo>
                  <a:lnTo>
                    <a:pt x="f44" y="f20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10" name="Freeform 9"/>
            <p:cNvSpPr/>
            <p:nvPr/>
          </p:nvSpPr>
          <p:spPr>
            <a:xfrm>
              <a:off x="2108160" y="638280"/>
              <a:ext cx="1577880" cy="166680"/>
            </a:xfrm>
            <a:custGeom>
              <a:avLst/>
              <a:gdLst>
                <a:gd name="f0" fmla="val 10800000"/>
                <a:gd name="f1" fmla="val 5400000"/>
                <a:gd name="f2" fmla="val 360"/>
                <a:gd name="f3" fmla="val 180"/>
                <a:gd name="f4" fmla="val w"/>
                <a:gd name="f5" fmla="val h"/>
                <a:gd name="f6" fmla="val 0"/>
                <a:gd name="f7" fmla="val 7953"/>
                <a:gd name="f8" fmla="val 842"/>
                <a:gd name="f9" fmla="val 324"/>
                <a:gd name="f10" fmla="val 277"/>
                <a:gd name="f11" fmla="val 344"/>
                <a:gd name="f12" fmla="val 81"/>
                <a:gd name="f13" fmla="val 569"/>
                <a:gd name="f14" fmla="val 352"/>
                <a:gd name="f15" fmla="val 637"/>
                <a:gd name="f16" fmla="val 11"/>
                <a:gd name="f17" fmla="val 338"/>
                <a:gd name="f18" fmla="val 79"/>
                <a:gd name="f19" fmla="val 401"/>
                <a:gd name="f20" fmla="val 188"/>
                <a:gd name="f21" fmla="val 492"/>
                <a:gd name="f22" fmla="val 556"/>
                <a:gd name="f23" fmla="val 284"/>
                <a:gd name="f24" fmla="val 566"/>
                <a:gd name="f25" fmla="val 300"/>
                <a:gd name="f26" fmla="val 578"/>
                <a:gd name="f27" fmla="val 317"/>
                <a:gd name="f28" fmla="val 589"/>
                <a:gd name="f29" fmla="val 337"/>
                <a:gd name="f30" fmla="val 601"/>
                <a:gd name="f31" fmla="val 357"/>
                <a:gd name="f32" fmla="val 604"/>
                <a:gd name="f33" fmla="val 614"/>
                <a:gd name="f34" fmla="val 340"/>
                <a:gd name="f35" fmla="val 625"/>
                <a:gd name="f36" fmla="val 321"/>
                <a:gd name="f37" fmla="val 636"/>
                <a:gd name="f38" fmla="val 303"/>
                <a:gd name="f39" fmla="val 649"/>
                <a:gd name="f40" fmla="val 283"/>
                <a:gd name="f41" fmla="val 712"/>
                <a:gd name="f42" fmla="val 800"/>
                <a:gd name="f43" fmla="val 646"/>
                <a:gd name="f44" fmla="val 405"/>
                <a:gd name="f45" fmla="val 805"/>
                <a:gd name="f46" fmla="val 535"/>
                <a:gd name="f47" fmla="val 635"/>
                <a:gd name="f48" fmla="val 520"/>
                <a:gd name="f49" fmla="val 624"/>
                <a:gd name="f50" fmla="val 501"/>
                <a:gd name="f51" fmla="val 612"/>
                <a:gd name="f52" fmla="val 481"/>
                <a:gd name="f53" fmla="val 598"/>
                <a:gd name="f54" fmla="val 457"/>
                <a:gd name="f55" fmla="val 596"/>
                <a:gd name="f56" fmla="val 588"/>
                <a:gd name="f57" fmla="val 472"/>
                <a:gd name="f58" fmla="val 490"/>
                <a:gd name="f59" fmla="val 564"/>
                <a:gd name="f60" fmla="val 511"/>
                <a:gd name="f61" fmla="val 549"/>
                <a:gd name="f62" fmla="val 484"/>
                <a:gd name="f63" fmla="val 394"/>
                <a:gd name="f64" fmla="val 553"/>
                <a:gd name="f65" fmla="val 408"/>
                <a:gd name="f66" fmla="val 883"/>
                <a:gd name="f67" fmla="val 820"/>
                <a:gd name="f68" fmla="val 334"/>
                <a:gd name="f69" fmla="val 298"/>
                <a:gd name="f70" fmla="val 882"/>
                <a:gd name="f71" fmla="val 261"/>
                <a:gd name="f72" fmla="val 881"/>
                <a:gd name="f73" fmla="val 224"/>
                <a:gd name="f74" fmla="val 880"/>
                <a:gd name="f75" fmla="val 953"/>
                <a:gd name="f76" fmla="val 957"/>
                <a:gd name="f77" fmla="val 265"/>
                <a:gd name="f78" fmla="val 958"/>
                <a:gd name="f79" fmla="val 965"/>
                <a:gd name="f80" fmla="val 255"/>
                <a:gd name="f81" fmla="val 972"/>
                <a:gd name="f82" fmla="val 244"/>
                <a:gd name="f83" fmla="val 979"/>
                <a:gd name="f84" fmla="val 235"/>
                <a:gd name="f85" fmla="val 988"/>
                <a:gd name="f86" fmla="val 227"/>
                <a:gd name="f87" fmla="val 996"/>
                <a:gd name="f88" fmla="val 219"/>
                <a:gd name="f89" fmla="val 1005"/>
                <a:gd name="f90" fmla="val 211"/>
                <a:gd name="f91" fmla="val 1014"/>
                <a:gd name="f92" fmla="val 205"/>
                <a:gd name="f93" fmla="val 1024"/>
                <a:gd name="f94" fmla="val 199"/>
                <a:gd name="f95" fmla="val 1034"/>
                <a:gd name="f96" fmla="val 194"/>
                <a:gd name="f97" fmla="val 1045"/>
                <a:gd name="f98" fmla="val 190"/>
                <a:gd name="f99" fmla="val 1055"/>
                <a:gd name="f100" fmla="val 186"/>
                <a:gd name="f101" fmla="val 1068"/>
                <a:gd name="f102" fmla="val 183"/>
                <a:gd name="f103" fmla="val 1079"/>
                <a:gd name="f104" fmla="val 181"/>
                <a:gd name="f105" fmla="val 1091"/>
                <a:gd name="f106" fmla="val 178"/>
                <a:gd name="f107" fmla="val 1105"/>
                <a:gd name="f108" fmla="val 177"/>
                <a:gd name="f109" fmla="val 1118"/>
                <a:gd name="f110" fmla="val 1138"/>
                <a:gd name="f111" fmla="val 1157"/>
                <a:gd name="f112" fmla="val 182"/>
                <a:gd name="f113" fmla="val 1166"/>
                <a:gd name="f114" fmla="val 184"/>
                <a:gd name="f115" fmla="val 1176"/>
                <a:gd name="f116" fmla="val 187"/>
                <a:gd name="f117" fmla="val 1185"/>
                <a:gd name="f118" fmla="val 1193"/>
                <a:gd name="f119" fmla="val 193"/>
                <a:gd name="f120" fmla="val 1201"/>
                <a:gd name="f121" fmla="val 198"/>
                <a:gd name="f122" fmla="val 1210"/>
                <a:gd name="f123" fmla="val 202"/>
                <a:gd name="f124" fmla="val 1218"/>
                <a:gd name="f125" fmla="val 207"/>
                <a:gd name="f126" fmla="val 1225"/>
                <a:gd name="f127" fmla="val 213"/>
                <a:gd name="f128" fmla="val 1240"/>
                <a:gd name="f129" fmla="val 226"/>
                <a:gd name="f130" fmla="val 1254"/>
                <a:gd name="f131" fmla="val 241"/>
                <a:gd name="f132" fmla="val 1266"/>
                <a:gd name="f133" fmla="val 258"/>
                <a:gd name="f134" fmla="val 1277"/>
                <a:gd name="f135" fmla="val 275"/>
                <a:gd name="f136" fmla="val 1287"/>
                <a:gd name="f137" fmla="val 294"/>
                <a:gd name="f138" fmla="val 1294"/>
                <a:gd name="f139" fmla="val 314"/>
                <a:gd name="f140" fmla="val 1300"/>
                <a:gd name="f141" fmla="val 335"/>
                <a:gd name="f142" fmla="val 1304"/>
                <a:gd name="f143" fmla="val 1307"/>
                <a:gd name="f144" fmla="val 381"/>
                <a:gd name="f145" fmla="val 1308"/>
                <a:gd name="f146" fmla="val 406"/>
                <a:gd name="f147" fmla="val 434"/>
                <a:gd name="f148" fmla="val 460"/>
                <a:gd name="f149" fmla="val 1302"/>
                <a:gd name="f150" fmla="val 473"/>
                <a:gd name="f151" fmla="val 1299"/>
                <a:gd name="f152" fmla="val 485"/>
                <a:gd name="f153" fmla="val 1296"/>
                <a:gd name="f154" fmla="val 497"/>
                <a:gd name="f155" fmla="val 1292"/>
                <a:gd name="f156" fmla="val 509"/>
                <a:gd name="f157" fmla="val 1288"/>
                <a:gd name="f158" fmla="val 1283"/>
                <a:gd name="f159" fmla="val 530"/>
                <a:gd name="f160" fmla="val 1278"/>
                <a:gd name="f161" fmla="val 541"/>
                <a:gd name="f162" fmla="val 1272"/>
                <a:gd name="f163" fmla="val 551"/>
                <a:gd name="f164" fmla="val 560"/>
                <a:gd name="f165" fmla="val 1260"/>
                <a:gd name="f166" fmla="val 1253"/>
                <a:gd name="f167" fmla="val 579"/>
                <a:gd name="f168" fmla="val 1245"/>
                <a:gd name="f169" fmla="val 587"/>
                <a:gd name="f170" fmla="val 1231"/>
                <a:gd name="f171" fmla="val 1215"/>
                <a:gd name="f172" fmla="val 1207"/>
                <a:gd name="f173" fmla="val 619"/>
                <a:gd name="f174" fmla="val 1198"/>
                <a:gd name="f175" fmla="val 1190"/>
                <a:gd name="f176" fmla="val 628"/>
                <a:gd name="f177" fmla="val 1181"/>
                <a:gd name="f178" fmla="val 632"/>
                <a:gd name="f179" fmla="val 1163"/>
                <a:gd name="f180" fmla="val 638"/>
                <a:gd name="f181" fmla="val 1144"/>
                <a:gd name="f182" fmla="val 643"/>
                <a:gd name="f183" fmla="val 1123"/>
                <a:gd name="f184" fmla="val 647"/>
                <a:gd name="f185" fmla="val 1103"/>
                <a:gd name="f186" fmla="val 648"/>
                <a:gd name="f187" fmla="val 1069"/>
                <a:gd name="f188" fmla="val 644"/>
                <a:gd name="f189" fmla="val 1058"/>
                <a:gd name="f190" fmla="val 642"/>
                <a:gd name="f191" fmla="val 1048"/>
                <a:gd name="f192" fmla="val 640"/>
                <a:gd name="f193" fmla="val 1038"/>
                <a:gd name="f194" fmla="val 1029"/>
                <a:gd name="f195" fmla="val 633"/>
                <a:gd name="f196" fmla="val 1019"/>
                <a:gd name="f197" fmla="val 629"/>
                <a:gd name="f198" fmla="val 1011"/>
                <a:gd name="f199" fmla="val 1003"/>
                <a:gd name="f200" fmla="val 620"/>
                <a:gd name="f201" fmla="val 989"/>
                <a:gd name="f202" fmla="val 607"/>
                <a:gd name="f203" fmla="val 981"/>
                <a:gd name="f204" fmla="val 600"/>
                <a:gd name="f205" fmla="val 975"/>
                <a:gd name="f206" fmla="val 593"/>
                <a:gd name="f207" fmla="val 969"/>
                <a:gd name="f208" fmla="val 585"/>
                <a:gd name="f209" fmla="val 964"/>
                <a:gd name="f210" fmla="val 577"/>
                <a:gd name="f211" fmla="val 377"/>
                <a:gd name="f212" fmla="val 454"/>
                <a:gd name="f213" fmla="val 468"/>
                <a:gd name="f214" fmla="val 966"/>
                <a:gd name="f215" fmla="val 480"/>
                <a:gd name="f216" fmla="val 504"/>
                <a:gd name="f217" fmla="val 977"/>
                <a:gd name="f218" fmla="val 515"/>
                <a:gd name="f219" fmla="val 983"/>
                <a:gd name="f220" fmla="val 525"/>
                <a:gd name="f221" fmla="val 991"/>
                <a:gd name="f222" fmla="val 1000"/>
                <a:gd name="f223" fmla="val 546"/>
                <a:gd name="f224" fmla="val 1009"/>
                <a:gd name="f225" fmla="val 554"/>
                <a:gd name="f226" fmla="val 1018"/>
                <a:gd name="f227" fmla="val 562"/>
                <a:gd name="f228" fmla="val 568"/>
                <a:gd name="f229" fmla="val 1040"/>
                <a:gd name="f230" fmla="val 573"/>
                <a:gd name="f231" fmla="val 1051"/>
                <a:gd name="f232" fmla="val 1064"/>
                <a:gd name="f233" fmla="val 581"/>
                <a:gd name="f234" fmla="val 1077"/>
                <a:gd name="f235" fmla="val 583"/>
                <a:gd name="f236" fmla="val 1090"/>
                <a:gd name="f237" fmla="val 1106"/>
                <a:gd name="f238" fmla="val 1120"/>
                <a:gd name="f239" fmla="val 580"/>
                <a:gd name="f240" fmla="val 1133"/>
                <a:gd name="f241" fmla="val 1147"/>
                <a:gd name="f242" fmla="val 571"/>
                <a:gd name="f243" fmla="val 1159"/>
                <a:gd name="f244" fmla="val 1170"/>
                <a:gd name="f245" fmla="val 547"/>
                <a:gd name="f246" fmla="val 523"/>
                <a:gd name="f247" fmla="val 1205"/>
                <a:gd name="f248" fmla="val 510"/>
                <a:gd name="f249" fmla="val 1212"/>
                <a:gd name="f250" fmla="val 495"/>
                <a:gd name="f251" fmla="val 1217"/>
                <a:gd name="f252" fmla="val 1221"/>
                <a:gd name="f253" fmla="val 463"/>
                <a:gd name="f254" fmla="val 1224"/>
                <a:gd name="f255" fmla="val 447"/>
                <a:gd name="f256" fmla="val 1226"/>
                <a:gd name="f257" fmla="val 428"/>
                <a:gd name="f258" fmla="val 410"/>
                <a:gd name="f259" fmla="val 392"/>
                <a:gd name="f260" fmla="val 376"/>
                <a:gd name="f261" fmla="val 345"/>
                <a:gd name="f262" fmla="val 1213"/>
                <a:gd name="f263" fmla="val 331"/>
                <a:gd name="f264" fmla="val 1206"/>
                <a:gd name="f265" fmla="val 1200"/>
                <a:gd name="f266" fmla="val 305"/>
                <a:gd name="f267" fmla="val 1192"/>
                <a:gd name="f268" fmla="val 293"/>
                <a:gd name="f269" fmla="val 1182"/>
                <a:gd name="f270" fmla="val 280"/>
                <a:gd name="f271" fmla="val 1172"/>
                <a:gd name="f272" fmla="val 271"/>
                <a:gd name="f273" fmla="val 1160"/>
                <a:gd name="f274" fmla="val 262"/>
                <a:gd name="f275" fmla="val 1149"/>
                <a:gd name="f276" fmla="val 1136"/>
                <a:gd name="f277" fmla="val 249"/>
                <a:gd name="f278" fmla="val 1122"/>
                <a:gd name="f279" fmla="val 245"/>
                <a:gd name="f280" fmla="val 1108"/>
                <a:gd name="f281" fmla="val 243"/>
                <a:gd name="f282" fmla="val 1092"/>
                <a:gd name="f283" fmla="val 242"/>
                <a:gd name="f284" fmla="val 1082"/>
                <a:gd name="f285" fmla="val 1072"/>
                <a:gd name="f286" fmla="val 1062"/>
                <a:gd name="f287" fmla="val 246"/>
                <a:gd name="f288" fmla="val 1052"/>
                <a:gd name="f289" fmla="val 1042"/>
                <a:gd name="f290" fmla="val 254"/>
                <a:gd name="f291" fmla="val 1033"/>
                <a:gd name="f292" fmla="val 264"/>
                <a:gd name="f293" fmla="val 1015"/>
                <a:gd name="f294" fmla="val 270"/>
                <a:gd name="f295" fmla="val 1007"/>
                <a:gd name="f296" fmla="val 999"/>
                <a:gd name="f297" fmla="val 285"/>
                <a:gd name="f298" fmla="val 993"/>
                <a:gd name="f299" fmla="val 987"/>
                <a:gd name="f300" fmla="val 312"/>
                <a:gd name="f301" fmla="val 976"/>
                <a:gd name="f302" fmla="val 333"/>
                <a:gd name="f303" fmla="val 967"/>
                <a:gd name="f304" fmla="val 353"/>
                <a:gd name="f305" fmla="val 363"/>
                <a:gd name="f306" fmla="val 370"/>
                <a:gd name="f307" fmla="val 1771"/>
                <a:gd name="f308" fmla="val 427"/>
                <a:gd name="f309" fmla="val 1457"/>
                <a:gd name="f310" fmla="val 426"/>
                <a:gd name="f311" fmla="val 1458"/>
                <a:gd name="f312" fmla="val 445"/>
                <a:gd name="f313" fmla="val 1460"/>
                <a:gd name="f314" fmla="val 1464"/>
                <a:gd name="f315" fmla="val 1469"/>
                <a:gd name="f316" fmla="val 1477"/>
                <a:gd name="f317" fmla="val 1484"/>
                <a:gd name="f318" fmla="val 1493"/>
                <a:gd name="f319" fmla="val 1504"/>
                <a:gd name="f320" fmla="val 1515"/>
                <a:gd name="f321" fmla="val 1526"/>
                <a:gd name="f322" fmla="val 1537"/>
                <a:gd name="f323" fmla="val 1551"/>
                <a:gd name="f324" fmla="val 1564"/>
                <a:gd name="f325" fmla="val 1578"/>
                <a:gd name="f326" fmla="val 1594"/>
                <a:gd name="f327" fmla="val 582"/>
                <a:gd name="f328" fmla="val 1610"/>
                <a:gd name="f329" fmla="val 1628"/>
                <a:gd name="f330" fmla="val 1644"/>
                <a:gd name="f331" fmla="val 1660"/>
                <a:gd name="f332" fmla="val 1676"/>
                <a:gd name="f333" fmla="val 1690"/>
                <a:gd name="f334" fmla="val 1706"/>
                <a:gd name="f335" fmla="val 1720"/>
                <a:gd name="f336" fmla="val 1735"/>
                <a:gd name="f337" fmla="val 559"/>
                <a:gd name="f338" fmla="val 1748"/>
                <a:gd name="f339" fmla="val 618"/>
                <a:gd name="f340" fmla="val 1733"/>
                <a:gd name="f341" fmla="val 1715"/>
                <a:gd name="f342" fmla="val 630"/>
                <a:gd name="f343" fmla="val 1698"/>
                <a:gd name="f344" fmla="val 1680"/>
                <a:gd name="f345" fmla="val 639"/>
                <a:gd name="f346" fmla="val 1661"/>
                <a:gd name="f347" fmla="val 1641"/>
                <a:gd name="f348" fmla="val 1621"/>
                <a:gd name="f349" fmla="val 1599"/>
                <a:gd name="f350" fmla="val 1574"/>
                <a:gd name="f351" fmla="val 1539"/>
                <a:gd name="f352" fmla="val 1528"/>
                <a:gd name="f353" fmla="val 1518"/>
                <a:gd name="f354" fmla="val 634"/>
                <a:gd name="f355" fmla="val 1507"/>
                <a:gd name="f356" fmla="val 631"/>
                <a:gd name="f357" fmla="val 1497"/>
                <a:gd name="f358" fmla="val 627"/>
                <a:gd name="f359" fmla="val 1488"/>
                <a:gd name="f360" fmla="val 622"/>
                <a:gd name="f361" fmla="val 1479"/>
                <a:gd name="f362" fmla="val 617"/>
                <a:gd name="f363" fmla="val 1461"/>
                <a:gd name="f364" fmla="val 605"/>
                <a:gd name="f365" fmla="val 1453"/>
                <a:gd name="f366" fmla="val 1445"/>
                <a:gd name="f367" fmla="val 592"/>
                <a:gd name="f368" fmla="val 1438"/>
                <a:gd name="f369" fmla="val 584"/>
                <a:gd name="f370" fmla="val 1430"/>
                <a:gd name="f371" fmla="val 576"/>
                <a:gd name="f372" fmla="val 1423"/>
                <a:gd name="f373" fmla="val 567"/>
                <a:gd name="f374" fmla="val 1417"/>
                <a:gd name="f375" fmla="val 1412"/>
                <a:gd name="f376" fmla="val 1406"/>
                <a:gd name="f377" fmla="val 542"/>
                <a:gd name="f378" fmla="val 1402"/>
                <a:gd name="f379" fmla="val 531"/>
                <a:gd name="f380" fmla="val 1397"/>
                <a:gd name="f381" fmla="val 522"/>
                <a:gd name="f382" fmla="val 1393"/>
                <a:gd name="f383" fmla="val 512"/>
                <a:gd name="f384" fmla="val 1389"/>
                <a:gd name="f385" fmla="val 1386"/>
                <a:gd name="f386" fmla="val 1384"/>
                <a:gd name="f387" fmla="val 1382"/>
                <a:gd name="f388" fmla="val 469"/>
                <a:gd name="f389" fmla="val 1379"/>
                <a:gd name="f390" fmla="val 1378"/>
                <a:gd name="f391" fmla="val 419"/>
                <a:gd name="f392" fmla="val 346"/>
                <a:gd name="f393" fmla="val 1392"/>
                <a:gd name="f394" fmla="val 313"/>
                <a:gd name="f395" fmla="val 1401"/>
                <a:gd name="f396" fmla="val 1411"/>
                <a:gd name="f397" fmla="val 282"/>
                <a:gd name="f398" fmla="val 1416"/>
                <a:gd name="f399" fmla="val 273"/>
                <a:gd name="f400" fmla="val 1422"/>
                <a:gd name="f401" fmla="val 1428"/>
                <a:gd name="f402" fmla="val 1436"/>
                <a:gd name="f403" fmla="val 1443"/>
                <a:gd name="f404" fmla="val 238"/>
                <a:gd name="f405" fmla="val 1451"/>
                <a:gd name="f406" fmla="val 230"/>
                <a:gd name="f407" fmla="val 223"/>
                <a:gd name="f408" fmla="val 1466"/>
                <a:gd name="f409" fmla="val 217"/>
                <a:gd name="f410" fmla="val 1476"/>
                <a:gd name="f411" fmla="val 210"/>
                <a:gd name="f412" fmla="val 204"/>
                <a:gd name="f413" fmla="val 1502"/>
                <a:gd name="f414" fmla="val 195"/>
                <a:gd name="f415" fmla="val 1513"/>
                <a:gd name="f416" fmla="val 191"/>
                <a:gd name="f417" fmla="val 1522"/>
                <a:gd name="f418" fmla="val 1532"/>
                <a:gd name="f419" fmla="val 185"/>
                <a:gd name="f420" fmla="val 1543"/>
                <a:gd name="f421" fmla="val 1554"/>
                <a:gd name="f422" fmla="val 179"/>
                <a:gd name="f423" fmla="val 1565"/>
                <a:gd name="f424" fmla="val 1576"/>
                <a:gd name="f425" fmla="val 1589"/>
                <a:gd name="f426" fmla="val 1601"/>
                <a:gd name="f427" fmla="val 1612"/>
                <a:gd name="f428" fmla="val 1624"/>
                <a:gd name="f429" fmla="val 1635"/>
                <a:gd name="f430" fmla="val 1645"/>
                <a:gd name="f431" fmla="val 1655"/>
                <a:gd name="f432" fmla="val 1665"/>
                <a:gd name="f433" fmla="val 192"/>
                <a:gd name="f434" fmla="val 1675"/>
                <a:gd name="f435" fmla="val 196"/>
                <a:gd name="f436" fmla="val 1683"/>
                <a:gd name="f437" fmla="val 201"/>
                <a:gd name="f438" fmla="val 1692"/>
                <a:gd name="f439" fmla="val 206"/>
                <a:gd name="f440" fmla="val 1701"/>
                <a:gd name="f441" fmla="val 212"/>
                <a:gd name="f442" fmla="val 1708"/>
                <a:gd name="f443" fmla="val 220"/>
                <a:gd name="f444" fmla="val 1716"/>
                <a:gd name="f445" fmla="val 1723"/>
                <a:gd name="f446" fmla="val 234"/>
                <a:gd name="f447" fmla="val 1729"/>
                <a:gd name="f448" fmla="val 1736"/>
                <a:gd name="f449" fmla="val 251"/>
                <a:gd name="f450" fmla="val 1745"/>
                <a:gd name="f451" fmla="val 266"/>
                <a:gd name="f452" fmla="val 1753"/>
                <a:gd name="f453" fmla="val 281"/>
                <a:gd name="f454" fmla="val 1759"/>
                <a:gd name="f455" fmla="val 1764"/>
                <a:gd name="f456" fmla="val 1768"/>
                <a:gd name="f457" fmla="val 332"/>
                <a:gd name="f458" fmla="val 1772"/>
                <a:gd name="f459" fmla="val 349"/>
                <a:gd name="f460" fmla="val 1774"/>
                <a:gd name="f461" fmla="val 369"/>
                <a:gd name="f462" fmla="val 388"/>
                <a:gd name="f463" fmla="val 400"/>
                <a:gd name="f464" fmla="val 1773"/>
                <a:gd name="f465" fmla="val 368"/>
                <a:gd name="f466" fmla="val 1696"/>
                <a:gd name="f467" fmla="val 355"/>
                <a:gd name="f468" fmla="val 1694"/>
                <a:gd name="f469" fmla="val 1687"/>
                <a:gd name="f470" fmla="val 311"/>
                <a:gd name="f471" fmla="val 301"/>
                <a:gd name="f472" fmla="val 1678"/>
                <a:gd name="f473" fmla="val 292"/>
                <a:gd name="f474" fmla="val 1673"/>
                <a:gd name="f475" fmla="val 1666"/>
                <a:gd name="f476" fmla="val 1656"/>
                <a:gd name="f477" fmla="val 1646"/>
                <a:gd name="f478" fmla="val 1636"/>
                <a:gd name="f479" fmla="val 247"/>
                <a:gd name="f480" fmla="val 1611"/>
                <a:gd name="f481" fmla="val 239"/>
                <a:gd name="f482" fmla="val 1597"/>
                <a:gd name="f483" fmla="val 237"/>
                <a:gd name="f484" fmla="val 1583"/>
                <a:gd name="f485" fmla="val 236"/>
                <a:gd name="f486" fmla="val 1568"/>
                <a:gd name="f487" fmla="val 1555"/>
                <a:gd name="f488" fmla="val 1542"/>
                <a:gd name="f489" fmla="val 1531"/>
                <a:gd name="f490" fmla="val 1520"/>
                <a:gd name="f491" fmla="val 1510"/>
                <a:gd name="f492" fmla="val 1500"/>
                <a:gd name="f493" fmla="val 1491"/>
                <a:gd name="f494" fmla="val 1485"/>
                <a:gd name="f495" fmla="val 290"/>
                <a:gd name="f496" fmla="val 1474"/>
                <a:gd name="f497" fmla="val 310"/>
                <a:gd name="f498" fmla="val 1468"/>
                <a:gd name="f499" fmla="val 320"/>
                <a:gd name="f500" fmla="val 343"/>
                <a:gd name="f501" fmla="val 1459"/>
                <a:gd name="f502" fmla="val 1875"/>
                <a:gd name="f503" fmla="val 328"/>
                <a:gd name="f504" fmla="val 291"/>
                <a:gd name="f505" fmla="val 1874"/>
                <a:gd name="f506" fmla="val 256"/>
                <a:gd name="f507" fmla="val 1873"/>
                <a:gd name="f508" fmla="val 221"/>
                <a:gd name="f509" fmla="val 1872"/>
                <a:gd name="f510" fmla="val 1944"/>
                <a:gd name="f511" fmla="val 1946"/>
                <a:gd name="f512" fmla="val 276"/>
                <a:gd name="f513" fmla="val 1950"/>
                <a:gd name="f514" fmla="val 1954"/>
                <a:gd name="f515" fmla="val 1959"/>
                <a:gd name="f516" fmla="val 1964"/>
                <a:gd name="f517" fmla="val 1970"/>
                <a:gd name="f518" fmla="val 1976"/>
                <a:gd name="f519" fmla="val 1983"/>
                <a:gd name="f520" fmla="val 1991"/>
                <a:gd name="f521" fmla="val 2000"/>
                <a:gd name="f522" fmla="val 2008"/>
                <a:gd name="f523" fmla="val 2017"/>
                <a:gd name="f524" fmla="val 2026"/>
                <a:gd name="f525" fmla="val 2036"/>
                <a:gd name="f526" fmla="val 2045"/>
                <a:gd name="f527" fmla="val 2054"/>
                <a:gd name="f528" fmla="val 2064"/>
                <a:gd name="f529" fmla="val 2075"/>
                <a:gd name="f530" fmla="val 2087"/>
                <a:gd name="f531" fmla="val 2097"/>
                <a:gd name="f532" fmla="val 2084"/>
                <a:gd name="f533" fmla="val 2069"/>
                <a:gd name="f534" fmla="val 2055"/>
                <a:gd name="f535" fmla="val 2043"/>
                <a:gd name="f536" fmla="val 2032"/>
                <a:gd name="f537" fmla="val 2020"/>
                <a:gd name="f538" fmla="val 2010"/>
                <a:gd name="f539" fmla="val 272"/>
                <a:gd name="f540" fmla="val 1990"/>
                <a:gd name="f541" fmla="val 1982"/>
                <a:gd name="f542" fmla="val 1971"/>
                <a:gd name="f543" fmla="val 1966"/>
                <a:gd name="f544" fmla="val 1963"/>
                <a:gd name="f545" fmla="val 1960"/>
                <a:gd name="f546" fmla="val 356"/>
                <a:gd name="f547" fmla="val 1958"/>
                <a:gd name="f548" fmla="val 1957"/>
                <a:gd name="f549" fmla="val 383"/>
                <a:gd name="f550" fmla="val 1955"/>
                <a:gd name="f551" fmla="val 398"/>
                <a:gd name="f552" fmla="val 2260"/>
                <a:gd name="f553" fmla="val 2178"/>
                <a:gd name="f554" fmla="val 2219"/>
                <a:gd name="f555" fmla="val 105"/>
                <a:gd name="f556" fmla="val 2217"/>
                <a:gd name="f557" fmla="val 2206"/>
                <a:gd name="f558" fmla="val 104"/>
                <a:gd name="f559" fmla="val 2197"/>
                <a:gd name="f560" fmla="val 101"/>
                <a:gd name="f561" fmla="val 2193"/>
                <a:gd name="f562" fmla="val 99"/>
                <a:gd name="f563" fmla="val 2189"/>
                <a:gd name="f564" fmla="val 96"/>
                <a:gd name="f565" fmla="val 2185"/>
                <a:gd name="f566" fmla="val 93"/>
                <a:gd name="f567" fmla="val 2181"/>
                <a:gd name="f568" fmla="val 90"/>
                <a:gd name="f569" fmla="val 2174"/>
                <a:gd name="f570" fmla="val 82"/>
                <a:gd name="f571" fmla="val 2170"/>
                <a:gd name="f572" fmla="val 72"/>
                <a:gd name="f573" fmla="val 2167"/>
                <a:gd name="f574" fmla="val 63"/>
                <a:gd name="f575" fmla="val 2166"/>
                <a:gd name="f576" fmla="val 52"/>
                <a:gd name="f577" fmla="val 42"/>
                <a:gd name="f578" fmla="val 32"/>
                <a:gd name="f579" fmla="val 23"/>
                <a:gd name="f580" fmla="val 2182"/>
                <a:gd name="f581" fmla="val 16"/>
                <a:gd name="f582" fmla="val 12"/>
                <a:gd name="f583" fmla="val 9"/>
                <a:gd name="f584" fmla="val 2194"/>
                <a:gd name="f585" fmla="val 6"/>
                <a:gd name="f586" fmla="val 2198"/>
                <a:gd name="f587" fmla="val 4"/>
                <a:gd name="f588" fmla="val 2208"/>
                <a:gd name="f589" fmla="val 2"/>
                <a:gd name="f590" fmla="val 2220"/>
                <a:gd name="f591" fmla="val 2230"/>
                <a:gd name="f592" fmla="val 2240"/>
                <a:gd name="f593" fmla="val 2244"/>
                <a:gd name="f594" fmla="val 2249"/>
                <a:gd name="f595" fmla="val 2253"/>
                <a:gd name="f596" fmla="val 2257"/>
                <a:gd name="f597" fmla="val 15"/>
                <a:gd name="f598" fmla="val 2263"/>
                <a:gd name="f599" fmla="val 2268"/>
                <a:gd name="f600" fmla="val 31"/>
                <a:gd name="f601" fmla="val 2270"/>
                <a:gd name="f602" fmla="val 2271"/>
                <a:gd name="f603" fmla="val 2235"/>
                <a:gd name="f604" fmla="val 103"/>
                <a:gd name="f605" fmla="val 2224"/>
                <a:gd name="f606" fmla="val 2755"/>
                <a:gd name="f607" fmla="val 2441"/>
                <a:gd name="f608" fmla="val 2443"/>
                <a:gd name="f609" fmla="val 2446"/>
                <a:gd name="f610" fmla="val 2449"/>
                <a:gd name="f611" fmla="val 2454"/>
                <a:gd name="f612" fmla="val 2461"/>
                <a:gd name="f613" fmla="val 2469"/>
                <a:gd name="f614" fmla="val 2478"/>
                <a:gd name="f615" fmla="val 2489"/>
                <a:gd name="f616" fmla="val 2499"/>
                <a:gd name="f617" fmla="val 2510"/>
                <a:gd name="f618" fmla="val 2523"/>
                <a:gd name="f619" fmla="val 2535"/>
                <a:gd name="f620" fmla="val 2548"/>
                <a:gd name="f621" fmla="val 2564"/>
                <a:gd name="f622" fmla="val 2579"/>
                <a:gd name="f623" fmla="val 2595"/>
                <a:gd name="f624" fmla="val 2612"/>
                <a:gd name="f625" fmla="val 2628"/>
                <a:gd name="f626" fmla="val 2644"/>
                <a:gd name="f627" fmla="val 2660"/>
                <a:gd name="f628" fmla="val 2676"/>
                <a:gd name="f629" fmla="val 2690"/>
                <a:gd name="f630" fmla="val 2705"/>
                <a:gd name="f631" fmla="val 2719"/>
                <a:gd name="f632" fmla="val 2732"/>
                <a:gd name="f633" fmla="val 2717"/>
                <a:gd name="f634" fmla="val 2700"/>
                <a:gd name="f635" fmla="val 2683"/>
                <a:gd name="f636" fmla="val 2664"/>
                <a:gd name="f637" fmla="val 2645"/>
                <a:gd name="f638" fmla="val 2625"/>
                <a:gd name="f639" fmla="val 2605"/>
                <a:gd name="f640" fmla="val 2583"/>
                <a:gd name="f641" fmla="val 2559"/>
                <a:gd name="f642" fmla="val 2524"/>
                <a:gd name="f643" fmla="val 2512"/>
                <a:gd name="f644" fmla="val 2502"/>
                <a:gd name="f645" fmla="val 2492"/>
                <a:gd name="f646" fmla="val 2483"/>
                <a:gd name="f647" fmla="val 2472"/>
                <a:gd name="f648" fmla="val 2463"/>
                <a:gd name="f649" fmla="val 2455"/>
                <a:gd name="f650" fmla="val 2437"/>
                <a:gd name="f651" fmla="val 2429"/>
                <a:gd name="f652" fmla="val 2422"/>
                <a:gd name="f653" fmla="val 2415"/>
                <a:gd name="f654" fmla="val 2409"/>
                <a:gd name="f655" fmla="val 2401"/>
                <a:gd name="f656" fmla="val 2396"/>
                <a:gd name="f657" fmla="val 2391"/>
                <a:gd name="f658" fmla="val 2386"/>
                <a:gd name="f659" fmla="val 2382"/>
                <a:gd name="f660" fmla="val 2378"/>
                <a:gd name="f661" fmla="val 2374"/>
                <a:gd name="f662" fmla="val 2371"/>
                <a:gd name="f663" fmla="val 2369"/>
                <a:gd name="f664" fmla="val 2366"/>
                <a:gd name="f665" fmla="val 2363"/>
                <a:gd name="f666" fmla="val 2362"/>
                <a:gd name="f667" fmla="val 2377"/>
                <a:gd name="f668" fmla="val 2381"/>
                <a:gd name="f669" fmla="val 2385"/>
                <a:gd name="f670" fmla="val 2390"/>
                <a:gd name="f671" fmla="val 2395"/>
                <a:gd name="f672" fmla="val 2400"/>
                <a:gd name="f673" fmla="val 2407"/>
                <a:gd name="f674" fmla="val 2414"/>
                <a:gd name="f675" fmla="val 2420"/>
                <a:gd name="f676" fmla="val 2427"/>
                <a:gd name="f677" fmla="val 2435"/>
                <a:gd name="f678" fmla="val 2444"/>
                <a:gd name="f679" fmla="val 2452"/>
                <a:gd name="f680" fmla="val 2460"/>
                <a:gd name="f681" fmla="val 2468"/>
                <a:gd name="f682" fmla="val 2477"/>
                <a:gd name="f683" fmla="val 2487"/>
                <a:gd name="f684" fmla="val 2497"/>
                <a:gd name="f685" fmla="val 2507"/>
                <a:gd name="f686" fmla="val 2518"/>
                <a:gd name="f687" fmla="val 2528"/>
                <a:gd name="f688" fmla="val 2539"/>
                <a:gd name="f689" fmla="val 2549"/>
                <a:gd name="f690" fmla="val 2562"/>
                <a:gd name="f691" fmla="val 2573"/>
                <a:gd name="f692" fmla="val 2585"/>
                <a:gd name="f693" fmla="val 2597"/>
                <a:gd name="f694" fmla="val 2608"/>
                <a:gd name="f695" fmla="val 2619"/>
                <a:gd name="f696" fmla="val 2630"/>
                <a:gd name="f697" fmla="val 2640"/>
                <a:gd name="f698" fmla="val 2650"/>
                <a:gd name="f699" fmla="val 2659"/>
                <a:gd name="f700" fmla="val 2669"/>
                <a:gd name="f701" fmla="val 2677"/>
                <a:gd name="f702" fmla="val 2685"/>
                <a:gd name="f703" fmla="val 2693"/>
                <a:gd name="f704" fmla="val 2708"/>
                <a:gd name="f705" fmla="val 2714"/>
                <a:gd name="f706" fmla="val 2721"/>
                <a:gd name="f707" fmla="val 2729"/>
                <a:gd name="f708" fmla="val 2737"/>
                <a:gd name="f709" fmla="val 2744"/>
                <a:gd name="f710" fmla="val 2749"/>
                <a:gd name="f711" fmla="val 2753"/>
                <a:gd name="f712" fmla="val 2756"/>
                <a:gd name="f713" fmla="val 2758"/>
                <a:gd name="f714" fmla="val 2759"/>
                <a:gd name="f715" fmla="val 2757"/>
                <a:gd name="f716" fmla="val 2680"/>
                <a:gd name="f717" fmla="val 2679"/>
                <a:gd name="f718" fmla="val 2675"/>
                <a:gd name="f719" fmla="val 2672"/>
                <a:gd name="f720" fmla="val 2668"/>
                <a:gd name="f721" fmla="val 2663"/>
                <a:gd name="f722" fmla="val 2657"/>
                <a:gd name="f723" fmla="val 2641"/>
                <a:gd name="f724" fmla="val 2632"/>
                <a:gd name="f725" fmla="val 2620"/>
                <a:gd name="f726" fmla="val 2609"/>
                <a:gd name="f727" fmla="val 2596"/>
                <a:gd name="f728" fmla="val 2581"/>
                <a:gd name="f729" fmla="val 2567"/>
                <a:gd name="f730" fmla="val 2552"/>
                <a:gd name="f731" fmla="val 2540"/>
                <a:gd name="f732" fmla="val 2515"/>
                <a:gd name="f733" fmla="val 2504"/>
                <a:gd name="f734" fmla="val 2494"/>
                <a:gd name="f735" fmla="val 2485"/>
                <a:gd name="f736" fmla="val 2475"/>
                <a:gd name="f737" fmla="val 2458"/>
                <a:gd name="f738" fmla="val 2450"/>
                <a:gd name="f739" fmla="val 2860"/>
                <a:gd name="f740" fmla="val 309"/>
                <a:gd name="f741" fmla="val 2859"/>
                <a:gd name="f742" fmla="val 250"/>
                <a:gd name="f743" fmla="val 2858"/>
                <a:gd name="f744" fmla="val 2856"/>
                <a:gd name="f745" fmla="val 2929"/>
                <a:gd name="f746" fmla="val 2933"/>
                <a:gd name="f747" fmla="val 2935"/>
                <a:gd name="f748" fmla="val 2940"/>
                <a:gd name="f749" fmla="val 2945"/>
                <a:gd name="f750" fmla="val 2951"/>
                <a:gd name="f751" fmla="val 2958"/>
                <a:gd name="f752" fmla="val 2964"/>
                <a:gd name="f753" fmla="val 2973"/>
                <a:gd name="f754" fmla="val 2981"/>
                <a:gd name="f755" fmla="val 2989"/>
                <a:gd name="f756" fmla="val 3000"/>
                <a:gd name="f757" fmla="val 3011"/>
                <a:gd name="f758" fmla="val 3022"/>
                <a:gd name="f759" fmla="val 3033"/>
                <a:gd name="f760" fmla="val 3046"/>
                <a:gd name="f761" fmla="val 3058"/>
                <a:gd name="f762" fmla="val 3070"/>
                <a:gd name="f763" fmla="val 3084"/>
                <a:gd name="f764" fmla="val 3098"/>
                <a:gd name="f765" fmla="val 3112"/>
                <a:gd name="f766" fmla="val 3126"/>
                <a:gd name="f767" fmla="val 3139"/>
                <a:gd name="f768" fmla="val 3151"/>
                <a:gd name="f769" fmla="val 3163"/>
                <a:gd name="f770" fmla="val 3174"/>
                <a:gd name="f771" fmla="val 3185"/>
                <a:gd name="f772" fmla="val 215"/>
                <a:gd name="f773" fmla="val 3192"/>
                <a:gd name="f774" fmla="val 222"/>
                <a:gd name="f775" fmla="val 3199"/>
                <a:gd name="f776" fmla="val 229"/>
                <a:gd name="f777" fmla="val 3205"/>
                <a:gd name="f778" fmla="val 3210"/>
                <a:gd name="f779" fmla="val 3215"/>
                <a:gd name="f780" fmla="val 3219"/>
                <a:gd name="f781" fmla="val 3223"/>
                <a:gd name="f782" fmla="val 269"/>
                <a:gd name="f783" fmla="val 3228"/>
                <a:gd name="f784" fmla="val 279"/>
                <a:gd name="f785" fmla="val 3231"/>
                <a:gd name="f786" fmla="val 289"/>
                <a:gd name="f787" fmla="val 3234"/>
                <a:gd name="f788" fmla="val 299"/>
                <a:gd name="f789" fmla="val 3236"/>
                <a:gd name="f790" fmla="val 3238"/>
                <a:gd name="f791" fmla="val 3241"/>
                <a:gd name="f792" fmla="val 3242"/>
                <a:gd name="f793" fmla="val 3160"/>
                <a:gd name="f794" fmla="val 378"/>
                <a:gd name="f795" fmla="val 362"/>
                <a:gd name="f796" fmla="val 3159"/>
                <a:gd name="f797" fmla="val 3157"/>
                <a:gd name="f798" fmla="val 3154"/>
                <a:gd name="f799" fmla="val 319"/>
                <a:gd name="f800" fmla="val 3150"/>
                <a:gd name="f801" fmla="val 307"/>
                <a:gd name="f802" fmla="val 3145"/>
                <a:gd name="f803" fmla="val 297"/>
                <a:gd name="f804" fmla="val 3140"/>
                <a:gd name="f805" fmla="val 286"/>
                <a:gd name="f806" fmla="val 3134"/>
                <a:gd name="f807" fmla="val 3127"/>
                <a:gd name="f808" fmla="val 3120"/>
                <a:gd name="f809" fmla="val 263"/>
                <a:gd name="f810" fmla="val 3111"/>
                <a:gd name="f811" fmla="val 3102"/>
                <a:gd name="f812" fmla="val 253"/>
                <a:gd name="f813" fmla="val 3092"/>
                <a:gd name="f814" fmla="val 3081"/>
                <a:gd name="f815" fmla="val 3069"/>
                <a:gd name="f816" fmla="val 3056"/>
                <a:gd name="f817" fmla="val 3047"/>
                <a:gd name="f818" fmla="val 3037"/>
                <a:gd name="f819" fmla="val 3028"/>
                <a:gd name="f820" fmla="val 3020"/>
                <a:gd name="f821" fmla="val 3012"/>
                <a:gd name="f822" fmla="val 3004"/>
                <a:gd name="f823" fmla="val 2995"/>
                <a:gd name="f824" fmla="val 2988"/>
                <a:gd name="f825" fmla="val 268"/>
                <a:gd name="f826" fmla="val 274"/>
                <a:gd name="f827" fmla="val 2974"/>
                <a:gd name="f828" fmla="val 2968"/>
                <a:gd name="f829" fmla="val 2962"/>
                <a:gd name="f830" fmla="val 296"/>
                <a:gd name="f831" fmla="val 2953"/>
                <a:gd name="f832" fmla="val 2950"/>
                <a:gd name="f833" fmla="val 2947"/>
                <a:gd name="f834" fmla="val 329"/>
                <a:gd name="f835" fmla="val 2943"/>
                <a:gd name="f836" fmla="val 2942"/>
                <a:gd name="f837" fmla="val 367"/>
                <a:gd name="f838" fmla="val 3680"/>
                <a:gd name="f839" fmla="val 3694"/>
                <a:gd name="f840" fmla="val 3681"/>
                <a:gd name="f841" fmla="val 3666"/>
                <a:gd name="f842" fmla="val 3651"/>
                <a:gd name="f843" fmla="val 3635"/>
                <a:gd name="f844" fmla="val 3619"/>
                <a:gd name="f845" fmla="val 3602"/>
                <a:gd name="f846" fmla="val 3584"/>
                <a:gd name="f847" fmla="val 3566"/>
                <a:gd name="f848" fmla="val 3541"/>
                <a:gd name="f849" fmla="val 3517"/>
                <a:gd name="f850" fmla="val 3506"/>
                <a:gd name="f851" fmla="val 641"/>
                <a:gd name="f852" fmla="val 3495"/>
                <a:gd name="f853" fmla="val 3484"/>
                <a:gd name="f854" fmla="val 3474"/>
                <a:gd name="f855" fmla="val 3464"/>
                <a:gd name="f856" fmla="val 3455"/>
                <a:gd name="f857" fmla="val 623"/>
                <a:gd name="f858" fmla="val 3445"/>
                <a:gd name="f859" fmla="val 3436"/>
                <a:gd name="f860" fmla="val 3427"/>
                <a:gd name="f861" fmla="val 3419"/>
                <a:gd name="f862" fmla="val 599"/>
                <a:gd name="f863" fmla="val 3410"/>
                <a:gd name="f864" fmla="val 3403"/>
                <a:gd name="f865" fmla="val 3395"/>
                <a:gd name="f866" fmla="val 3389"/>
                <a:gd name="f867" fmla="val 3382"/>
                <a:gd name="f868" fmla="val 3377"/>
                <a:gd name="f869" fmla="val 550"/>
                <a:gd name="f870" fmla="val 3370"/>
                <a:gd name="f871" fmla="val 3365"/>
                <a:gd name="f872" fmla="val 3361"/>
                <a:gd name="f873" fmla="val 521"/>
                <a:gd name="f874" fmla="val 3357"/>
                <a:gd name="f875" fmla="val 3354"/>
                <a:gd name="f876" fmla="val 500"/>
                <a:gd name="f877" fmla="val 3351"/>
                <a:gd name="f878" fmla="val 489"/>
                <a:gd name="f879" fmla="val 3348"/>
                <a:gd name="f880" fmla="val 478"/>
                <a:gd name="f881" fmla="val 3346"/>
                <a:gd name="f882" fmla="val 467"/>
                <a:gd name="f883" fmla="val 3343"/>
                <a:gd name="f884" fmla="val 442"/>
                <a:gd name="f885" fmla="val 3342"/>
                <a:gd name="f886" fmla="val 417"/>
                <a:gd name="f887" fmla="val 404"/>
                <a:gd name="f888" fmla="val 391"/>
                <a:gd name="f889" fmla="val 3344"/>
                <a:gd name="f890" fmla="val 379"/>
                <a:gd name="f891" fmla="val 3358"/>
                <a:gd name="f892" fmla="val 3363"/>
                <a:gd name="f893" fmla="val 3367"/>
                <a:gd name="f894" fmla="val 3373"/>
                <a:gd name="f895" fmla="val 3379"/>
                <a:gd name="f896" fmla="val 3386"/>
                <a:gd name="f897" fmla="val 3393"/>
                <a:gd name="f898" fmla="val 3400"/>
                <a:gd name="f899" fmla="val 3408"/>
                <a:gd name="f900" fmla="val 3417"/>
                <a:gd name="f901" fmla="val 3425"/>
                <a:gd name="f902" fmla="val 3434"/>
                <a:gd name="f903" fmla="val 3443"/>
                <a:gd name="f904" fmla="val 3454"/>
                <a:gd name="f905" fmla="val 3496"/>
                <a:gd name="f906" fmla="val 3507"/>
                <a:gd name="f907" fmla="val 3519"/>
                <a:gd name="f908" fmla="val 3532"/>
                <a:gd name="f909" fmla="val 3544"/>
                <a:gd name="f910" fmla="val 3556"/>
                <a:gd name="f911" fmla="val 3570"/>
                <a:gd name="f912" fmla="val 3583"/>
                <a:gd name="f913" fmla="val 3599"/>
                <a:gd name="f914" fmla="val 3616"/>
                <a:gd name="f915" fmla="val 3631"/>
                <a:gd name="f916" fmla="val 3646"/>
                <a:gd name="f917" fmla="val 3659"/>
                <a:gd name="f918" fmla="val 3672"/>
                <a:gd name="f919" fmla="val 3685"/>
                <a:gd name="f920" fmla="val 3696"/>
                <a:gd name="f921" fmla="val 3678"/>
                <a:gd name="f922" fmla="val 3667"/>
                <a:gd name="f923" fmla="val 260"/>
                <a:gd name="f924" fmla="val 3656"/>
                <a:gd name="f925" fmla="val 3633"/>
                <a:gd name="f926" fmla="val 248"/>
                <a:gd name="f927" fmla="val 3622"/>
                <a:gd name="f928" fmla="val 3609"/>
                <a:gd name="f929" fmla="val 3596"/>
                <a:gd name="f930" fmla="val 3565"/>
                <a:gd name="f931" fmla="val 3548"/>
                <a:gd name="f932" fmla="val 3516"/>
                <a:gd name="f933" fmla="val 3502"/>
                <a:gd name="f934" fmla="val 3489"/>
                <a:gd name="f935" fmla="val 3476"/>
                <a:gd name="f936" fmla="val 3465"/>
                <a:gd name="f937" fmla="val 3456"/>
                <a:gd name="f938" fmla="val 3447"/>
                <a:gd name="f939" fmla="val 318"/>
                <a:gd name="f940" fmla="val 3440"/>
                <a:gd name="f941" fmla="val 3430"/>
                <a:gd name="f942" fmla="val 396"/>
                <a:gd name="f943" fmla="val 3424"/>
                <a:gd name="f944" fmla="val 413"/>
                <a:gd name="f945" fmla="val 432"/>
                <a:gd name="f946" fmla="val 449"/>
                <a:gd name="f947" fmla="val 3435"/>
                <a:gd name="f948" fmla="val 482"/>
                <a:gd name="f949" fmla="val 3441"/>
                <a:gd name="f950" fmla="val 496"/>
                <a:gd name="f951" fmla="val 3449"/>
                <a:gd name="f952" fmla="val 3458"/>
                <a:gd name="f953" fmla="val 3468"/>
                <a:gd name="f954" fmla="val 3479"/>
                <a:gd name="f955" fmla="val 3492"/>
                <a:gd name="f956" fmla="val 555"/>
                <a:gd name="f957" fmla="val 3505"/>
                <a:gd name="f958" fmla="val 563"/>
                <a:gd name="f959" fmla="val 3518"/>
                <a:gd name="f960" fmla="val 3533"/>
                <a:gd name="f961" fmla="val 575"/>
                <a:gd name="f962" fmla="val 3564"/>
                <a:gd name="f963" fmla="val 3580"/>
                <a:gd name="f964" fmla="val 3592"/>
                <a:gd name="f965" fmla="val 3605"/>
                <a:gd name="f966" fmla="val 3618"/>
                <a:gd name="f967" fmla="val 3630"/>
                <a:gd name="f968" fmla="val 3643"/>
                <a:gd name="f969" fmla="val 572"/>
                <a:gd name="f970" fmla="val 3655"/>
                <a:gd name="f971" fmla="val 4149"/>
                <a:gd name="f972" fmla="val 3836"/>
                <a:gd name="f973" fmla="val 3837"/>
                <a:gd name="f974" fmla="val 3840"/>
                <a:gd name="f975" fmla="val 3843"/>
                <a:gd name="f976" fmla="val 3848"/>
                <a:gd name="f977" fmla="val 3855"/>
                <a:gd name="f978" fmla="val 3864"/>
                <a:gd name="f979" fmla="val 3873"/>
                <a:gd name="f980" fmla="val 3883"/>
                <a:gd name="f981" fmla="val 3893"/>
                <a:gd name="f982" fmla="val 3905"/>
                <a:gd name="f983" fmla="val 3917"/>
                <a:gd name="f984" fmla="val 3929"/>
                <a:gd name="f985" fmla="val 3943"/>
                <a:gd name="f986" fmla="val 3958"/>
                <a:gd name="f987" fmla="val 3973"/>
                <a:gd name="f988" fmla="val 3989"/>
                <a:gd name="f989" fmla="val 4006"/>
                <a:gd name="f990" fmla="val 4023"/>
                <a:gd name="f991" fmla="val 4038"/>
                <a:gd name="f992" fmla="val 4055"/>
                <a:gd name="f993" fmla="val 4070"/>
                <a:gd name="f994" fmla="val 4084"/>
                <a:gd name="f995" fmla="val 4099"/>
                <a:gd name="f996" fmla="val 4113"/>
                <a:gd name="f997" fmla="val 4127"/>
                <a:gd name="f998" fmla="val 4111"/>
                <a:gd name="f999" fmla="val 4095"/>
                <a:gd name="f1000" fmla="val 4077"/>
                <a:gd name="f1001" fmla="val 4059"/>
                <a:gd name="f1002" fmla="val 4039"/>
                <a:gd name="f1003" fmla="val 4020"/>
                <a:gd name="f1004" fmla="val 3999"/>
                <a:gd name="f1005" fmla="val 3978"/>
                <a:gd name="f1006" fmla="val 3953"/>
                <a:gd name="f1007" fmla="val 3918"/>
                <a:gd name="f1008" fmla="val 3907"/>
                <a:gd name="f1009" fmla="val 3896"/>
                <a:gd name="f1010" fmla="val 3886"/>
                <a:gd name="f1011" fmla="val 3877"/>
                <a:gd name="f1012" fmla="val 3867"/>
                <a:gd name="f1013" fmla="val 3857"/>
                <a:gd name="f1014" fmla="val 3849"/>
                <a:gd name="f1015" fmla="val 3832"/>
                <a:gd name="f1016" fmla="val 3823"/>
                <a:gd name="f1017" fmla="val 3816"/>
                <a:gd name="f1018" fmla="val 3809"/>
                <a:gd name="f1019" fmla="val 3803"/>
                <a:gd name="f1020" fmla="val 3796"/>
                <a:gd name="f1021" fmla="val 3791"/>
                <a:gd name="f1022" fmla="val 3785"/>
                <a:gd name="f1023" fmla="val 3780"/>
                <a:gd name="f1024" fmla="val 3776"/>
                <a:gd name="f1025" fmla="val 3772"/>
                <a:gd name="f1026" fmla="val 3768"/>
                <a:gd name="f1027" fmla="val 3765"/>
                <a:gd name="f1028" fmla="val 3763"/>
                <a:gd name="f1029" fmla="val 3761"/>
                <a:gd name="f1030" fmla="val 3758"/>
                <a:gd name="f1031" fmla="val 3757"/>
                <a:gd name="f1032" fmla="val 3771"/>
                <a:gd name="f1033" fmla="val 3775"/>
                <a:gd name="f1034" fmla="val 3779"/>
                <a:gd name="f1035" fmla="val 3784"/>
                <a:gd name="f1036" fmla="val 3790"/>
                <a:gd name="f1037" fmla="val 3795"/>
                <a:gd name="f1038" fmla="val 3801"/>
                <a:gd name="f1039" fmla="val 3808"/>
                <a:gd name="f1040" fmla="val 3814"/>
                <a:gd name="f1041" fmla="val 3821"/>
                <a:gd name="f1042" fmla="val 3830"/>
                <a:gd name="f1043" fmla="val 3838"/>
                <a:gd name="f1044" fmla="val 3846"/>
                <a:gd name="f1045" fmla="val 3854"/>
                <a:gd name="f1046" fmla="val 3863"/>
                <a:gd name="f1047" fmla="val 3872"/>
                <a:gd name="f1048" fmla="val 3881"/>
                <a:gd name="f1049" fmla="val 3891"/>
                <a:gd name="f1050" fmla="val 3902"/>
                <a:gd name="f1051" fmla="val 3912"/>
                <a:gd name="f1052" fmla="val 3922"/>
                <a:gd name="f1053" fmla="val 3933"/>
                <a:gd name="f1054" fmla="val 3944"/>
                <a:gd name="f1055" fmla="val 3956"/>
                <a:gd name="f1056" fmla="val 3967"/>
                <a:gd name="f1057" fmla="val 3980"/>
                <a:gd name="f1058" fmla="val 3991"/>
                <a:gd name="f1059" fmla="val 4002"/>
                <a:gd name="f1060" fmla="val 4014"/>
                <a:gd name="f1061" fmla="val 4024"/>
                <a:gd name="f1062" fmla="val 4034"/>
                <a:gd name="f1063" fmla="val 4044"/>
                <a:gd name="f1064" fmla="val 4054"/>
                <a:gd name="f1065" fmla="val 4063"/>
                <a:gd name="f1066" fmla="val 4071"/>
                <a:gd name="f1067" fmla="val 4079"/>
                <a:gd name="f1068" fmla="val 4088"/>
                <a:gd name="f1069" fmla="val 4102"/>
                <a:gd name="f1070" fmla="val 4108"/>
                <a:gd name="f1071" fmla="val 4115"/>
                <a:gd name="f1072" fmla="val 4124"/>
                <a:gd name="f1073" fmla="val 4132"/>
                <a:gd name="f1074" fmla="val 4138"/>
                <a:gd name="f1075" fmla="val 4143"/>
                <a:gd name="f1076" fmla="val 4147"/>
                <a:gd name="f1077" fmla="val 4150"/>
                <a:gd name="f1078" fmla="val 4152"/>
                <a:gd name="f1079" fmla="val 4153"/>
                <a:gd name="f1080" fmla="val 4151"/>
                <a:gd name="f1081" fmla="val 4074"/>
                <a:gd name="f1082" fmla="val 4073"/>
                <a:gd name="f1083" fmla="val 4069"/>
                <a:gd name="f1084" fmla="val 4066"/>
                <a:gd name="f1085" fmla="val 4062"/>
                <a:gd name="f1086" fmla="val 4058"/>
                <a:gd name="f1087" fmla="val 4052"/>
                <a:gd name="f1088" fmla="val 4035"/>
                <a:gd name="f1089" fmla="val 4026"/>
                <a:gd name="f1090" fmla="val 4015"/>
                <a:gd name="f1091" fmla="val 4003"/>
                <a:gd name="f1092" fmla="val 3990"/>
                <a:gd name="f1093" fmla="val 3976"/>
                <a:gd name="f1094" fmla="val 3961"/>
                <a:gd name="f1095" fmla="val 3947"/>
                <a:gd name="f1096" fmla="val 3934"/>
                <a:gd name="f1097" fmla="val 3910"/>
                <a:gd name="f1098" fmla="val 3900"/>
                <a:gd name="f1099" fmla="val 3888"/>
                <a:gd name="f1100" fmla="val 3879"/>
                <a:gd name="f1101" fmla="val 3870"/>
                <a:gd name="f1102" fmla="val 3852"/>
                <a:gd name="f1103" fmla="val 3844"/>
                <a:gd name="f1104" fmla="val 4756"/>
                <a:gd name="f1105" fmla="val 4771"/>
                <a:gd name="f1106" fmla="val 4742"/>
                <a:gd name="f1107" fmla="val 4728"/>
                <a:gd name="f1108" fmla="val 4711"/>
                <a:gd name="f1109" fmla="val 4695"/>
                <a:gd name="f1110" fmla="val 4678"/>
                <a:gd name="f1111" fmla="val 4660"/>
                <a:gd name="f1112" fmla="val 4641"/>
                <a:gd name="f1113" fmla="val 4617"/>
                <a:gd name="f1114" fmla="val 4593"/>
                <a:gd name="f1115" fmla="val 4582"/>
                <a:gd name="f1116" fmla="val 4571"/>
                <a:gd name="f1117" fmla="val 4560"/>
                <a:gd name="f1118" fmla="val 4550"/>
                <a:gd name="f1119" fmla="val 4541"/>
                <a:gd name="f1120" fmla="val 4530"/>
                <a:gd name="f1121" fmla="val 4521"/>
                <a:gd name="f1122" fmla="val 4512"/>
                <a:gd name="f1123" fmla="val 4504"/>
                <a:gd name="f1124" fmla="val 4495"/>
                <a:gd name="f1125" fmla="val 4487"/>
                <a:gd name="f1126" fmla="val 4479"/>
                <a:gd name="f1127" fmla="val 4472"/>
                <a:gd name="f1128" fmla="val 4465"/>
                <a:gd name="f1129" fmla="val 4458"/>
                <a:gd name="f1130" fmla="val 4452"/>
                <a:gd name="f1131" fmla="val 4447"/>
                <a:gd name="f1132" fmla="val 4442"/>
                <a:gd name="f1133" fmla="val 4437"/>
                <a:gd name="f1134" fmla="val 4434"/>
                <a:gd name="f1135" fmla="val 4430"/>
                <a:gd name="f1136" fmla="val 4427"/>
                <a:gd name="f1137" fmla="val 4424"/>
                <a:gd name="f1138" fmla="val 4421"/>
                <a:gd name="f1139" fmla="val 4419"/>
                <a:gd name="f1140" fmla="val 4418"/>
                <a:gd name="f1141" fmla="val 4420"/>
                <a:gd name="f1142" fmla="val 4423"/>
                <a:gd name="f1143" fmla="val 4425"/>
                <a:gd name="f1144" fmla="val 4428"/>
                <a:gd name="f1145" fmla="val 4431"/>
                <a:gd name="f1146" fmla="val 4435"/>
                <a:gd name="f1147" fmla="val 4439"/>
                <a:gd name="f1148" fmla="val 4444"/>
                <a:gd name="f1149" fmla="val 4449"/>
                <a:gd name="f1150" fmla="val 4455"/>
                <a:gd name="f1151" fmla="val 4462"/>
                <a:gd name="f1152" fmla="val 4469"/>
                <a:gd name="f1153" fmla="val 4476"/>
                <a:gd name="f1154" fmla="val 4484"/>
                <a:gd name="f1155" fmla="val 4492"/>
                <a:gd name="f1156" fmla="val 4502"/>
                <a:gd name="f1157" fmla="val 4511"/>
                <a:gd name="f1158" fmla="val 4520"/>
                <a:gd name="f1159" fmla="val 4529"/>
                <a:gd name="f1160" fmla="val 4540"/>
                <a:gd name="f1161" fmla="val 4561"/>
                <a:gd name="f1162" fmla="val 4573"/>
                <a:gd name="f1163" fmla="val 4584"/>
                <a:gd name="f1164" fmla="val 4595"/>
                <a:gd name="f1165" fmla="val 4607"/>
                <a:gd name="f1166" fmla="val 4620"/>
                <a:gd name="f1167" fmla="val 4632"/>
                <a:gd name="f1168" fmla="val 4645"/>
                <a:gd name="f1169" fmla="val 4659"/>
                <a:gd name="f1170" fmla="val 4676"/>
                <a:gd name="f1171" fmla="val 4692"/>
                <a:gd name="f1172" fmla="val 4707"/>
                <a:gd name="f1173" fmla="val 4722"/>
                <a:gd name="f1174" fmla="val 4736"/>
                <a:gd name="f1175" fmla="val 4748"/>
                <a:gd name="f1176" fmla="val 4761"/>
                <a:gd name="f1177" fmla="val 4772"/>
                <a:gd name="f1178" fmla="val 4753"/>
                <a:gd name="f1179" fmla="val 4743"/>
                <a:gd name="f1180" fmla="val 4733"/>
                <a:gd name="f1181" fmla="val 4710"/>
                <a:gd name="f1182" fmla="val 4698"/>
                <a:gd name="f1183" fmla="val 4686"/>
                <a:gd name="f1184" fmla="val 4672"/>
                <a:gd name="f1185" fmla="val 4624"/>
                <a:gd name="f1186" fmla="val 4579"/>
                <a:gd name="f1187" fmla="val 4565"/>
                <a:gd name="f1188" fmla="val 4553"/>
                <a:gd name="f1189" fmla="val 4542"/>
                <a:gd name="f1190" fmla="val 4531"/>
                <a:gd name="f1191" fmla="val 4523"/>
                <a:gd name="f1192" fmla="val 4516"/>
                <a:gd name="f1193" fmla="val 4507"/>
                <a:gd name="f1194" fmla="val 4503"/>
                <a:gd name="f1195" fmla="val 4501"/>
                <a:gd name="f1196" fmla="val 4518"/>
                <a:gd name="f1197" fmla="val 4525"/>
                <a:gd name="f1198" fmla="val 4535"/>
                <a:gd name="f1199" fmla="val 4545"/>
                <a:gd name="f1200" fmla="val 4556"/>
                <a:gd name="f1201" fmla="val 4568"/>
                <a:gd name="f1202" fmla="val 4581"/>
                <a:gd name="f1203" fmla="val 4594"/>
                <a:gd name="f1204" fmla="val 4608"/>
                <a:gd name="f1205" fmla="val 4639"/>
                <a:gd name="f1206" fmla="val 4657"/>
                <a:gd name="f1207" fmla="val 4669"/>
                <a:gd name="f1208" fmla="val 4681"/>
                <a:gd name="f1209" fmla="val 4694"/>
                <a:gd name="f1210" fmla="val 4706"/>
                <a:gd name="f1211" fmla="val 4718"/>
                <a:gd name="f1212" fmla="val 4732"/>
                <a:gd name="f1213" fmla="val 4744"/>
                <a:gd name="f1214" fmla="val 5225"/>
                <a:gd name="f1215" fmla="val 4913"/>
                <a:gd name="f1216" fmla="val 4914"/>
                <a:gd name="f1217" fmla="val 4916"/>
                <a:gd name="f1218" fmla="val 4920"/>
                <a:gd name="f1219" fmla="val 4925"/>
                <a:gd name="f1220" fmla="val 4931"/>
                <a:gd name="f1221" fmla="val 4939"/>
                <a:gd name="f1222" fmla="val 4949"/>
                <a:gd name="f1223" fmla="val 4959"/>
                <a:gd name="f1224" fmla="val 4969"/>
                <a:gd name="f1225" fmla="val 4980"/>
                <a:gd name="f1226" fmla="val 4993"/>
                <a:gd name="f1227" fmla="val 5006"/>
                <a:gd name="f1228" fmla="val 5019"/>
                <a:gd name="f1229" fmla="val 5034"/>
                <a:gd name="f1230" fmla="val 5049"/>
                <a:gd name="f1231" fmla="val 5066"/>
                <a:gd name="f1232" fmla="val 5082"/>
                <a:gd name="f1233" fmla="val 5099"/>
                <a:gd name="f1234" fmla="val 5115"/>
                <a:gd name="f1235" fmla="val 5130"/>
                <a:gd name="f1236" fmla="val 5146"/>
                <a:gd name="f1237" fmla="val 5161"/>
                <a:gd name="f1238" fmla="val 5176"/>
                <a:gd name="f1239" fmla="val 5189"/>
                <a:gd name="f1240" fmla="val 5203"/>
                <a:gd name="f1241" fmla="val 5187"/>
                <a:gd name="f1242" fmla="val 5171"/>
                <a:gd name="f1243" fmla="val 5153"/>
                <a:gd name="f1244" fmla="val 5135"/>
                <a:gd name="f1245" fmla="val 5116"/>
                <a:gd name="f1246" fmla="val 5096"/>
                <a:gd name="f1247" fmla="val 5075"/>
                <a:gd name="f1248" fmla="val 5054"/>
                <a:gd name="f1249" fmla="val 5029"/>
                <a:gd name="f1250" fmla="val 4995"/>
                <a:gd name="f1251" fmla="val 4984"/>
                <a:gd name="f1252" fmla="val 4973"/>
                <a:gd name="f1253" fmla="val 4963"/>
                <a:gd name="f1254" fmla="val 4953"/>
                <a:gd name="f1255" fmla="val 4943"/>
                <a:gd name="f1256" fmla="val 4934"/>
                <a:gd name="f1257" fmla="val 4917"/>
                <a:gd name="f1258" fmla="val 4909"/>
                <a:gd name="f1259" fmla="val 4900"/>
                <a:gd name="f1260" fmla="val 4893"/>
                <a:gd name="f1261" fmla="val 4886"/>
                <a:gd name="f1262" fmla="val 4879"/>
                <a:gd name="f1263" fmla="val 4873"/>
                <a:gd name="f1264" fmla="val 4866"/>
                <a:gd name="f1265" fmla="val 4861"/>
                <a:gd name="f1266" fmla="val 4856"/>
                <a:gd name="f1267" fmla="val 4852"/>
                <a:gd name="f1268" fmla="val 4848"/>
                <a:gd name="f1269" fmla="val 4845"/>
                <a:gd name="f1270" fmla="val 4842"/>
                <a:gd name="f1271" fmla="val 4840"/>
                <a:gd name="f1272" fmla="val 4837"/>
                <a:gd name="f1273" fmla="val 4835"/>
                <a:gd name="f1274" fmla="val 4834"/>
                <a:gd name="f1275" fmla="val 4860"/>
                <a:gd name="f1276" fmla="val 4865"/>
                <a:gd name="f1277" fmla="val 4872"/>
                <a:gd name="f1278" fmla="val 4878"/>
                <a:gd name="f1279" fmla="val 4884"/>
                <a:gd name="f1280" fmla="val 4891"/>
                <a:gd name="f1281" fmla="val 4898"/>
                <a:gd name="f1282" fmla="val 4905"/>
                <a:gd name="f1283" fmla="val 4922"/>
                <a:gd name="f1284" fmla="val 4930"/>
                <a:gd name="f1285" fmla="val 4958"/>
                <a:gd name="f1286" fmla="val 4967"/>
                <a:gd name="f1287" fmla="val 4977"/>
                <a:gd name="f1288" fmla="val 4988"/>
                <a:gd name="f1289" fmla="val 4999"/>
                <a:gd name="f1290" fmla="val 5009"/>
                <a:gd name="f1291" fmla="val 5021"/>
                <a:gd name="f1292" fmla="val 5032"/>
                <a:gd name="f1293" fmla="val 5044"/>
                <a:gd name="f1294" fmla="val 5055"/>
                <a:gd name="f1295" fmla="val 5068"/>
                <a:gd name="f1296" fmla="val 5079"/>
                <a:gd name="f1297" fmla="val 5090"/>
                <a:gd name="f1298" fmla="val 5101"/>
                <a:gd name="f1299" fmla="val 5111"/>
                <a:gd name="f1300" fmla="val 5120"/>
                <a:gd name="f1301" fmla="val 5129"/>
                <a:gd name="f1302" fmla="val 5139"/>
                <a:gd name="f1303" fmla="val 5148"/>
                <a:gd name="f1304" fmla="val 5156"/>
                <a:gd name="f1305" fmla="val 5163"/>
                <a:gd name="f1306" fmla="val 5172"/>
                <a:gd name="f1307" fmla="val 5178"/>
                <a:gd name="f1308" fmla="val 5185"/>
                <a:gd name="f1309" fmla="val 5191"/>
                <a:gd name="f1310" fmla="val 5200"/>
                <a:gd name="f1311" fmla="val 5208"/>
                <a:gd name="f1312" fmla="val 5215"/>
                <a:gd name="f1313" fmla="val 5220"/>
                <a:gd name="f1314" fmla="val 5224"/>
                <a:gd name="f1315" fmla="val 5227"/>
                <a:gd name="f1316" fmla="val 5229"/>
                <a:gd name="f1317" fmla="val 5228"/>
                <a:gd name="f1318" fmla="val 5150"/>
                <a:gd name="f1319" fmla="val 5149"/>
                <a:gd name="f1320" fmla="val 5145"/>
                <a:gd name="f1321" fmla="val 5142"/>
                <a:gd name="f1322" fmla="val 5134"/>
                <a:gd name="f1323" fmla="val 5128"/>
                <a:gd name="f1324" fmla="val 5112"/>
                <a:gd name="f1325" fmla="val 5102"/>
                <a:gd name="f1326" fmla="val 5091"/>
                <a:gd name="f1327" fmla="val 5067"/>
                <a:gd name="f1328" fmla="val 5052"/>
                <a:gd name="f1329" fmla="val 5037"/>
                <a:gd name="f1330" fmla="val 5024"/>
                <a:gd name="f1331" fmla="val 5010"/>
                <a:gd name="f1332" fmla="val 4998"/>
                <a:gd name="f1333" fmla="val 4987"/>
                <a:gd name="f1334" fmla="val 4975"/>
                <a:gd name="f1335" fmla="val 4965"/>
                <a:gd name="f1336" fmla="val 4956"/>
                <a:gd name="f1337" fmla="val 4947"/>
                <a:gd name="f1338" fmla="val 4940"/>
                <a:gd name="f1339" fmla="val 4929"/>
                <a:gd name="f1340" fmla="val 4924"/>
                <a:gd name="f1341" fmla="val 5330"/>
                <a:gd name="f1342" fmla="val 5329"/>
                <a:gd name="f1343" fmla="val 5328"/>
                <a:gd name="f1344" fmla="val 5399"/>
                <a:gd name="f1345" fmla="val 5402"/>
                <a:gd name="f1346" fmla="val 5406"/>
                <a:gd name="f1347" fmla="val 5409"/>
                <a:gd name="f1348" fmla="val 5414"/>
                <a:gd name="f1349" fmla="val 5419"/>
                <a:gd name="f1350" fmla="val 5425"/>
                <a:gd name="f1351" fmla="val 5432"/>
                <a:gd name="f1352" fmla="val 5439"/>
                <a:gd name="f1353" fmla="val 5446"/>
                <a:gd name="f1354" fmla="val 5454"/>
                <a:gd name="f1355" fmla="val 5463"/>
                <a:gd name="f1356" fmla="val 5472"/>
                <a:gd name="f1357" fmla="val 5481"/>
                <a:gd name="f1358" fmla="val 5490"/>
                <a:gd name="f1359" fmla="val 5500"/>
                <a:gd name="f1360" fmla="val 5510"/>
                <a:gd name="f1361" fmla="val 5520"/>
                <a:gd name="f1362" fmla="val 5529"/>
                <a:gd name="f1363" fmla="val 5541"/>
                <a:gd name="f1364" fmla="val 5553"/>
                <a:gd name="f1365" fmla="val 5539"/>
                <a:gd name="f1366" fmla="val 5524"/>
                <a:gd name="f1367" fmla="val 5511"/>
                <a:gd name="f1368" fmla="val 5498"/>
                <a:gd name="f1369" fmla="val 5486"/>
                <a:gd name="f1370" fmla="val 5475"/>
                <a:gd name="f1371" fmla="val 5464"/>
                <a:gd name="f1372" fmla="val 5455"/>
                <a:gd name="f1373" fmla="val 5438"/>
                <a:gd name="f1374" fmla="val 5426"/>
                <a:gd name="f1375" fmla="val 5421"/>
                <a:gd name="f1376" fmla="val 5418"/>
                <a:gd name="f1377" fmla="val 5415"/>
                <a:gd name="f1378" fmla="val 5413"/>
                <a:gd name="f1379" fmla="val 5411"/>
                <a:gd name="f1380" fmla="val 5652"/>
                <a:gd name="f1381" fmla="val 5732"/>
                <a:gd name="f1382" fmla="val 80"/>
                <a:gd name="f1383" fmla="val 5849"/>
                <a:gd name="f1384" fmla="val 5733"/>
                <a:gd name="f1385" fmla="val 503"/>
                <a:gd name="f1386" fmla="val 513"/>
                <a:gd name="f1387" fmla="val 5734"/>
                <a:gd name="f1388" fmla="val 5736"/>
                <a:gd name="f1389" fmla="val 5738"/>
                <a:gd name="f1390" fmla="val 539"/>
                <a:gd name="f1391" fmla="val 5741"/>
                <a:gd name="f1392" fmla="val 5744"/>
                <a:gd name="f1393" fmla="val 552"/>
                <a:gd name="f1394" fmla="val 5747"/>
                <a:gd name="f1395" fmla="val 557"/>
                <a:gd name="f1396" fmla="val 5751"/>
                <a:gd name="f1397" fmla="val 5756"/>
                <a:gd name="f1398" fmla="val 5760"/>
                <a:gd name="f1399" fmla="val 570"/>
                <a:gd name="f1400" fmla="val 5766"/>
                <a:gd name="f1401" fmla="val 5773"/>
                <a:gd name="f1402" fmla="val 5779"/>
                <a:gd name="f1403" fmla="val 5786"/>
                <a:gd name="f1404" fmla="val 5793"/>
                <a:gd name="f1405" fmla="val 5807"/>
                <a:gd name="f1406" fmla="val 5819"/>
                <a:gd name="f1407" fmla="val 5830"/>
                <a:gd name="f1408" fmla="val 5840"/>
                <a:gd name="f1409" fmla="val 5844"/>
                <a:gd name="f1410" fmla="val 5829"/>
                <a:gd name="f1411" fmla="val 5812"/>
                <a:gd name="f1412" fmla="val 5792"/>
                <a:gd name="f1413" fmla="val 5772"/>
                <a:gd name="f1414" fmla="val 5758"/>
                <a:gd name="f1415" fmla="val 5745"/>
                <a:gd name="f1416" fmla="val 5721"/>
                <a:gd name="f1417" fmla="val 5710"/>
                <a:gd name="f1418" fmla="val 5701"/>
                <a:gd name="f1419" fmla="val 5691"/>
                <a:gd name="f1420" fmla="val 5683"/>
                <a:gd name="f1421" fmla="val 5676"/>
                <a:gd name="f1422" fmla="val 602"/>
                <a:gd name="f1423" fmla="val 5670"/>
                <a:gd name="f1424" fmla="val 591"/>
                <a:gd name="f1425" fmla="val 5665"/>
                <a:gd name="f1426" fmla="val 5660"/>
                <a:gd name="f1427" fmla="val 565"/>
                <a:gd name="f1428" fmla="val 5657"/>
                <a:gd name="f1429" fmla="val 5654"/>
                <a:gd name="f1430" fmla="val 532"/>
                <a:gd name="f1431" fmla="val 5583"/>
                <a:gd name="f1432" fmla="val 6256"/>
                <a:gd name="f1433" fmla="val 529"/>
                <a:gd name="f1434" fmla="val 6257"/>
                <a:gd name="f1435" fmla="val 561"/>
                <a:gd name="f1436" fmla="val 6258"/>
                <a:gd name="f1437" fmla="val 6260"/>
                <a:gd name="f1438" fmla="val 615"/>
                <a:gd name="f1439" fmla="val 6263"/>
                <a:gd name="f1440" fmla="val 6189"/>
                <a:gd name="f1441" fmla="val 6183"/>
                <a:gd name="f1442" fmla="val 6180"/>
                <a:gd name="f1443" fmla="val 6173"/>
                <a:gd name="f1444" fmla="val 6167"/>
                <a:gd name="f1445" fmla="val 6160"/>
                <a:gd name="f1446" fmla="val 603"/>
                <a:gd name="f1447" fmla="val 6154"/>
                <a:gd name="f1448" fmla="val 610"/>
                <a:gd name="f1449" fmla="val 6146"/>
                <a:gd name="f1450" fmla="val 616"/>
                <a:gd name="f1451" fmla="val 6138"/>
                <a:gd name="f1452" fmla="val 621"/>
                <a:gd name="f1453" fmla="val 6130"/>
                <a:gd name="f1454" fmla="val 626"/>
                <a:gd name="f1455" fmla="val 6122"/>
                <a:gd name="f1456" fmla="val 6113"/>
                <a:gd name="f1457" fmla="val 6104"/>
                <a:gd name="f1458" fmla="val 6094"/>
                <a:gd name="f1459" fmla="val 6085"/>
                <a:gd name="f1460" fmla="val 6075"/>
                <a:gd name="f1461" fmla="val 6064"/>
                <a:gd name="f1462" fmla="val 6053"/>
                <a:gd name="f1463" fmla="val 6043"/>
                <a:gd name="f1464" fmla="val 6026"/>
                <a:gd name="f1465" fmla="val 6012"/>
                <a:gd name="f1466" fmla="val 5998"/>
                <a:gd name="f1467" fmla="val 5984"/>
                <a:gd name="f1468" fmla="val 5972"/>
                <a:gd name="f1469" fmla="val 5961"/>
                <a:gd name="f1470" fmla="val 5949"/>
                <a:gd name="f1471" fmla="val 5939"/>
                <a:gd name="f1472" fmla="val 5932"/>
                <a:gd name="f1473" fmla="val 5925"/>
                <a:gd name="f1474" fmla="val 5919"/>
                <a:gd name="f1475" fmla="val 5913"/>
                <a:gd name="f1476" fmla="val 5910"/>
                <a:gd name="f1477" fmla="val 5907"/>
                <a:gd name="f1478" fmla="val 543"/>
                <a:gd name="f1479" fmla="val 5906"/>
                <a:gd name="f1480" fmla="val 5905"/>
                <a:gd name="f1481" fmla="val 518"/>
                <a:gd name="f1482" fmla="val 508"/>
                <a:gd name="f1483" fmla="val 498"/>
                <a:gd name="f1484" fmla="val 5909"/>
                <a:gd name="f1485" fmla="val 5912"/>
                <a:gd name="f1486" fmla="val 471"/>
                <a:gd name="f1487" fmla="val 5915"/>
                <a:gd name="f1488" fmla="val 462"/>
                <a:gd name="f1489" fmla="val 5923"/>
                <a:gd name="f1490" fmla="val 446"/>
                <a:gd name="f1491" fmla="val 5928"/>
                <a:gd name="f1492" fmla="val 439"/>
                <a:gd name="f1493" fmla="val 5933"/>
                <a:gd name="f1494" fmla="val 5938"/>
                <a:gd name="f1495" fmla="val 424"/>
                <a:gd name="f1496" fmla="val 5944"/>
                <a:gd name="f1497" fmla="val 5951"/>
                <a:gd name="f1498" fmla="val 411"/>
                <a:gd name="f1499" fmla="val 5959"/>
                <a:gd name="f1500" fmla="val 5967"/>
                <a:gd name="f1501" fmla="val 399"/>
                <a:gd name="f1502" fmla="val 5975"/>
                <a:gd name="f1503" fmla="val 393"/>
                <a:gd name="f1504" fmla="val 5994"/>
                <a:gd name="f1505" fmla="val 6014"/>
                <a:gd name="f1506" fmla="val 374"/>
                <a:gd name="f1507" fmla="val 6036"/>
                <a:gd name="f1508" fmla="val 6060"/>
                <a:gd name="f1509" fmla="val 6086"/>
                <a:gd name="f1510" fmla="val 6114"/>
                <a:gd name="f1511" fmla="val 6144"/>
                <a:gd name="f1512" fmla="val 351"/>
                <a:gd name="f1513" fmla="val 6175"/>
                <a:gd name="f1514" fmla="val 342"/>
                <a:gd name="f1515" fmla="val 6174"/>
                <a:gd name="f1516" fmla="val 6171"/>
                <a:gd name="f1517" fmla="val 306"/>
                <a:gd name="f1518" fmla="val 6168"/>
                <a:gd name="f1519" fmla="val 6165"/>
                <a:gd name="f1520" fmla="val 6161"/>
                <a:gd name="f1521" fmla="val 278"/>
                <a:gd name="f1522" fmla="val 6156"/>
                <a:gd name="f1523" fmla="val 6150"/>
                <a:gd name="f1524" fmla="val 6143"/>
                <a:gd name="f1525" fmla="val 6135"/>
                <a:gd name="f1526" fmla="val 6127"/>
                <a:gd name="f1527" fmla="val 6118"/>
                <a:gd name="f1528" fmla="val 6108"/>
                <a:gd name="f1529" fmla="val 6097"/>
                <a:gd name="f1530" fmla="val 6073"/>
                <a:gd name="f1531" fmla="val 6056"/>
                <a:gd name="f1532" fmla="val 6041"/>
                <a:gd name="f1533" fmla="val 240"/>
                <a:gd name="f1534" fmla="val 6025"/>
                <a:gd name="f1535" fmla="val 6010"/>
                <a:gd name="f1536" fmla="val 5996"/>
                <a:gd name="f1537" fmla="val 5982"/>
                <a:gd name="f1538" fmla="val 257"/>
                <a:gd name="f1539" fmla="val 5969"/>
                <a:gd name="f1540" fmla="val 5957"/>
                <a:gd name="f1541" fmla="val 218"/>
                <a:gd name="f1542" fmla="val 5953"/>
                <a:gd name="f1543" fmla="val 208"/>
                <a:gd name="f1544" fmla="val 5970"/>
                <a:gd name="f1545" fmla="val 200"/>
                <a:gd name="f1546" fmla="val 5987"/>
                <a:gd name="f1547" fmla="val 6005"/>
                <a:gd name="f1548" fmla="val 6024"/>
                <a:gd name="f1549" fmla="val 6044"/>
                <a:gd name="f1550" fmla="val 6063"/>
                <a:gd name="f1551" fmla="val 6106"/>
                <a:gd name="f1552" fmla="val 6125"/>
                <a:gd name="f1553" fmla="val 189"/>
                <a:gd name="f1554" fmla="val 203"/>
                <a:gd name="f1555" fmla="val 6202"/>
                <a:gd name="f1556" fmla="val 6213"/>
                <a:gd name="f1557" fmla="val 6223"/>
                <a:gd name="f1558" fmla="val 6232"/>
                <a:gd name="f1559" fmla="val 6239"/>
                <a:gd name="f1560" fmla="val 6245"/>
                <a:gd name="f1561" fmla="val 6249"/>
                <a:gd name="f1562" fmla="val 6254"/>
                <a:gd name="f1563" fmla="val 6255"/>
                <a:gd name="f1564" fmla="val 339"/>
                <a:gd name="f1565" fmla="val 486"/>
                <a:gd name="f1566" fmla="val 6152"/>
                <a:gd name="f1567" fmla="val 6131"/>
                <a:gd name="f1568" fmla="val 409"/>
                <a:gd name="f1569" fmla="val 6111"/>
                <a:gd name="f1570" fmla="val 6092"/>
                <a:gd name="f1571" fmla="val 6076"/>
                <a:gd name="f1572" fmla="val 416"/>
                <a:gd name="f1573" fmla="val 420"/>
                <a:gd name="f1574" fmla="val 6046"/>
                <a:gd name="f1575" fmla="val 425"/>
                <a:gd name="f1576" fmla="val 6034"/>
                <a:gd name="f1577" fmla="val 6022"/>
                <a:gd name="f1578" fmla="val 438"/>
                <a:gd name="f1579" fmla="val 6013"/>
                <a:gd name="f1580" fmla="val 5999"/>
                <a:gd name="f1581" fmla="val 474"/>
                <a:gd name="f1582" fmla="val 5989"/>
                <a:gd name="f1583" fmla="val 5986"/>
                <a:gd name="f1584" fmla="val 5988"/>
                <a:gd name="f1585" fmla="val 527"/>
                <a:gd name="f1586" fmla="val 5990"/>
                <a:gd name="f1587" fmla="val 534"/>
                <a:gd name="f1588" fmla="val 5993"/>
                <a:gd name="f1589" fmla="val 6000"/>
                <a:gd name="f1590" fmla="val 6015"/>
                <a:gd name="f1591" fmla="val 6020"/>
                <a:gd name="f1592" fmla="val 6040"/>
                <a:gd name="f1593" fmla="val 6047"/>
                <a:gd name="f1594" fmla="val 586"/>
                <a:gd name="f1595" fmla="val 6055"/>
                <a:gd name="f1596" fmla="val 6083"/>
                <a:gd name="f1597" fmla="val 6100"/>
                <a:gd name="f1598" fmla="val 6110"/>
                <a:gd name="f1599" fmla="val 6126"/>
                <a:gd name="f1600" fmla="val 6133"/>
                <a:gd name="f1601" fmla="val 6140"/>
                <a:gd name="f1602" fmla="val 558"/>
                <a:gd name="f1603" fmla="val 533"/>
                <a:gd name="f1604" fmla="val 6164"/>
                <a:gd name="f1605" fmla="val 526"/>
                <a:gd name="f1606" fmla="val 519"/>
                <a:gd name="f1607" fmla="val 6170"/>
                <a:gd name="f1608" fmla="val 6172"/>
                <a:gd name="f1609" fmla="val 506"/>
                <a:gd name="f1610" fmla="val 499"/>
                <a:gd name="f1611" fmla="val 493"/>
                <a:gd name="f1612" fmla="val 6469"/>
                <a:gd name="f1613" fmla="val 6387"/>
                <a:gd name="f1614" fmla="val 6427"/>
                <a:gd name="f1615" fmla="val 6426"/>
                <a:gd name="f1616" fmla="val 6416"/>
                <a:gd name="f1617" fmla="val 6406"/>
                <a:gd name="f1618" fmla="val 6401"/>
                <a:gd name="f1619" fmla="val 6397"/>
                <a:gd name="f1620" fmla="val 6393"/>
                <a:gd name="f1621" fmla="val 6389"/>
                <a:gd name="f1622" fmla="val 6383"/>
                <a:gd name="f1623" fmla="val 6379"/>
                <a:gd name="f1624" fmla="val 6376"/>
                <a:gd name="f1625" fmla="val 6375"/>
                <a:gd name="f1626" fmla="val 6384"/>
                <a:gd name="f1627" fmla="val 6390"/>
                <a:gd name="f1628" fmla="val 6394"/>
                <a:gd name="f1629" fmla="val 6398"/>
                <a:gd name="f1630" fmla="val 6403"/>
                <a:gd name="f1631" fmla="val 6407"/>
                <a:gd name="f1632" fmla="val 6417"/>
                <a:gd name="f1633" fmla="val 6428"/>
                <a:gd name="f1634" fmla="val 6439"/>
                <a:gd name="f1635" fmla="val 6449"/>
                <a:gd name="f1636" fmla="val 6454"/>
                <a:gd name="f1637" fmla="val 6458"/>
                <a:gd name="f1638" fmla="val 6462"/>
                <a:gd name="f1639" fmla="val 6465"/>
                <a:gd name="f1640" fmla="val 6472"/>
                <a:gd name="f1641" fmla="val 6476"/>
                <a:gd name="f1642" fmla="val 6480"/>
                <a:gd name="f1643" fmla="val 6444"/>
                <a:gd name="f1644" fmla="val 6438"/>
                <a:gd name="f1645" fmla="val 6433"/>
                <a:gd name="f1646" fmla="val 6604"/>
                <a:gd name="f1647" fmla="val 6603"/>
                <a:gd name="f1648" fmla="val 6602"/>
                <a:gd name="f1649" fmla="val 6601"/>
                <a:gd name="f1650" fmla="val 6673"/>
                <a:gd name="f1651" fmla="val 6678"/>
                <a:gd name="f1652" fmla="val 6679"/>
                <a:gd name="f1653" fmla="val 6684"/>
                <a:gd name="f1654" fmla="val 6690"/>
                <a:gd name="f1655" fmla="val 6695"/>
                <a:gd name="f1656" fmla="val 6703"/>
                <a:gd name="f1657" fmla="val 6710"/>
                <a:gd name="f1658" fmla="val 6717"/>
                <a:gd name="f1659" fmla="val 6725"/>
                <a:gd name="f1660" fmla="val 6734"/>
                <a:gd name="f1661" fmla="val 6745"/>
                <a:gd name="f1662" fmla="val 6756"/>
                <a:gd name="f1663" fmla="val 6767"/>
                <a:gd name="f1664" fmla="val 6779"/>
                <a:gd name="f1665" fmla="val 6790"/>
                <a:gd name="f1666" fmla="val 6802"/>
                <a:gd name="f1667" fmla="val 6815"/>
                <a:gd name="f1668" fmla="val 6828"/>
                <a:gd name="f1669" fmla="val 6842"/>
                <a:gd name="f1670" fmla="val 6857"/>
                <a:gd name="f1671" fmla="val 6870"/>
                <a:gd name="f1672" fmla="val 6883"/>
                <a:gd name="f1673" fmla="val 6896"/>
                <a:gd name="f1674" fmla="val 6908"/>
                <a:gd name="f1675" fmla="val 6919"/>
                <a:gd name="f1676" fmla="val 6930"/>
                <a:gd name="f1677" fmla="val 6937"/>
                <a:gd name="f1678" fmla="val 6943"/>
                <a:gd name="f1679" fmla="val 6949"/>
                <a:gd name="f1680" fmla="val 6954"/>
                <a:gd name="f1681" fmla="val 6959"/>
                <a:gd name="f1682" fmla="val 6965"/>
                <a:gd name="f1683" fmla="val 6969"/>
                <a:gd name="f1684" fmla="val 6972"/>
                <a:gd name="f1685" fmla="val 6976"/>
                <a:gd name="f1686" fmla="val 6978"/>
                <a:gd name="f1687" fmla="val 6981"/>
                <a:gd name="f1688" fmla="val 6983"/>
                <a:gd name="f1689" fmla="val 6985"/>
                <a:gd name="f1690" fmla="val 6986"/>
                <a:gd name="f1691" fmla="val 6905"/>
                <a:gd name="f1692" fmla="val 6904"/>
                <a:gd name="f1693" fmla="val 6903"/>
                <a:gd name="f1694" fmla="val 6901"/>
                <a:gd name="f1695" fmla="val 6898"/>
                <a:gd name="f1696" fmla="val 6895"/>
                <a:gd name="f1697" fmla="val 6890"/>
                <a:gd name="f1698" fmla="val 6884"/>
                <a:gd name="f1699" fmla="val 6878"/>
                <a:gd name="f1700" fmla="val 6872"/>
                <a:gd name="f1701" fmla="val 6864"/>
                <a:gd name="f1702" fmla="val 6856"/>
                <a:gd name="f1703" fmla="val 6846"/>
                <a:gd name="f1704" fmla="val 6836"/>
                <a:gd name="f1705" fmla="val 6825"/>
                <a:gd name="f1706" fmla="val 6814"/>
                <a:gd name="f1707" fmla="val 6801"/>
                <a:gd name="f1708" fmla="val 6791"/>
                <a:gd name="f1709" fmla="val 6782"/>
                <a:gd name="f1710" fmla="val 6772"/>
                <a:gd name="f1711" fmla="val 6764"/>
                <a:gd name="f1712" fmla="val 6748"/>
                <a:gd name="f1713" fmla="val 6740"/>
                <a:gd name="f1714" fmla="val 6732"/>
                <a:gd name="f1715" fmla="val 6719"/>
                <a:gd name="f1716" fmla="val 6713"/>
                <a:gd name="f1717" fmla="val 6707"/>
                <a:gd name="f1718" fmla="val 6698"/>
                <a:gd name="f1719" fmla="val 6694"/>
                <a:gd name="f1720" fmla="val 6691"/>
                <a:gd name="f1721" fmla="val 6689"/>
                <a:gd name="f1722" fmla="val 6687"/>
                <a:gd name="f1723" fmla="val 6686"/>
                <a:gd name="f1724" fmla="val 7137"/>
                <a:gd name="f1725" fmla="val 7217"/>
                <a:gd name="f1726" fmla="val 7333"/>
                <a:gd name="f1727" fmla="val 7218"/>
                <a:gd name="f1728" fmla="val 7219"/>
                <a:gd name="f1729" fmla="val 7220"/>
                <a:gd name="f1730" fmla="val 7223"/>
                <a:gd name="f1731" fmla="val 7226"/>
                <a:gd name="f1732" fmla="val 7229"/>
                <a:gd name="f1733" fmla="val 7233"/>
                <a:gd name="f1734" fmla="val 7237"/>
                <a:gd name="f1735" fmla="val 7241"/>
                <a:gd name="f1736" fmla="val 7246"/>
                <a:gd name="f1737" fmla="val 7251"/>
                <a:gd name="f1738" fmla="val 7257"/>
                <a:gd name="f1739" fmla="val 7264"/>
                <a:gd name="f1740" fmla="val 7271"/>
                <a:gd name="f1741" fmla="val 7278"/>
                <a:gd name="f1742" fmla="val 7291"/>
                <a:gd name="f1743" fmla="val 7304"/>
                <a:gd name="f1744" fmla="val 7315"/>
                <a:gd name="f1745" fmla="val 7325"/>
                <a:gd name="f1746" fmla="val 7329"/>
                <a:gd name="f1747" fmla="val 7314"/>
                <a:gd name="f1748" fmla="val 7296"/>
                <a:gd name="f1749" fmla="val 7243"/>
                <a:gd name="f1750" fmla="val 7230"/>
                <a:gd name="f1751" fmla="val 7206"/>
                <a:gd name="f1752" fmla="val 7196"/>
                <a:gd name="f1753" fmla="val 7185"/>
                <a:gd name="f1754" fmla="val 7176"/>
                <a:gd name="f1755" fmla="val 7168"/>
                <a:gd name="f1756" fmla="val 7161"/>
                <a:gd name="f1757" fmla="val 7155"/>
                <a:gd name="f1758" fmla="val 7149"/>
                <a:gd name="f1759" fmla="val 7145"/>
                <a:gd name="f1760" fmla="val 7141"/>
                <a:gd name="f1761" fmla="val 7139"/>
                <a:gd name="f1762" fmla="val 7138"/>
                <a:gd name="f1763" fmla="val 7068"/>
                <a:gd name="f1764" fmla="val 7366"/>
                <a:gd name="f1765" fmla="val 7455"/>
                <a:gd name="f1766" fmla="val 7553"/>
                <a:gd name="f1767" fmla="val 453"/>
                <a:gd name="f1768" fmla="val 7560"/>
                <a:gd name="f1769" fmla="val 7568"/>
                <a:gd name="f1770" fmla="val 7575"/>
                <a:gd name="f1771" fmla="val 7582"/>
                <a:gd name="f1772" fmla="val 545"/>
                <a:gd name="f1773" fmla="val 7584"/>
                <a:gd name="f1774" fmla="val 7589"/>
                <a:gd name="f1775" fmla="val 7595"/>
                <a:gd name="f1776" fmla="val 507"/>
                <a:gd name="f1777" fmla="val 7604"/>
                <a:gd name="f1778" fmla="val 7613"/>
                <a:gd name="f1779" fmla="val 451"/>
                <a:gd name="f1780" fmla="val 7701"/>
                <a:gd name="f1781" fmla="val 7788"/>
                <a:gd name="f1782" fmla="val 7665"/>
                <a:gd name="f1783" fmla="val 7654"/>
                <a:gd name="f1784" fmla="val 537"/>
                <a:gd name="f1785" fmla="val 7644"/>
                <a:gd name="f1786" fmla="val 7632"/>
                <a:gd name="f1787" fmla="val 590"/>
                <a:gd name="f1788" fmla="val 7623"/>
                <a:gd name="f1789" fmla="val 655"/>
                <a:gd name="f1790" fmla="val 672"/>
                <a:gd name="f1791" fmla="val 7587"/>
                <a:gd name="f1792" fmla="val 688"/>
                <a:gd name="f1793" fmla="val 7578"/>
                <a:gd name="f1794" fmla="val 704"/>
                <a:gd name="f1795" fmla="val 7569"/>
                <a:gd name="f1796" fmla="val 719"/>
                <a:gd name="f1797" fmla="val 7559"/>
                <a:gd name="f1798" fmla="val 733"/>
                <a:gd name="f1799" fmla="val 7550"/>
                <a:gd name="f1800" fmla="val 746"/>
                <a:gd name="f1801" fmla="val 7541"/>
                <a:gd name="f1802" fmla="val 759"/>
                <a:gd name="f1803" fmla="val 7532"/>
                <a:gd name="f1804" fmla="val 770"/>
                <a:gd name="f1805" fmla="val 7521"/>
                <a:gd name="f1806" fmla="val 780"/>
                <a:gd name="f1807" fmla="val 7512"/>
                <a:gd name="f1808" fmla="val 790"/>
                <a:gd name="f1809" fmla="val 7500"/>
                <a:gd name="f1810" fmla="val 7487"/>
                <a:gd name="f1811" fmla="val 809"/>
                <a:gd name="f1812" fmla="val 7474"/>
                <a:gd name="f1813" fmla="val 817"/>
                <a:gd name="f1814" fmla="val 7462"/>
                <a:gd name="f1815" fmla="val 825"/>
                <a:gd name="f1816" fmla="val 7450"/>
                <a:gd name="f1817" fmla="val 831"/>
                <a:gd name="f1818" fmla="val 7437"/>
                <a:gd name="f1819" fmla="val 835"/>
                <a:gd name="f1820" fmla="val 7424"/>
                <a:gd name="f1821" fmla="val 839"/>
                <a:gd name="f1822" fmla="val 7412"/>
                <a:gd name="f1823" fmla="val 7391"/>
                <a:gd name="f1824" fmla="val 773"/>
                <a:gd name="f1825" fmla="val 7409"/>
                <a:gd name="f1826" fmla="val 766"/>
                <a:gd name="f1827" fmla="val 7428"/>
                <a:gd name="f1828" fmla="val 758"/>
                <a:gd name="f1829" fmla="val 7445"/>
                <a:gd name="f1830" fmla="val 7463"/>
                <a:gd name="f1831" fmla="val 7473"/>
                <a:gd name="f1832" fmla="val 725"/>
                <a:gd name="f1833" fmla="val 7482"/>
                <a:gd name="f1834" fmla="val 714"/>
                <a:gd name="f1835" fmla="val 7493"/>
                <a:gd name="f1836" fmla="val 7501"/>
                <a:gd name="f1837" fmla="val 693"/>
                <a:gd name="f1838" fmla="val 7509"/>
                <a:gd name="f1839" fmla="val 682"/>
                <a:gd name="f1840" fmla="val 7517"/>
                <a:gd name="f1841" fmla="val 669"/>
                <a:gd name="f1842" fmla="val 7525"/>
                <a:gd name="f1843" fmla="val 656"/>
                <a:gd name="f1844" fmla="val 7531"/>
                <a:gd name="f1845" fmla="val 7536"/>
                <a:gd name="f1846" fmla="val 7538"/>
                <a:gd name="f1847" fmla="val 7898"/>
                <a:gd name="f1848" fmla="val 7896"/>
                <a:gd name="f1849" fmla="val 7890"/>
                <a:gd name="f1850" fmla="val 7885"/>
                <a:gd name="f1851" fmla="val 7880"/>
                <a:gd name="f1852" fmla="val 7875"/>
                <a:gd name="f1853" fmla="val 7871"/>
                <a:gd name="f1854" fmla="val 7866"/>
                <a:gd name="f1855" fmla="val 7862"/>
                <a:gd name="f1856" fmla="val 7857"/>
                <a:gd name="f1857" fmla="val 7854"/>
                <a:gd name="f1858" fmla="val 7851"/>
                <a:gd name="f1859" fmla="val 7848"/>
                <a:gd name="f1860" fmla="val 7846"/>
                <a:gd name="f1861" fmla="val 7844"/>
                <a:gd name="f1862" fmla="val 7843"/>
                <a:gd name="f1863" fmla="val 7845"/>
                <a:gd name="f1864" fmla="val 7849"/>
                <a:gd name="f1865" fmla="val 7858"/>
                <a:gd name="f1866" fmla="val 7863"/>
                <a:gd name="f1867" fmla="val 7867"/>
                <a:gd name="f1868" fmla="val 540"/>
                <a:gd name="f1869" fmla="val 7872"/>
                <a:gd name="f1870" fmla="val 536"/>
                <a:gd name="f1871" fmla="val 7876"/>
                <a:gd name="f1872" fmla="val 7881"/>
                <a:gd name="f1873" fmla="val 7887"/>
                <a:gd name="f1874" fmla="val 7892"/>
                <a:gd name="f1875" fmla="val 7899"/>
                <a:gd name="f1876" fmla="val 7905"/>
                <a:gd name="f1877" fmla="val 7910"/>
                <a:gd name="f1878" fmla="val 7915"/>
                <a:gd name="f1879" fmla="val 7920"/>
                <a:gd name="f1880" fmla="val 7925"/>
                <a:gd name="f1881" fmla="val 7929"/>
                <a:gd name="f1882" fmla="val 7933"/>
                <a:gd name="f1883" fmla="val 7938"/>
                <a:gd name="f1884" fmla="val 7942"/>
                <a:gd name="f1885" fmla="val 7945"/>
                <a:gd name="f1886" fmla="val 7947"/>
                <a:gd name="f1887" fmla="val 7949"/>
                <a:gd name="f1888" fmla="val 7951"/>
                <a:gd name="f1889" fmla="val 7952"/>
                <a:gd name="f1890" fmla="val 7909"/>
                <a:gd name="f1891" fmla="val 7904"/>
                <a:gd name="f1892" fmla="+- 0 0 0"/>
                <a:gd name="f1893" fmla="*/ f4 1 7953"/>
                <a:gd name="f1894" fmla="*/ f5 1 842"/>
                <a:gd name="f1895" fmla="*/ f1892 f0 1"/>
                <a:gd name="f1896" fmla="*/ 0 f1893 1"/>
                <a:gd name="f1897" fmla="*/ 0 f1894 1"/>
                <a:gd name="f1898" fmla="*/ f1895 1 f3"/>
                <a:gd name="f1899" fmla="+- f1898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</a:cxnLst>
              <a:rect l="l" t="t" r="r" b="b"/>
              <a:pathLst>
                <a:path w="7953" h="842">
                  <a:moveTo>
                    <a:pt x="f9" y="f10"/>
                  </a:moveTo>
                  <a:lnTo>
                    <a:pt x="f9" y="f11"/>
                  </a:lnTo>
                  <a:lnTo>
                    <a:pt x="f12" y="f11"/>
                  </a:lnTo>
                  <a:lnTo>
                    <a:pt x="f12" y="f13"/>
                  </a:lnTo>
                  <a:lnTo>
                    <a:pt x="f14" y="f13"/>
                  </a:lnTo>
                  <a:lnTo>
                    <a:pt x="f14" y="f15"/>
                  </a:lnTo>
                  <a:lnTo>
                    <a:pt x="f6" y="f15"/>
                  </a:lnTo>
                  <a:lnTo>
                    <a:pt x="f6" y="f16"/>
                  </a:lnTo>
                  <a:lnTo>
                    <a:pt x="f17" y="f16"/>
                  </a:lnTo>
                  <a:lnTo>
                    <a:pt x="f17" y="f18"/>
                  </a:lnTo>
                  <a:lnTo>
                    <a:pt x="f12" y="f18"/>
                  </a:lnTo>
                  <a:lnTo>
                    <a:pt x="f12" y="f10"/>
                  </a:lnTo>
                  <a:lnTo>
                    <a:pt x="f9" y="f10"/>
                  </a:lnTo>
                  <a:close/>
                  <a:moveTo>
                    <a:pt x="f19" y="f20"/>
                  </a:moveTo>
                  <a:lnTo>
                    <a:pt x="f21" y="f20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26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1"/>
                  </a:lnTo>
                  <a:lnTo>
                    <a:pt x="f33" y="f34"/>
                  </a:lnTo>
                  <a:lnTo>
                    <a:pt x="f35" y="f36"/>
                  </a:lnTo>
                  <a:lnTo>
                    <a:pt x="f37" y="f38"/>
                  </a:lnTo>
                  <a:lnTo>
                    <a:pt x="f39" y="f40"/>
                  </a:lnTo>
                  <a:lnTo>
                    <a:pt x="f41" y="f20"/>
                  </a:lnTo>
                  <a:lnTo>
                    <a:pt x="f42" y="f20"/>
                  </a:lnTo>
                  <a:lnTo>
                    <a:pt x="f43" y="f44"/>
                  </a:lnTo>
                  <a:lnTo>
                    <a:pt x="f45" y="f15"/>
                  </a:lnTo>
                  <a:lnTo>
                    <a:pt x="f41" y="f15"/>
                  </a:lnTo>
                  <a:lnTo>
                    <a:pt x="f43" y="f46"/>
                  </a:lnTo>
                  <a:lnTo>
                    <a:pt x="f47" y="f48"/>
                  </a:lnTo>
                  <a:lnTo>
                    <a:pt x="f49" y="f50"/>
                  </a:lnTo>
                  <a:lnTo>
                    <a:pt x="f51" y="f52"/>
                  </a:lnTo>
                  <a:lnTo>
                    <a:pt x="f53" y="f54"/>
                  </a:lnTo>
                  <a:lnTo>
                    <a:pt x="f55" y="f54"/>
                  </a:lnTo>
                  <a:lnTo>
                    <a:pt x="f56" y="f57"/>
                  </a:lnTo>
                  <a:lnTo>
                    <a:pt x="f26" y="f58"/>
                  </a:lnTo>
                  <a:lnTo>
                    <a:pt x="f59" y="f60"/>
                  </a:lnTo>
                  <a:lnTo>
                    <a:pt x="f61" y="f46"/>
                  </a:lnTo>
                  <a:lnTo>
                    <a:pt x="f62" y="f15"/>
                  </a:lnTo>
                  <a:lnTo>
                    <a:pt x="f63" y="f15"/>
                  </a:lnTo>
                  <a:lnTo>
                    <a:pt x="f64" y="f65"/>
                  </a:lnTo>
                  <a:lnTo>
                    <a:pt x="f19" y="f20"/>
                  </a:lnTo>
                  <a:close/>
                  <a:moveTo>
                    <a:pt x="f66" y="f67"/>
                  </a:moveTo>
                  <a:lnTo>
                    <a:pt x="f66" y="f68"/>
                  </a:lnTo>
                  <a:lnTo>
                    <a:pt x="f66" y="f69"/>
                  </a:lnTo>
                  <a:lnTo>
                    <a:pt x="f70" y="f71"/>
                  </a:lnTo>
                  <a:lnTo>
                    <a:pt x="f72" y="f73"/>
                  </a:lnTo>
                  <a:lnTo>
                    <a:pt x="f74" y="f20"/>
                  </a:lnTo>
                  <a:lnTo>
                    <a:pt x="f75" y="f20"/>
                  </a:lnTo>
                  <a:lnTo>
                    <a:pt x="f76" y="f77"/>
                  </a:lnTo>
                  <a:lnTo>
                    <a:pt x="f78" y="f77"/>
                  </a:lnTo>
                  <a:lnTo>
                    <a:pt x="f79" y="f80"/>
                  </a:lnTo>
                  <a:lnTo>
                    <a:pt x="f81" y="f82"/>
                  </a:lnTo>
                  <a:lnTo>
                    <a:pt x="f83" y="f84"/>
                  </a:lnTo>
                  <a:lnTo>
                    <a:pt x="f85" y="f86"/>
                  </a:lnTo>
                  <a:lnTo>
                    <a:pt x="f87" y="f88"/>
                  </a:lnTo>
                  <a:lnTo>
                    <a:pt x="f89" y="f90"/>
                  </a:lnTo>
                  <a:lnTo>
                    <a:pt x="f91" y="f92"/>
                  </a:lnTo>
                  <a:lnTo>
                    <a:pt x="f93" y="f94"/>
                  </a:lnTo>
                  <a:lnTo>
                    <a:pt x="f95" y="f96"/>
                  </a:lnTo>
                  <a:lnTo>
                    <a:pt x="f97" y="f98"/>
                  </a:lnTo>
                  <a:lnTo>
                    <a:pt x="f99" y="f100"/>
                  </a:lnTo>
                  <a:lnTo>
                    <a:pt x="f101" y="f102"/>
                  </a:lnTo>
                  <a:lnTo>
                    <a:pt x="f103" y="f104"/>
                  </a:lnTo>
                  <a:lnTo>
                    <a:pt x="f105" y="f106"/>
                  </a:lnTo>
                  <a:lnTo>
                    <a:pt x="f107" y="f108"/>
                  </a:lnTo>
                  <a:lnTo>
                    <a:pt x="f109" y="f108"/>
                  </a:lnTo>
                  <a:lnTo>
                    <a:pt x="f110" y="f106"/>
                  </a:lnTo>
                  <a:lnTo>
                    <a:pt x="f111" y="f112"/>
                  </a:lnTo>
                  <a:lnTo>
                    <a:pt x="f113" y="f114"/>
                  </a:lnTo>
                  <a:lnTo>
                    <a:pt x="f115" y="f116"/>
                  </a:lnTo>
                  <a:lnTo>
                    <a:pt x="f117" y="f98"/>
                  </a:lnTo>
                  <a:lnTo>
                    <a:pt x="f118" y="f119"/>
                  </a:lnTo>
                  <a:lnTo>
                    <a:pt x="f120" y="f121"/>
                  </a:lnTo>
                  <a:lnTo>
                    <a:pt x="f122" y="f123"/>
                  </a:lnTo>
                  <a:lnTo>
                    <a:pt x="f124" y="f125"/>
                  </a:lnTo>
                  <a:lnTo>
                    <a:pt x="f126" y="f127"/>
                  </a:lnTo>
                  <a:lnTo>
                    <a:pt x="f128" y="f129"/>
                  </a:lnTo>
                  <a:lnTo>
                    <a:pt x="f130" y="f131"/>
                  </a:lnTo>
                  <a:lnTo>
                    <a:pt x="f132" y="f133"/>
                  </a:lnTo>
                  <a:lnTo>
                    <a:pt x="f134" y="f135"/>
                  </a:lnTo>
                  <a:lnTo>
                    <a:pt x="f136" y="f137"/>
                  </a:lnTo>
                  <a:lnTo>
                    <a:pt x="f138" y="f139"/>
                  </a:lnTo>
                  <a:lnTo>
                    <a:pt x="f140" y="f141"/>
                  </a:lnTo>
                  <a:lnTo>
                    <a:pt x="f142" y="f31"/>
                  </a:lnTo>
                  <a:lnTo>
                    <a:pt x="f143" y="f144"/>
                  </a:lnTo>
                  <a:lnTo>
                    <a:pt x="f145" y="f146"/>
                  </a:lnTo>
                  <a:lnTo>
                    <a:pt x="f143" y="f147"/>
                  </a:lnTo>
                  <a:lnTo>
                    <a:pt x="f142" y="f148"/>
                  </a:lnTo>
                  <a:lnTo>
                    <a:pt x="f149" y="f150"/>
                  </a:lnTo>
                  <a:lnTo>
                    <a:pt x="f151" y="f152"/>
                  </a:lnTo>
                  <a:lnTo>
                    <a:pt x="f153" y="f154"/>
                  </a:lnTo>
                  <a:lnTo>
                    <a:pt x="f155" y="f156"/>
                  </a:lnTo>
                  <a:lnTo>
                    <a:pt x="f157" y="f48"/>
                  </a:lnTo>
                  <a:lnTo>
                    <a:pt x="f158" y="f159"/>
                  </a:lnTo>
                  <a:lnTo>
                    <a:pt x="f160" y="f161"/>
                  </a:lnTo>
                  <a:lnTo>
                    <a:pt x="f162" y="f163"/>
                  </a:lnTo>
                  <a:lnTo>
                    <a:pt x="f132" y="f164"/>
                  </a:lnTo>
                  <a:lnTo>
                    <a:pt x="f165" y="f13"/>
                  </a:lnTo>
                  <a:lnTo>
                    <a:pt x="f166" y="f167"/>
                  </a:lnTo>
                  <a:lnTo>
                    <a:pt x="f168" y="f169"/>
                  </a:lnTo>
                  <a:lnTo>
                    <a:pt x="f170" y="f30"/>
                  </a:lnTo>
                  <a:lnTo>
                    <a:pt x="f171" y="f33"/>
                  </a:lnTo>
                  <a:lnTo>
                    <a:pt x="f172" y="f173"/>
                  </a:lnTo>
                  <a:lnTo>
                    <a:pt x="f174" y="f49"/>
                  </a:lnTo>
                  <a:lnTo>
                    <a:pt x="f175" y="f176"/>
                  </a:lnTo>
                  <a:lnTo>
                    <a:pt x="f177" y="f178"/>
                  </a:lnTo>
                  <a:lnTo>
                    <a:pt x="f179" y="f180"/>
                  </a:lnTo>
                  <a:lnTo>
                    <a:pt x="f181" y="f182"/>
                  </a:lnTo>
                  <a:lnTo>
                    <a:pt x="f183" y="f184"/>
                  </a:lnTo>
                  <a:lnTo>
                    <a:pt x="f185" y="f186"/>
                  </a:lnTo>
                  <a:lnTo>
                    <a:pt x="f105" y="f184"/>
                  </a:lnTo>
                  <a:lnTo>
                    <a:pt x="f103" y="f43"/>
                  </a:lnTo>
                  <a:lnTo>
                    <a:pt x="f187" y="f188"/>
                  </a:lnTo>
                  <a:lnTo>
                    <a:pt x="f189" y="f190"/>
                  </a:lnTo>
                  <a:lnTo>
                    <a:pt x="f191" y="f192"/>
                  </a:lnTo>
                  <a:lnTo>
                    <a:pt x="f193" y="f15"/>
                  </a:lnTo>
                  <a:lnTo>
                    <a:pt x="f194" y="f195"/>
                  </a:lnTo>
                  <a:lnTo>
                    <a:pt x="f196" y="f197"/>
                  </a:lnTo>
                  <a:lnTo>
                    <a:pt x="f198" y="f35"/>
                  </a:lnTo>
                  <a:lnTo>
                    <a:pt x="f199" y="f200"/>
                  </a:lnTo>
                  <a:lnTo>
                    <a:pt x="f87" y="f33"/>
                  </a:lnTo>
                  <a:lnTo>
                    <a:pt x="f201" y="f202"/>
                  </a:lnTo>
                  <a:lnTo>
                    <a:pt x="f203" y="f204"/>
                  </a:lnTo>
                  <a:lnTo>
                    <a:pt x="f205" y="f206"/>
                  </a:lnTo>
                  <a:lnTo>
                    <a:pt x="f207" y="f208"/>
                  </a:lnTo>
                  <a:lnTo>
                    <a:pt x="f209" y="f210"/>
                  </a:lnTo>
                  <a:lnTo>
                    <a:pt x="f209" y="f67"/>
                  </a:lnTo>
                  <a:lnTo>
                    <a:pt x="f66" y="f67"/>
                  </a:lnTo>
                  <a:close/>
                  <a:moveTo>
                    <a:pt x="f209" y="f211"/>
                  </a:moveTo>
                  <a:lnTo>
                    <a:pt x="f209" y="f212"/>
                  </a:lnTo>
                  <a:lnTo>
                    <a:pt x="f209" y="f213"/>
                  </a:lnTo>
                  <a:lnTo>
                    <a:pt x="f214" y="f215"/>
                  </a:lnTo>
                  <a:lnTo>
                    <a:pt x="f207" y="f21"/>
                  </a:lnTo>
                  <a:lnTo>
                    <a:pt x="f81" y="f216"/>
                  </a:lnTo>
                  <a:lnTo>
                    <a:pt x="f217" y="f218"/>
                  </a:lnTo>
                  <a:lnTo>
                    <a:pt x="f219" y="f220"/>
                  </a:lnTo>
                  <a:lnTo>
                    <a:pt x="f221" y="f46"/>
                  </a:lnTo>
                  <a:lnTo>
                    <a:pt x="f222" y="f223"/>
                  </a:lnTo>
                  <a:lnTo>
                    <a:pt x="f224" y="f225"/>
                  </a:lnTo>
                  <a:lnTo>
                    <a:pt x="f226" y="f227"/>
                  </a:lnTo>
                  <a:lnTo>
                    <a:pt x="f194" y="f228"/>
                  </a:lnTo>
                  <a:lnTo>
                    <a:pt x="f229" y="f230"/>
                  </a:lnTo>
                  <a:lnTo>
                    <a:pt x="f231" y="f26"/>
                  </a:lnTo>
                  <a:lnTo>
                    <a:pt x="f232" y="f233"/>
                  </a:lnTo>
                  <a:lnTo>
                    <a:pt x="f234" y="f235"/>
                  </a:lnTo>
                  <a:lnTo>
                    <a:pt x="f236" y="f235"/>
                  </a:lnTo>
                  <a:lnTo>
                    <a:pt x="f237" y="f235"/>
                  </a:lnTo>
                  <a:lnTo>
                    <a:pt x="f238" y="f239"/>
                  </a:lnTo>
                  <a:lnTo>
                    <a:pt x="f240" y="f210"/>
                  </a:lnTo>
                  <a:lnTo>
                    <a:pt x="f241" y="f242"/>
                  </a:lnTo>
                  <a:lnTo>
                    <a:pt x="f243" y="f59"/>
                  </a:lnTo>
                  <a:lnTo>
                    <a:pt x="f244" y="f22"/>
                  </a:lnTo>
                  <a:lnTo>
                    <a:pt x="f177" y="f245"/>
                  </a:lnTo>
                  <a:lnTo>
                    <a:pt x="f175" y="f46"/>
                  </a:lnTo>
                  <a:lnTo>
                    <a:pt x="f174" y="f246"/>
                  </a:lnTo>
                  <a:lnTo>
                    <a:pt x="f247" y="f248"/>
                  </a:lnTo>
                  <a:lnTo>
                    <a:pt x="f249" y="f250"/>
                  </a:lnTo>
                  <a:lnTo>
                    <a:pt x="f251" y="f215"/>
                  </a:lnTo>
                  <a:lnTo>
                    <a:pt x="f252" y="f253"/>
                  </a:lnTo>
                  <a:lnTo>
                    <a:pt x="f254" y="f255"/>
                  </a:lnTo>
                  <a:lnTo>
                    <a:pt x="f256" y="f257"/>
                  </a:lnTo>
                  <a:lnTo>
                    <a:pt x="f256" y="f258"/>
                  </a:lnTo>
                  <a:lnTo>
                    <a:pt x="f256" y="f259"/>
                  </a:lnTo>
                  <a:lnTo>
                    <a:pt x="f254" y="f260"/>
                  </a:lnTo>
                  <a:lnTo>
                    <a:pt x="f252" y="f2"/>
                  </a:lnTo>
                  <a:lnTo>
                    <a:pt x="f124" y="f261"/>
                  </a:lnTo>
                  <a:lnTo>
                    <a:pt x="f262" y="f263"/>
                  </a:lnTo>
                  <a:lnTo>
                    <a:pt x="f264" y="f27"/>
                  </a:lnTo>
                  <a:lnTo>
                    <a:pt x="f265" y="f266"/>
                  </a:lnTo>
                  <a:lnTo>
                    <a:pt x="f267" y="f268"/>
                  </a:lnTo>
                  <a:lnTo>
                    <a:pt x="f269" y="f270"/>
                  </a:lnTo>
                  <a:lnTo>
                    <a:pt x="f271" y="f272"/>
                  </a:lnTo>
                  <a:lnTo>
                    <a:pt x="f273" y="f274"/>
                  </a:lnTo>
                  <a:lnTo>
                    <a:pt x="f275" y="f80"/>
                  </a:lnTo>
                  <a:lnTo>
                    <a:pt x="f276" y="f277"/>
                  </a:lnTo>
                  <a:lnTo>
                    <a:pt x="f278" y="f279"/>
                  </a:lnTo>
                  <a:lnTo>
                    <a:pt x="f280" y="f281"/>
                  </a:lnTo>
                  <a:lnTo>
                    <a:pt x="f282" y="f283"/>
                  </a:lnTo>
                  <a:lnTo>
                    <a:pt x="f284" y="f281"/>
                  </a:lnTo>
                  <a:lnTo>
                    <a:pt x="f285" y="f82"/>
                  </a:lnTo>
                  <a:lnTo>
                    <a:pt x="f286" y="f287"/>
                  </a:lnTo>
                  <a:lnTo>
                    <a:pt x="f288" y="f277"/>
                  </a:lnTo>
                  <a:lnTo>
                    <a:pt x="f289" y="f290"/>
                  </a:lnTo>
                  <a:lnTo>
                    <a:pt x="f291" y="f133"/>
                  </a:lnTo>
                  <a:lnTo>
                    <a:pt x="f93" y="f292"/>
                  </a:lnTo>
                  <a:lnTo>
                    <a:pt x="f293" y="f294"/>
                  </a:lnTo>
                  <a:lnTo>
                    <a:pt x="f295" y="f10"/>
                  </a:lnTo>
                  <a:lnTo>
                    <a:pt x="f296" y="f297"/>
                  </a:lnTo>
                  <a:lnTo>
                    <a:pt x="f298" y="f137"/>
                  </a:lnTo>
                  <a:lnTo>
                    <a:pt x="f299" y="f38"/>
                  </a:lnTo>
                  <a:lnTo>
                    <a:pt x="f203" y="f300"/>
                  </a:lnTo>
                  <a:lnTo>
                    <a:pt x="f301" y="f36"/>
                  </a:lnTo>
                  <a:lnTo>
                    <a:pt x="f81" y="f302"/>
                  </a:lnTo>
                  <a:lnTo>
                    <a:pt x="f207" y="f11"/>
                  </a:lnTo>
                  <a:lnTo>
                    <a:pt x="f303" y="f304"/>
                  </a:lnTo>
                  <a:lnTo>
                    <a:pt x="f79" y="f305"/>
                  </a:lnTo>
                  <a:lnTo>
                    <a:pt x="f209" y="f306"/>
                  </a:lnTo>
                  <a:lnTo>
                    <a:pt x="f209" y="f211"/>
                  </a:lnTo>
                  <a:close/>
                  <a:moveTo>
                    <a:pt x="f307" y="f308"/>
                  </a:moveTo>
                  <a:lnTo>
                    <a:pt x="f309" y="f310"/>
                  </a:lnTo>
                  <a:lnTo>
                    <a:pt x="f311" y="f312"/>
                  </a:lnTo>
                  <a:lnTo>
                    <a:pt x="f313" y="f253"/>
                  </a:lnTo>
                  <a:lnTo>
                    <a:pt x="f314" y="f215"/>
                  </a:lnTo>
                  <a:lnTo>
                    <a:pt x="f315" y="f250"/>
                  </a:lnTo>
                  <a:lnTo>
                    <a:pt x="f316" y="f248"/>
                  </a:lnTo>
                  <a:lnTo>
                    <a:pt x="f317" y="f246"/>
                  </a:lnTo>
                  <a:lnTo>
                    <a:pt x="f318" y="f46"/>
                  </a:lnTo>
                  <a:lnTo>
                    <a:pt x="f319" y="f223"/>
                  </a:lnTo>
                  <a:lnTo>
                    <a:pt x="f320" y="f225"/>
                  </a:lnTo>
                  <a:lnTo>
                    <a:pt x="f321" y="f227"/>
                  </a:lnTo>
                  <a:lnTo>
                    <a:pt x="f322" y="f228"/>
                  </a:lnTo>
                  <a:lnTo>
                    <a:pt x="f323" y="f230"/>
                  </a:lnTo>
                  <a:lnTo>
                    <a:pt x="f324" y="f210"/>
                  </a:lnTo>
                  <a:lnTo>
                    <a:pt x="f325" y="f239"/>
                  </a:lnTo>
                  <a:lnTo>
                    <a:pt x="f326" y="f327"/>
                  </a:lnTo>
                  <a:lnTo>
                    <a:pt x="f328" y="f327"/>
                  </a:lnTo>
                  <a:lnTo>
                    <a:pt x="f329" y="f327"/>
                  </a:lnTo>
                  <a:lnTo>
                    <a:pt x="f330" y="f233"/>
                  </a:lnTo>
                  <a:lnTo>
                    <a:pt x="f331" y="f167"/>
                  </a:lnTo>
                  <a:lnTo>
                    <a:pt x="f332" y="f210"/>
                  </a:lnTo>
                  <a:lnTo>
                    <a:pt x="f333" y="f230"/>
                  </a:lnTo>
                  <a:lnTo>
                    <a:pt x="f334" y="f13"/>
                  </a:lnTo>
                  <a:lnTo>
                    <a:pt x="f335" y="f59"/>
                  </a:lnTo>
                  <a:lnTo>
                    <a:pt x="f336" y="f337"/>
                  </a:lnTo>
                  <a:lnTo>
                    <a:pt x="f338" y="f339"/>
                  </a:lnTo>
                  <a:lnTo>
                    <a:pt x="f340" y="f49"/>
                  </a:lnTo>
                  <a:lnTo>
                    <a:pt x="f341" y="f342"/>
                  </a:lnTo>
                  <a:lnTo>
                    <a:pt x="f343" y="f47"/>
                  </a:lnTo>
                  <a:lnTo>
                    <a:pt x="f344" y="f345"/>
                  </a:lnTo>
                  <a:lnTo>
                    <a:pt x="f346" y="f190"/>
                  </a:lnTo>
                  <a:lnTo>
                    <a:pt x="f347" y="f188"/>
                  </a:lnTo>
                  <a:lnTo>
                    <a:pt x="f348" y="f43"/>
                  </a:lnTo>
                  <a:lnTo>
                    <a:pt x="f349" y="f184"/>
                  </a:lnTo>
                  <a:lnTo>
                    <a:pt x="f350" y="f43"/>
                  </a:lnTo>
                  <a:lnTo>
                    <a:pt x="f323" y="f190"/>
                  </a:lnTo>
                  <a:lnTo>
                    <a:pt x="f351" y="f192"/>
                  </a:lnTo>
                  <a:lnTo>
                    <a:pt x="f352" y="f15"/>
                  </a:lnTo>
                  <a:lnTo>
                    <a:pt x="f353" y="f354"/>
                  </a:lnTo>
                  <a:lnTo>
                    <a:pt x="f355" y="f356"/>
                  </a:lnTo>
                  <a:lnTo>
                    <a:pt x="f357" y="f358"/>
                  </a:lnTo>
                  <a:lnTo>
                    <a:pt x="f359" y="f360"/>
                  </a:lnTo>
                  <a:lnTo>
                    <a:pt x="f361" y="f362"/>
                  </a:lnTo>
                  <a:lnTo>
                    <a:pt x="f315" y="f51"/>
                  </a:lnTo>
                  <a:lnTo>
                    <a:pt x="f363" y="f364"/>
                  </a:lnTo>
                  <a:lnTo>
                    <a:pt x="f365" y="f53"/>
                  </a:lnTo>
                  <a:lnTo>
                    <a:pt x="f366" y="f367"/>
                  </a:lnTo>
                  <a:lnTo>
                    <a:pt x="f368" y="f369"/>
                  </a:lnTo>
                  <a:lnTo>
                    <a:pt x="f370" y="f371"/>
                  </a:lnTo>
                  <a:lnTo>
                    <a:pt x="f372" y="f373"/>
                  </a:lnTo>
                  <a:lnTo>
                    <a:pt x="f374" y="f337"/>
                  </a:lnTo>
                  <a:lnTo>
                    <a:pt x="f375" y="f163"/>
                  </a:lnTo>
                  <a:lnTo>
                    <a:pt x="f376" y="f377"/>
                  </a:lnTo>
                  <a:lnTo>
                    <a:pt x="f378" y="f379"/>
                  </a:lnTo>
                  <a:lnTo>
                    <a:pt x="f380" y="f381"/>
                  </a:lnTo>
                  <a:lnTo>
                    <a:pt x="f382" y="f383"/>
                  </a:lnTo>
                  <a:lnTo>
                    <a:pt x="f384" y="f50"/>
                  </a:lnTo>
                  <a:lnTo>
                    <a:pt x="f385" y="f58"/>
                  </a:lnTo>
                  <a:lnTo>
                    <a:pt x="f386" y="f215"/>
                  </a:lnTo>
                  <a:lnTo>
                    <a:pt x="f387" y="f388"/>
                  </a:lnTo>
                  <a:lnTo>
                    <a:pt x="f389" y="f312"/>
                  </a:lnTo>
                  <a:lnTo>
                    <a:pt x="f390" y="f391"/>
                  </a:lnTo>
                  <a:lnTo>
                    <a:pt x="f389" y="f63"/>
                  </a:lnTo>
                  <a:lnTo>
                    <a:pt x="f387" y="f306"/>
                  </a:lnTo>
                  <a:lnTo>
                    <a:pt x="f385" y="f392"/>
                  </a:lnTo>
                  <a:lnTo>
                    <a:pt x="f393" y="f9"/>
                  </a:lnTo>
                  <a:lnTo>
                    <a:pt x="f380" y="f394"/>
                  </a:lnTo>
                  <a:lnTo>
                    <a:pt x="f395" y="f38"/>
                  </a:lnTo>
                  <a:lnTo>
                    <a:pt x="f376" y="f268"/>
                  </a:lnTo>
                  <a:lnTo>
                    <a:pt x="f396" y="f397"/>
                  </a:lnTo>
                  <a:lnTo>
                    <a:pt x="f398" y="f399"/>
                  </a:lnTo>
                  <a:lnTo>
                    <a:pt x="f400" y="f292"/>
                  </a:lnTo>
                  <a:lnTo>
                    <a:pt x="f401" y="f80"/>
                  </a:lnTo>
                  <a:lnTo>
                    <a:pt x="f402" y="f287"/>
                  </a:lnTo>
                  <a:lnTo>
                    <a:pt x="f403" y="f404"/>
                  </a:lnTo>
                  <a:lnTo>
                    <a:pt x="f405" y="f406"/>
                  </a:lnTo>
                  <a:lnTo>
                    <a:pt x="f311" y="f407"/>
                  </a:lnTo>
                  <a:lnTo>
                    <a:pt x="f408" y="f409"/>
                  </a:lnTo>
                  <a:lnTo>
                    <a:pt x="f410" y="f411"/>
                  </a:lnTo>
                  <a:lnTo>
                    <a:pt x="f317" y="f412"/>
                  </a:lnTo>
                  <a:lnTo>
                    <a:pt x="f318" y="f94"/>
                  </a:lnTo>
                  <a:lnTo>
                    <a:pt x="f413" y="f414"/>
                  </a:lnTo>
                  <a:lnTo>
                    <a:pt x="f415" y="f416"/>
                  </a:lnTo>
                  <a:lnTo>
                    <a:pt x="f417" y="f116"/>
                  </a:lnTo>
                  <a:lnTo>
                    <a:pt x="f418" y="f419"/>
                  </a:lnTo>
                  <a:lnTo>
                    <a:pt x="f420" y="f112"/>
                  </a:lnTo>
                  <a:lnTo>
                    <a:pt x="f421" y="f422"/>
                  </a:lnTo>
                  <a:lnTo>
                    <a:pt x="f423" y="f106"/>
                  </a:lnTo>
                  <a:lnTo>
                    <a:pt x="f424" y="f108"/>
                  </a:lnTo>
                  <a:lnTo>
                    <a:pt x="f425" y="f108"/>
                  </a:lnTo>
                  <a:lnTo>
                    <a:pt x="f426" y="f108"/>
                  </a:lnTo>
                  <a:lnTo>
                    <a:pt x="f427" y="f106"/>
                  </a:lnTo>
                  <a:lnTo>
                    <a:pt x="f428" y="f104"/>
                  </a:lnTo>
                  <a:lnTo>
                    <a:pt x="f429" y="f102"/>
                  </a:lnTo>
                  <a:lnTo>
                    <a:pt x="f430" y="f419"/>
                  </a:lnTo>
                  <a:lnTo>
                    <a:pt x="f431" y="f20"/>
                  </a:lnTo>
                  <a:lnTo>
                    <a:pt x="f432" y="f433"/>
                  </a:lnTo>
                  <a:lnTo>
                    <a:pt x="f434" y="f435"/>
                  </a:lnTo>
                  <a:lnTo>
                    <a:pt x="f436" y="f437"/>
                  </a:lnTo>
                  <a:lnTo>
                    <a:pt x="f438" y="f439"/>
                  </a:lnTo>
                  <a:lnTo>
                    <a:pt x="f440" y="f441"/>
                  </a:lnTo>
                  <a:lnTo>
                    <a:pt x="f442" y="f443"/>
                  </a:lnTo>
                  <a:lnTo>
                    <a:pt x="f444" y="f86"/>
                  </a:lnTo>
                  <a:lnTo>
                    <a:pt x="f445" y="f446"/>
                  </a:lnTo>
                  <a:lnTo>
                    <a:pt x="f447" y="f283"/>
                  </a:lnTo>
                  <a:lnTo>
                    <a:pt x="f448" y="f449"/>
                  </a:lnTo>
                  <a:lnTo>
                    <a:pt x="f450" y="f451"/>
                  </a:lnTo>
                  <a:lnTo>
                    <a:pt x="f452" y="f453"/>
                  </a:lnTo>
                  <a:lnTo>
                    <a:pt x="f454" y="f69"/>
                  </a:lnTo>
                  <a:lnTo>
                    <a:pt x="f455" y="f139"/>
                  </a:lnTo>
                  <a:lnTo>
                    <a:pt x="f456" y="f457"/>
                  </a:lnTo>
                  <a:lnTo>
                    <a:pt x="f458" y="f459"/>
                  </a:lnTo>
                  <a:lnTo>
                    <a:pt x="f460" y="f461"/>
                  </a:lnTo>
                  <a:lnTo>
                    <a:pt x="f460" y="f462"/>
                  </a:lnTo>
                  <a:lnTo>
                    <a:pt x="f460" y="f463"/>
                  </a:lnTo>
                  <a:lnTo>
                    <a:pt x="f464" y="f258"/>
                  </a:lnTo>
                  <a:lnTo>
                    <a:pt x="f458" y="f391"/>
                  </a:lnTo>
                  <a:lnTo>
                    <a:pt x="f307" y="f308"/>
                  </a:lnTo>
                  <a:close/>
                  <a:moveTo>
                    <a:pt x="f309" y="f465"/>
                  </a:moveTo>
                  <a:lnTo>
                    <a:pt x="f466" y="f465"/>
                  </a:lnTo>
                  <a:lnTo>
                    <a:pt x="f466" y="f467"/>
                  </a:lnTo>
                  <a:lnTo>
                    <a:pt x="f468" y="f11"/>
                  </a:lnTo>
                  <a:lnTo>
                    <a:pt x="f438" y="f457"/>
                  </a:lnTo>
                  <a:lnTo>
                    <a:pt x="f333" y="f36"/>
                  </a:lnTo>
                  <a:lnTo>
                    <a:pt x="f469" y="f470"/>
                  </a:lnTo>
                  <a:lnTo>
                    <a:pt x="f436" y="f471"/>
                  </a:lnTo>
                  <a:lnTo>
                    <a:pt x="f472" y="f473"/>
                  </a:lnTo>
                  <a:lnTo>
                    <a:pt x="f474" y="f397"/>
                  </a:lnTo>
                  <a:lnTo>
                    <a:pt x="f475" y="f272"/>
                  </a:lnTo>
                  <a:lnTo>
                    <a:pt x="f476" y="f274"/>
                  </a:lnTo>
                  <a:lnTo>
                    <a:pt x="f477" y="f290"/>
                  </a:lnTo>
                  <a:lnTo>
                    <a:pt x="f478" y="f479"/>
                  </a:lnTo>
                  <a:lnTo>
                    <a:pt x="f428" y="f283"/>
                  </a:lnTo>
                  <a:lnTo>
                    <a:pt x="f480" y="f481"/>
                  </a:lnTo>
                  <a:lnTo>
                    <a:pt x="f482" y="f483"/>
                  </a:lnTo>
                  <a:lnTo>
                    <a:pt x="f484" y="f485"/>
                  </a:lnTo>
                  <a:lnTo>
                    <a:pt x="f486" y="f483"/>
                  </a:lnTo>
                  <a:lnTo>
                    <a:pt x="f487" y="f481"/>
                  </a:lnTo>
                  <a:lnTo>
                    <a:pt x="f488" y="f283"/>
                  </a:lnTo>
                  <a:lnTo>
                    <a:pt x="f489" y="f479"/>
                  </a:lnTo>
                  <a:lnTo>
                    <a:pt x="f490" y="f290"/>
                  </a:lnTo>
                  <a:lnTo>
                    <a:pt x="f491" y="f71"/>
                  </a:lnTo>
                  <a:lnTo>
                    <a:pt x="f492" y="f294"/>
                  </a:lnTo>
                  <a:lnTo>
                    <a:pt x="f493" y="f270"/>
                  </a:lnTo>
                  <a:lnTo>
                    <a:pt x="f494" y="f495"/>
                  </a:lnTo>
                  <a:lnTo>
                    <a:pt x="f361" y="f25"/>
                  </a:lnTo>
                  <a:lnTo>
                    <a:pt x="f496" y="f497"/>
                  </a:lnTo>
                  <a:lnTo>
                    <a:pt x="f498" y="f499"/>
                  </a:lnTo>
                  <a:lnTo>
                    <a:pt x="f314" y="f457"/>
                  </a:lnTo>
                  <a:lnTo>
                    <a:pt x="f363" y="f500"/>
                  </a:lnTo>
                  <a:lnTo>
                    <a:pt x="f501" y="f467"/>
                  </a:lnTo>
                  <a:lnTo>
                    <a:pt x="f309" y="f465"/>
                  </a:lnTo>
                  <a:close/>
                  <a:moveTo>
                    <a:pt x="f502" y="f15"/>
                  </a:moveTo>
                  <a:lnTo>
                    <a:pt x="f502" y="f503"/>
                  </a:lnTo>
                  <a:lnTo>
                    <a:pt x="f502" y="f504"/>
                  </a:lnTo>
                  <a:lnTo>
                    <a:pt x="f505" y="f506"/>
                  </a:lnTo>
                  <a:lnTo>
                    <a:pt x="f507" y="f508"/>
                  </a:lnTo>
                  <a:lnTo>
                    <a:pt x="f509" y="f20"/>
                  </a:lnTo>
                  <a:lnTo>
                    <a:pt x="f510" y="f20"/>
                  </a:lnTo>
                  <a:lnTo>
                    <a:pt x="f511" y="f512"/>
                  </a:lnTo>
                  <a:lnTo>
                    <a:pt x="f513" y="f512"/>
                  </a:lnTo>
                  <a:lnTo>
                    <a:pt x="f514" y="f77"/>
                  </a:lnTo>
                  <a:lnTo>
                    <a:pt x="f515" y="f80"/>
                  </a:lnTo>
                  <a:lnTo>
                    <a:pt x="f516" y="f279"/>
                  </a:lnTo>
                  <a:lnTo>
                    <a:pt x="f517" y="f485"/>
                  </a:lnTo>
                  <a:lnTo>
                    <a:pt x="f518" y="f86"/>
                  </a:lnTo>
                  <a:lnTo>
                    <a:pt x="f519" y="f88"/>
                  </a:lnTo>
                  <a:lnTo>
                    <a:pt x="f520" y="f90"/>
                  </a:lnTo>
                  <a:lnTo>
                    <a:pt x="f521" y="f412"/>
                  </a:lnTo>
                  <a:lnTo>
                    <a:pt x="f522" y="f121"/>
                  </a:lnTo>
                  <a:lnTo>
                    <a:pt x="f523" y="f119"/>
                  </a:lnTo>
                  <a:lnTo>
                    <a:pt x="f524" y="f20"/>
                  </a:lnTo>
                  <a:lnTo>
                    <a:pt x="f525" y="f419"/>
                  </a:lnTo>
                  <a:lnTo>
                    <a:pt x="f526" y="f112"/>
                  </a:lnTo>
                  <a:lnTo>
                    <a:pt x="f527" y="f422"/>
                  </a:lnTo>
                  <a:lnTo>
                    <a:pt x="f528" y="f108"/>
                  </a:lnTo>
                  <a:lnTo>
                    <a:pt x="f529" y="f108"/>
                  </a:lnTo>
                  <a:lnTo>
                    <a:pt x="f530" y="f106"/>
                  </a:lnTo>
                  <a:lnTo>
                    <a:pt x="f531" y="f104"/>
                  </a:lnTo>
                  <a:lnTo>
                    <a:pt x="f531" y="f133"/>
                  </a:lnTo>
                  <a:lnTo>
                    <a:pt x="f532" y="f506"/>
                  </a:lnTo>
                  <a:lnTo>
                    <a:pt x="f533" y="f80"/>
                  </a:lnTo>
                  <a:lnTo>
                    <a:pt x="f534" y="f506"/>
                  </a:lnTo>
                  <a:lnTo>
                    <a:pt x="f535" y="f133"/>
                  </a:lnTo>
                  <a:lnTo>
                    <a:pt x="f536" y="f71"/>
                  </a:lnTo>
                  <a:lnTo>
                    <a:pt x="f537" y="f451"/>
                  </a:lnTo>
                  <a:lnTo>
                    <a:pt x="f538" y="f539"/>
                  </a:lnTo>
                  <a:lnTo>
                    <a:pt x="f521" y="f270"/>
                  </a:lnTo>
                  <a:lnTo>
                    <a:pt x="f540" y="f495"/>
                  </a:lnTo>
                  <a:lnTo>
                    <a:pt x="f541" y="f25"/>
                  </a:lnTo>
                  <a:lnTo>
                    <a:pt x="f518" y="f497"/>
                  </a:lnTo>
                  <a:lnTo>
                    <a:pt x="f542" y="f36"/>
                  </a:lnTo>
                  <a:lnTo>
                    <a:pt x="f543" y="f302"/>
                  </a:lnTo>
                  <a:lnTo>
                    <a:pt x="f544" y="f11"/>
                  </a:lnTo>
                  <a:lnTo>
                    <a:pt x="f545" y="f546"/>
                  </a:lnTo>
                  <a:lnTo>
                    <a:pt x="f547" y="f306"/>
                  </a:lnTo>
                  <a:lnTo>
                    <a:pt x="f548" y="f549"/>
                  </a:lnTo>
                  <a:lnTo>
                    <a:pt x="f550" y="f551"/>
                  </a:lnTo>
                  <a:lnTo>
                    <a:pt x="f550" y="f15"/>
                  </a:lnTo>
                  <a:lnTo>
                    <a:pt x="f502" y="f15"/>
                  </a:lnTo>
                  <a:close/>
                  <a:moveTo>
                    <a:pt x="f552" y="f15"/>
                  </a:moveTo>
                  <a:lnTo>
                    <a:pt x="f553" y="f15"/>
                  </a:lnTo>
                  <a:lnTo>
                    <a:pt x="f553" y="f20"/>
                  </a:lnTo>
                  <a:lnTo>
                    <a:pt x="f552" y="f20"/>
                  </a:lnTo>
                  <a:lnTo>
                    <a:pt x="f552" y="f15"/>
                  </a:lnTo>
                  <a:close/>
                  <a:moveTo>
                    <a:pt x="f554" y="f555"/>
                  </a:moveTo>
                  <a:lnTo>
                    <a:pt x="f556" y="f555"/>
                  </a:lnTo>
                  <a:lnTo>
                    <a:pt x="f557" y="f558"/>
                  </a:lnTo>
                  <a:lnTo>
                    <a:pt x="f559" y="f560"/>
                  </a:lnTo>
                  <a:lnTo>
                    <a:pt x="f561" y="f562"/>
                  </a:lnTo>
                  <a:lnTo>
                    <a:pt x="f563" y="f564"/>
                  </a:lnTo>
                  <a:lnTo>
                    <a:pt x="f565" y="f566"/>
                  </a:lnTo>
                  <a:lnTo>
                    <a:pt x="f567" y="f568"/>
                  </a:lnTo>
                  <a:lnTo>
                    <a:pt x="f569" y="f570"/>
                  </a:lnTo>
                  <a:lnTo>
                    <a:pt x="f571" y="f572"/>
                  </a:lnTo>
                  <a:lnTo>
                    <a:pt x="f573" y="f574"/>
                  </a:lnTo>
                  <a:lnTo>
                    <a:pt x="f575" y="f576"/>
                  </a:lnTo>
                  <a:lnTo>
                    <a:pt x="f573" y="f577"/>
                  </a:lnTo>
                  <a:lnTo>
                    <a:pt x="f571" y="f578"/>
                  </a:lnTo>
                  <a:lnTo>
                    <a:pt x="f569" y="f579"/>
                  </a:lnTo>
                  <a:lnTo>
                    <a:pt x="f580" y="f581"/>
                  </a:lnTo>
                  <a:lnTo>
                    <a:pt x="f565" y="f582"/>
                  </a:lnTo>
                  <a:lnTo>
                    <a:pt x="f563" y="f583"/>
                  </a:lnTo>
                  <a:lnTo>
                    <a:pt x="f584" y="f585"/>
                  </a:lnTo>
                  <a:lnTo>
                    <a:pt x="f586" y="f587"/>
                  </a:lnTo>
                  <a:lnTo>
                    <a:pt x="f588" y="f589"/>
                  </a:lnTo>
                  <a:lnTo>
                    <a:pt x="f590" y="f6"/>
                  </a:lnTo>
                  <a:lnTo>
                    <a:pt x="f591" y="f589"/>
                  </a:lnTo>
                  <a:lnTo>
                    <a:pt x="f592" y="f587"/>
                  </a:lnTo>
                  <a:lnTo>
                    <a:pt x="f593" y="f585"/>
                  </a:lnTo>
                  <a:lnTo>
                    <a:pt x="f594" y="f583"/>
                  </a:lnTo>
                  <a:lnTo>
                    <a:pt x="f595" y="f582"/>
                  </a:lnTo>
                  <a:lnTo>
                    <a:pt x="f596" y="f597"/>
                  </a:lnTo>
                  <a:lnTo>
                    <a:pt x="f598" y="f579"/>
                  </a:lnTo>
                  <a:lnTo>
                    <a:pt x="f599" y="f600"/>
                  </a:lnTo>
                  <a:lnTo>
                    <a:pt x="f601" y="f577"/>
                  </a:lnTo>
                  <a:lnTo>
                    <a:pt x="f602" y="f576"/>
                  </a:lnTo>
                  <a:lnTo>
                    <a:pt x="f601" y="f574"/>
                  </a:lnTo>
                  <a:lnTo>
                    <a:pt x="f599" y="f572"/>
                  </a:lnTo>
                  <a:lnTo>
                    <a:pt x="f598" y="f570"/>
                  </a:lnTo>
                  <a:lnTo>
                    <a:pt x="f596" y="f568"/>
                  </a:lnTo>
                  <a:lnTo>
                    <a:pt x="f595" y="f566"/>
                  </a:lnTo>
                  <a:lnTo>
                    <a:pt x="f594" y="f564"/>
                  </a:lnTo>
                  <a:lnTo>
                    <a:pt x="f593" y="f562"/>
                  </a:lnTo>
                  <a:lnTo>
                    <a:pt x="f592" y="f560"/>
                  </a:lnTo>
                  <a:lnTo>
                    <a:pt x="f603" y="f604"/>
                  </a:lnTo>
                  <a:lnTo>
                    <a:pt x="f591" y="f558"/>
                  </a:lnTo>
                  <a:lnTo>
                    <a:pt x="f605" y="f558"/>
                  </a:lnTo>
                  <a:lnTo>
                    <a:pt x="f554" y="f555"/>
                  </a:lnTo>
                  <a:close/>
                  <a:moveTo>
                    <a:pt x="f606" y="f308"/>
                  </a:moveTo>
                  <a:lnTo>
                    <a:pt x="f607" y="f310"/>
                  </a:lnTo>
                  <a:lnTo>
                    <a:pt x="f608" y="f312"/>
                  </a:lnTo>
                  <a:lnTo>
                    <a:pt x="f609" y="f253"/>
                  </a:lnTo>
                  <a:lnTo>
                    <a:pt x="f610" y="f215"/>
                  </a:lnTo>
                  <a:lnTo>
                    <a:pt x="f611" y="f250"/>
                  </a:lnTo>
                  <a:lnTo>
                    <a:pt x="f612" y="f248"/>
                  </a:lnTo>
                  <a:lnTo>
                    <a:pt x="f613" y="f246"/>
                  </a:lnTo>
                  <a:lnTo>
                    <a:pt x="f614" y="f46"/>
                  </a:lnTo>
                  <a:lnTo>
                    <a:pt x="f615" y="f223"/>
                  </a:lnTo>
                  <a:lnTo>
                    <a:pt x="f616" y="f225"/>
                  </a:lnTo>
                  <a:lnTo>
                    <a:pt x="f617" y="f227"/>
                  </a:lnTo>
                  <a:lnTo>
                    <a:pt x="f618" y="f228"/>
                  </a:lnTo>
                  <a:lnTo>
                    <a:pt x="f619" y="f230"/>
                  </a:lnTo>
                  <a:lnTo>
                    <a:pt x="f620" y="f210"/>
                  </a:lnTo>
                  <a:lnTo>
                    <a:pt x="f621" y="f239"/>
                  </a:lnTo>
                  <a:lnTo>
                    <a:pt x="f622" y="f327"/>
                  </a:lnTo>
                  <a:lnTo>
                    <a:pt x="f623" y="f327"/>
                  </a:lnTo>
                  <a:lnTo>
                    <a:pt x="f624" y="f327"/>
                  </a:lnTo>
                  <a:lnTo>
                    <a:pt x="f625" y="f233"/>
                  </a:lnTo>
                  <a:lnTo>
                    <a:pt x="f626" y="f167"/>
                  </a:lnTo>
                  <a:lnTo>
                    <a:pt x="f627" y="f210"/>
                  </a:lnTo>
                  <a:lnTo>
                    <a:pt x="f628" y="f230"/>
                  </a:lnTo>
                  <a:lnTo>
                    <a:pt x="f629" y="f13"/>
                  </a:lnTo>
                  <a:lnTo>
                    <a:pt x="f630" y="f59"/>
                  </a:lnTo>
                  <a:lnTo>
                    <a:pt x="f631" y="f337"/>
                  </a:lnTo>
                  <a:lnTo>
                    <a:pt x="f632" y="f339"/>
                  </a:lnTo>
                  <a:lnTo>
                    <a:pt x="f633" y="f49"/>
                  </a:lnTo>
                  <a:lnTo>
                    <a:pt x="f634" y="f342"/>
                  </a:lnTo>
                  <a:lnTo>
                    <a:pt x="f635" y="f47"/>
                  </a:lnTo>
                  <a:lnTo>
                    <a:pt x="f636" y="f345"/>
                  </a:lnTo>
                  <a:lnTo>
                    <a:pt x="f637" y="f190"/>
                  </a:lnTo>
                  <a:lnTo>
                    <a:pt x="f638" y="f188"/>
                  </a:lnTo>
                  <a:lnTo>
                    <a:pt x="f639" y="f43"/>
                  </a:lnTo>
                  <a:lnTo>
                    <a:pt x="f640" y="f184"/>
                  </a:lnTo>
                  <a:lnTo>
                    <a:pt x="f641" y="f43"/>
                  </a:lnTo>
                  <a:lnTo>
                    <a:pt x="f619" y="f190"/>
                  </a:lnTo>
                  <a:lnTo>
                    <a:pt x="f642" y="f192"/>
                  </a:lnTo>
                  <a:lnTo>
                    <a:pt x="f643" y="f15"/>
                  </a:lnTo>
                  <a:lnTo>
                    <a:pt x="f644" y="f354"/>
                  </a:lnTo>
                  <a:lnTo>
                    <a:pt x="f645" y="f356"/>
                  </a:lnTo>
                  <a:lnTo>
                    <a:pt x="f646" y="f358"/>
                  </a:lnTo>
                  <a:lnTo>
                    <a:pt x="f647" y="f360"/>
                  </a:lnTo>
                  <a:lnTo>
                    <a:pt x="f648" y="f362"/>
                  </a:lnTo>
                  <a:lnTo>
                    <a:pt x="f649" y="f51"/>
                  </a:lnTo>
                  <a:lnTo>
                    <a:pt x="f609" y="f364"/>
                  </a:lnTo>
                  <a:lnTo>
                    <a:pt x="f650" y="f53"/>
                  </a:lnTo>
                  <a:lnTo>
                    <a:pt x="f651" y="f367"/>
                  </a:lnTo>
                  <a:lnTo>
                    <a:pt x="f652" y="f369"/>
                  </a:lnTo>
                  <a:lnTo>
                    <a:pt x="f653" y="f371"/>
                  </a:lnTo>
                  <a:lnTo>
                    <a:pt x="f654" y="f373"/>
                  </a:lnTo>
                  <a:lnTo>
                    <a:pt x="f655" y="f337"/>
                  </a:lnTo>
                  <a:lnTo>
                    <a:pt x="f656" y="f163"/>
                  </a:lnTo>
                  <a:lnTo>
                    <a:pt x="f657" y="f377"/>
                  </a:lnTo>
                  <a:lnTo>
                    <a:pt x="f658" y="f379"/>
                  </a:lnTo>
                  <a:lnTo>
                    <a:pt x="f659" y="f381"/>
                  </a:lnTo>
                  <a:lnTo>
                    <a:pt x="f660" y="f383"/>
                  </a:lnTo>
                  <a:lnTo>
                    <a:pt x="f661" y="f50"/>
                  </a:lnTo>
                  <a:lnTo>
                    <a:pt x="f662" y="f58"/>
                  </a:lnTo>
                  <a:lnTo>
                    <a:pt x="f663" y="f215"/>
                  </a:lnTo>
                  <a:lnTo>
                    <a:pt x="f664" y="f388"/>
                  </a:lnTo>
                  <a:lnTo>
                    <a:pt x="f665" y="f312"/>
                  </a:lnTo>
                  <a:lnTo>
                    <a:pt x="f666" y="f391"/>
                  </a:lnTo>
                  <a:lnTo>
                    <a:pt x="f665" y="f63"/>
                  </a:lnTo>
                  <a:lnTo>
                    <a:pt x="f664" y="f306"/>
                  </a:lnTo>
                  <a:lnTo>
                    <a:pt x="f662" y="f392"/>
                  </a:lnTo>
                  <a:lnTo>
                    <a:pt x="f667" y="f9"/>
                  </a:lnTo>
                  <a:lnTo>
                    <a:pt x="f668" y="f394"/>
                  </a:lnTo>
                  <a:lnTo>
                    <a:pt x="f669" y="f38"/>
                  </a:lnTo>
                  <a:lnTo>
                    <a:pt x="f670" y="f268"/>
                  </a:lnTo>
                  <a:lnTo>
                    <a:pt x="f671" y="f397"/>
                  </a:lnTo>
                  <a:lnTo>
                    <a:pt x="f672" y="f399"/>
                  </a:lnTo>
                  <a:lnTo>
                    <a:pt x="f673" y="f292"/>
                  </a:lnTo>
                  <a:lnTo>
                    <a:pt x="f674" y="f80"/>
                  </a:lnTo>
                  <a:lnTo>
                    <a:pt x="f675" y="f287"/>
                  </a:lnTo>
                  <a:lnTo>
                    <a:pt x="f676" y="f404"/>
                  </a:lnTo>
                  <a:lnTo>
                    <a:pt x="f677" y="f406"/>
                  </a:lnTo>
                  <a:lnTo>
                    <a:pt x="f678" y="f407"/>
                  </a:lnTo>
                  <a:lnTo>
                    <a:pt x="f679" y="f409"/>
                  </a:lnTo>
                  <a:lnTo>
                    <a:pt x="f680" y="f411"/>
                  </a:lnTo>
                  <a:lnTo>
                    <a:pt x="f681" y="f412"/>
                  </a:lnTo>
                  <a:lnTo>
                    <a:pt x="f682" y="f94"/>
                  </a:lnTo>
                  <a:lnTo>
                    <a:pt x="f683" y="f414"/>
                  </a:lnTo>
                  <a:lnTo>
                    <a:pt x="f684" y="f416"/>
                  </a:lnTo>
                  <a:lnTo>
                    <a:pt x="f685" y="f116"/>
                  </a:lnTo>
                  <a:lnTo>
                    <a:pt x="f686" y="f419"/>
                  </a:lnTo>
                  <a:lnTo>
                    <a:pt x="f687" y="f112"/>
                  </a:lnTo>
                  <a:lnTo>
                    <a:pt x="f688" y="f422"/>
                  </a:lnTo>
                  <a:lnTo>
                    <a:pt x="f689" y="f106"/>
                  </a:lnTo>
                  <a:lnTo>
                    <a:pt x="f690" y="f108"/>
                  </a:lnTo>
                  <a:lnTo>
                    <a:pt x="f691" y="f108"/>
                  </a:lnTo>
                  <a:lnTo>
                    <a:pt x="f692" y="f108"/>
                  </a:lnTo>
                  <a:lnTo>
                    <a:pt x="f693" y="f106"/>
                  </a:lnTo>
                  <a:lnTo>
                    <a:pt x="f694" y="f104"/>
                  </a:lnTo>
                  <a:lnTo>
                    <a:pt x="f695" y="f102"/>
                  </a:lnTo>
                  <a:lnTo>
                    <a:pt x="f696" y="f419"/>
                  </a:lnTo>
                  <a:lnTo>
                    <a:pt x="f697" y="f20"/>
                  </a:lnTo>
                  <a:lnTo>
                    <a:pt x="f698" y="f433"/>
                  </a:lnTo>
                  <a:lnTo>
                    <a:pt x="f699" y="f435"/>
                  </a:lnTo>
                  <a:lnTo>
                    <a:pt x="f700" y="f437"/>
                  </a:lnTo>
                  <a:lnTo>
                    <a:pt x="f701" y="f439"/>
                  </a:lnTo>
                  <a:lnTo>
                    <a:pt x="f702" y="f441"/>
                  </a:lnTo>
                  <a:lnTo>
                    <a:pt x="f703" y="f443"/>
                  </a:lnTo>
                  <a:lnTo>
                    <a:pt x="f634" y="f86"/>
                  </a:lnTo>
                  <a:lnTo>
                    <a:pt x="f704" y="f446"/>
                  </a:lnTo>
                  <a:lnTo>
                    <a:pt x="f705" y="f283"/>
                  </a:lnTo>
                  <a:lnTo>
                    <a:pt x="f706" y="f449"/>
                  </a:lnTo>
                  <a:lnTo>
                    <a:pt x="f707" y="f451"/>
                  </a:lnTo>
                  <a:lnTo>
                    <a:pt x="f708" y="f453"/>
                  </a:lnTo>
                  <a:lnTo>
                    <a:pt x="f709" y="f69"/>
                  </a:lnTo>
                  <a:lnTo>
                    <a:pt x="f710" y="f139"/>
                  </a:lnTo>
                  <a:lnTo>
                    <a:pt x="f711" y="f457"/>
                  </a:lnTo>
                  <a:lnTo>
                    <a:pt x="f712" y="f459"/>
                  </a:lnTo>
                  <a:lnTo>
                    <a:pt x="f713" y="f461"/>
                  </a:lnTo>
                  <a:lnTo>
                    <a:pt x="f714" y="f462"/>
                  </a:lnTo>
                  <a:lnTo>
                    <a:pt x="f713" y="f463"/>
                  </a:lnTo>
                  <a:lnTo>
                    <a:pt x="f713" y="f258"/>
                  </a:lnTo>
                  <a:lnTo>
                    <a:pt x="f715" y="f391"/>
                  </a:lnTo>
                  <a:lnTo>
                    <a:pt x="f606" y="f308"/>
                  </a:lnTo>
                  <a:close/>
                  <a:moveTo>
                    <a:pt x="f607" y="f465"/>
                  </a:moveTo>
                  <a:lnTo>
                    <a:pt x="f716" y="f465"/>
                  </a:lnTo>
                  <a:lnTo>
                    <a:pt x="f716" y="f467"/>
                  </a:lnTo>
                  <a:lnTo>
                    <a:pt x="f717" y="f11"/>
                  </a:lnTo>
                  <a:lnTo>
                    <a:pt x="f701" y="f457"/>
                  </a:lnTo>
                  <a:lnTo>
                    <a:pt x="f718" y="f36"/>
                  </a:lnTo>
                  <a:lnTo>
                    <a:pt x="f719" y="f470"/>
                  </a:lnTo>
                  <a:lnTo>
                    <a:pt x="f720" y="f471"/>
                  </a:lnTo>
                  <a:lnTo>
                    <a:pt x="f721" y="f473"/>
                  </a:lnTo>
                  <a:lnTo>
                    <a:pt x="f722" y="f397"/>
                  </a:lnTo>
                  <a:lnTo>
                    <a:pt x="f698" y="f272"/>
                  </a:lnTo>
                  <a:lnTo>
                    <a:pt x="f723" y="f274"/>
                  </a:lnTo>
                  <a:lnTo>
                    <a:pt x="f724" y="f290"/>
                  </a:lnTo>
                  <a:lnTo>
                    <a:pt x="f725" y="f479"/>
                  </a:lnTo>
                  <a:lnTo>
                    <a:pt x="f726" y="f283"/>
                  </a:lnTo>
                  <a:lnTo>
                    <a:pt x="f727" y="f481"/>
                  </a:lnTo>
                  <a:lnTo>
                    <a:pt x="f728" y="f483"/>
                  </a:lnTo>
                  <a:lnTo>
                    <a:pt x="f729" y="f485"/>
                  </a:lnTo>
                  <a:lnTo>
                    <a:pt x="f730" y="f483"/>
                  </a:lnTo>
                  <a:lnTo>
                    <a:pt x="f731" y="f481"/>
                  </a:lnTo>
                  <a:lnTo>
                    <a:pt x="f687" y="f283"/>
                  </a:lnTo>
                  <a:lnTo>
                    <a:pt x="f732" y="f479"/>
                  </a:lnTo>
                  <a:lnTo>
                    <a:pt x="f733" y="f290"/>
                  </a:lnTo>
                  <a:lnTo>
                    <a:pt x="f734" y="f71"/>
                  </a:lnTo>
                  <a:lnTo>
                    <a:pt x="f735" y="f294"/>
                  </a:lnTo>
                  <a:lnTo>
                    <a:pt x="f736" y="f270"/>
                  </a:lnTo>
                  <a:lnTo>
                    <a:pt x="f613" y="f495"/>
                  </a:lnTo>
                  <a:lnTo>
                    <a:pt x="f648" y="f25"/>
                  </a:lnTo>
                  <a:lnTo>
                    <a:pt x="f737" y="f497"/>
                  </a:lnTo>
                  <a:lnTo>
                    <a:pt x="f611" y="f499"/>
                  </a:lnTo>
                  <a:lnTo>
                    <a:pt x="f738" y="f457"/>
                  </a:lnTo>
                  <a:lnTo>
                    <a:pt x="f609" y="f500"/>
                  </a:lnTo>
                  <a:lnTo>
                    <a:pt x="f678" y="f467"/>
                  </a:lnTo>
                  <a:lnTo>
                    <a:pt x="f607" y="f465"/>
                  </a:lnTo>
                  <a:close/>
                  <a:moveTo>
                    <a:pt x="f739" y="f15"/>
                  </a:moveTo>
                  <a:lnTo>
                    <a:pt x="f739" y="f740"/>
                  </a:lnTo>
                  <a:lnTo>
                    <a:pt x="f739" y="f270"/>
                  </a:lnTo>
                  <a:lnTo>
                    <a:pt x="f741" y="f742"/>
                  </a:lnTo>
                  <a:lnTo>
                    <a:pt x="f743" y="f443"/>
                  </a:lnTo>
                  <a:lnTo>
                    <a:pt x="f744" y="f20"/>
                  </a:lnTo>
                  <a:lnTo>
                    <a:pt x="f745" y="f20"/>
                  </a:lnTo>
                  <a:lnTo>
                    <a:pt x="f746" y="f274"/>
                  </a:lnTo>
                  <a:lnTo>
                    <a:pt x="f747" y="f274"/>
                  </a:lnTo>
                  <a:lnTo>
                    <a:pt x="f748" y="f290"/>
                  </a:lnTo>
                  <a:lnTo>
                    <a:pt x="f749" y="f279"/>
                  </a:lnTo>
                  <a:lnTo>
                    <a:pt x="f750" y="f483"/>
                  </a:lnTo>
                  <a:lnTo>
                    <a:pt x="f751" y="f406"/>
                  </a:lnTo>
                  <a:lnTo>
                    <a:pt x="f752" y="f407"/>
                  </a:lnTo>
                  <a:lnTo>
                    <a:pt x="f753" y="f409"/>
                  </a:lnTo>
                  <a:lnTo>
                    <a:pt x="f754" y="f411"/>
                  </a:lnTo>
                  <a:lnTo>
                    <a:pt x="f755" y="f412"/>
                  </a:lnTo>
                  <a:lnTo>
                    <a:pt x="f756" y="f121"/>
                  </a:lnTo>
                  <a:lnTo>
                    <a:pt x="f757" y="f119"/>
                  </a:lnTo>
                  <a:lnTo>
                    <a:pt x="f758" y="f20"/>
                  </a:lnTo>
                  <a:lnTo>
                    <a:pt x="f759" y="f419"/>
                  </a:lnTo>
                  <a:lnTo>
                    <a:pt x="f760" y="f112"/>
                  </a:lnTo>
                  <a:lnTo>
                    <a:pt x="f761" y="f422"/>
                  </a:lnTo>
                  <a:lnTo>
                    <a:pt x="f762" y="f108"/>
                  </a:lnTo>
                  <a:lnTo>
                    <a:pt x="f763" y="f108"/>
                  </a:lnTo>
                  <a:lnTo>
                    <a:pt x="f764" y="f106"/>
                  </a:lnTo>
                  <a:lnTo>
                    <a:pt x="f765" y="f422"/>
                  </a:lnTo>
                  <a:lnTo>
                    <a:pt x="f766" y="f102"/>
                  </a:lnTo>
                  <a:lnTo>
                    <a:pt x="f767" y="f116"/>
                  </a:lnTo>
                  <a:lnTo>
                    <a:pt x="f768" y="f433"/>
                  </a:lnTo>
                  <a:lnTo>
                    <a:pt x="f769" y="f94"/>
                  </a:lnTo>
                  <a:lnTo>
                    <a:pt x="f770" y="f439"/>
                  </a:lnTo>
                  <a:lnTo>
                    <a:pt x="f771" y="f772"/>
                  </a:lnTo>
                  <a:lnTo>
                    <a:pt x="f773" y="f774"/>
                  </a:lnTo>
                  <a:lnTo>
                    <a:pt x="f775" y="f776"/>
                  </a:lnTo>
                  <a:lnTo>
                    <a:pt x="f777" y="f485"/>
                  </a:lnTo>
                  <a:lnTo>
                    <a:pt x="f778" y="f82"/>
                  </a:lnTo>
                  <a:lnTo>
                    <a:pt x="f779" y="f449"/>
                  </a:lnTo>
                  <a:lnTo>
                    <a:pt x="f780" y="f71"/>
                  </a:lnTo>
                  <a:lnTo>
                    <a:pt x="f781" y="f782"/>
                  </a:lnTo>
                  <a:lnTo>
                    <a:pt x="f783" y="f784"/>
                  </a:lnTo>
                  <a:lnTo>
                    <a:pt x="f785" y="f786"/>
                  </a:lnTo>
                  <a:lnTo>
                    <a:pt x="f787" y="f788"/>
                  </a:lnTo>
                  <a:lnTo>
                    <a:pt x="f789" y="f740"/>
                  </a:lnTo>
                  <a:lnTo>
                    <a:pt x="f790" y="f499"/>
                  </a:lnTo>
                  <a:lnTo>
                    <a:pt x="f791" y="f11"/>
                  </a:lnTo>
                  <a:lnTo>
                    <a:pt x="f792" y="f461"/>
                  </a:lnTo>
                  <a:lnTo>
                    <a:pt x="f792" y="f15"/>
                  </a:lnTo>
                  <a:lnTo>
                    <a:pt x="f793" y="f15"/>
                  </a:lnTo>
                  <a:lnTo>
                    <a:pt x="f793" y="f794"/>
                  </a:lnTo>
                  <a:lnTo>
                    <a:pt x="f793" y="f795"/>
                  </a:lnTo>
                  <a:lnTo>
                    <a:pt x="f796" y="f392"/>
                  </a:lnTo>
                  <a:lnTo>
                    <a:pt x="f797" y="f302"/>
                  </a:lnTo>
                  <a:lnTo>
                    <a:pt x="f798" y="f799"/>
                  </a:lnTo>
                  <a:lnTo>
                    <a:pt x="f800" y="f801"/>
                  </a:lnTo>
                  <a:lnTo>
                    <a:pt x="f802" y="f803"/>
                  </a:lnTo>
                  <a:lnTo>
                    <a:pt x="f804" y="f805"/>
                  </a:lnTo>
                  <a:lnTo>
                    <a:pt x="f806" y="f10"/>
                  </a:lnTo>
                  <a:lnTo>
                    <a:pt x="f807" y="f294"/>
                  </a:lnTo>
                  <a:lnTo>
                    <a:pt x="f808" y="f809"/>
                  </a:lnTo>
                  <a:lnTo>
                    <a:pt x="f810" y="f133"/>
                  </a:lnTo>
                  <a:lnTo>
                    <a:pt x="f811" y="f812"/>
                  </a:lnTo>
                  <a:lnTo>
                    <a:pt x="f813" y="f277"/>
                  </a:lnTo>
                  <a:lnTo>
                    <a:pt x="f814" y="f287"/>
                  </a:lnTo>
                  <a:lnTo>
                    <a:pt x="f815" y="f82"/>
                  </a:lnTo>
                  <a:lnTo>
                    <a:pt x="f816" y="f82"/>
                  </a:lnTo>
                  <a:lnTo>
                    <a:pt x="f817" y="f82"/>
                  </a:lnTo>
                  <a:lnTo>
                    <a:pt x="f818" y="f279"/>
                  </a:lnTo>
                  <a:lnTo>
                    <a:pt x="f819" y="f479"/>
                  </a:lnTo>
                  <a:lnTo>
                    <a:pt x="f820" y="f742"/>
                  </a:lnTo>
                  <a:lnTo>
                    <a:pt x="f821" y="f290"/>
                  </a:lnTo>
                  <a:lnTo>
                    <a:pt x="f822" y="f133"/>
                  </a:lnTo>
                  <a:lnTo>
                    <a:pt x="f823" y="f809"/>
                  </a:lnTo>
                  <a:lnTo>
                    <a:pt x="f824" y="f825"/>
                  </a:lnTo>
                  <a:lnTo>
                    <a:pt x="f754" y="f826"/>
                  </a:lnTo>
                  <a:lnTo>
                    <a:pt x="f827" y="f453"/>
                  </a:lnTo>
                  <a:lnTo>
                    <a:pt x="f828" y="f786"/>
                  </a:lnTo>
                  <a:lnTo>
                    <a:pt x="f829" y="f830"/>
                  </a:lnTo>
                  <a:lnTo>
                    <a:pt x="f751" y="f38"/>
                  </a:lnTo>
                  <a:lnTo>
                    <a:pt x="f831" y="f470"/>
                  </a:lnTo>
                  <a:lnTo>
                    <a:pt x="f832" y="f799"/>
                  </a:lnTo>
                  <a:lnTo>
                    <a:pt x="f833" y="f834"/>
                  </a:lnTo>
                  <a:lnTo>
                    <a:pt x="f749" y="f29"/>
                  </a:lnTo>
                  <a:lnTo>
                    <a:pt x="f835" y="f392"/>
                  </a:lnTo>
                  <a:lnTo>
                    <a:pt x="f836" y="f546"/>
                  </a:lnTo>
                  <a:lnTo>
                    <a:pt x="f836" y="f837"/>
                  </a:lnTo>
                  <a:lnTo>
                    <a:pt x="f836" y="f15"/>
                  </a:lnTo>
                  <a:lnTo>
                    <a:pt x="f739" y="f15"/>
                  </a:lnTo>
                  <a:close/>
                  <a:moveTo>
                    <a:pt x="f838" y="f337"/>
                  </a:moveTo>
                  <a:lnTo>
                    <a:pt x="f839" y="f200"/>
                  </a:lnTo>
                  <a:lnTo>
                    <a:pt x="f840" y="f358"/>
                  </a:lnTo>
                  <a:lnTo>
                    <a:pt x="f841" y="f178"/>
                  </a:lnTo>
                  <a:lnTo>
                    <a:pt x="f842" y="f37"/>
                  </a:lnTo>
                  <a:lnTo>
                    <a:pt x="f843" y="f192"/>
                  </a:lnTo>
                  <a:lnTo>
                    <a:pt x="f844" y="f182"/>
                  </a:lnTo>
                  <a:lnTo>
                    <a:pt x="f845" y="f43"/>
                  </a:lnTo>
                  <a:lnTo>
                    <a:pt x="f846" y="f184"/>
                  </a:lnTo>
                  <a:lnTo>
                    <a:pt x="f847" y="f186"/>
                  </a:lnTo>
                  <a:lnTo>
                    <a:pt x="f848" y="f184"/>
                  </a:lnTo>
                  <a:lnTo>
                    <a:pt x="f849" y="f182"/>
                  </a:lnTo>
                  <a:lnTo>
                    <a:pt x="f850" y="f851"/>
                  </a:lnTo>
                  <a:lnTo>
                    <a:pt x="f852" y="f180"/>
                  </a:lnTo>
                  <a:lnTo>
                    <a:pt x="f853" y="f47"/>
                  </a:lnTo>
                  <a:lnTo>
                    <a:pt x="f854" y="f356"/>
                  </a:lnTo>
                  <a:lnTo>
                    <a:pt x="f855" y="f358"/>
                  </a:lnTo>
                  <a:lnTo>
                    <a:pt x="f856" y="f857"/>
                  </a:lnTo>
                  <a:lnTo>
                    <a:pt x="f858" y="f339"/>
                  </a:lnTo>
                  <a:lnTo>
                    <a:pt x="f859" y="f51"/>
                  </a:lnTo>
                  <a:lnTo>
                    <a:pt x="f860" y="f364"/>
                  </a:lnTo>
                  <a:lnTo>
                    <a:pt x="f861" y="f862"/>
                  </a:lnTo>
                  <a:lnTo>
                    <a:pt x="f863" y="f367"/>
                  </a:lnTo>
                  <a:lnTo>
                    <a:pt x="f864" y="f369"/>
                  </a:lnTo>
                  <a:lnTo>
                    <a:pt x="f865" y="f371"/>
                  </a:lnTo>
                  <a:lnTo>
                    <a:pt x="f866" y="f373"/>
                  </a:lnTo>
                  <a:lnTo>
                    <a:pt x="f867" y="f337"/>
                  </a:lnTo>
                  <a:lnTo>
                    <a:pt x="f868" y="f869"/>
                  </a:lnTo>
                  <a:lnTo>
                    <a:pt x="f870" y="f161"/>
                  </a:lnTo>
                  <a:lnTo>
                    <a:pt x="f871" y="f379"/>
                  </a:lnTo>
                  <a:lnTo>
                    <a:pt x="f872" y="f873"/>
                  </a:lnTo>
                  <a:lnTo>
                    <a:pt x="f874" y="f60"/>
                  </a:lnTo>
                  <a:lnTo>
                    <a:pt x="f875" y="f876"/>
                  </a:lnTo>
                  <a:lnTo>
                    <a:pt x="f877" y="f878"/>
                  </a:lnTo>
                  <a:lnTo>
                    <a:pt x="f879" y="f880"/>
                  </a:lnTo>
                  <a:lnTo>
                    <a:pt x="f881" y="f882"/>
                  </a:lnTo>
                  <a:lnTo>
                    <a:pt x="f883" y="f884"/>
                  </a:lnTo>
                  <a:lnTo>
                    <a:pt x="f885" y="f886"/>
                  </a:lnTo>
                  <a:lnTo>
                    <a:pt x="f885" y="f887"/>
                  </a:lnTo>
                  <a:lnTo>
                    <a:pt x="f883" y="f888"/>
                  </a:lnTo>
                  <a:lnTo>
                    <a:pt x="f889" y="f890"/>
                  </a:lnTo>
                  <a:lnTo>
                    <a:pt x="f881" y="f837"/>
                  </a:lnTo>
                  <a:lnTo>
                    <a:pt x="f879" y="f467"/>
                  </a:lnTo>
                  <a:lnTo>
                    <a:pt x="f877" y="f11"/>
                  </a:lnTo>
                  <a:lnTo>
                    <a:pt x="f875" y="f302"/>
                  </a:lnTo>
                  <a:lnTo>
                    <a:pt x="f891" y="f36"/>
                  </a:lnTo>
                  <a:lnTo>
                    <a:pt x="f892" y="f470"/>
                  </a:lnTo>
                  <a:lnTo>
                    <a:pt x="f893" y="f471"/>
                  </a:lnTo>
                  <a:lnTo>
                    <a:pt x="f894" y="f504"/>
                  </a:lnTo>
                  <a:lnTo>
                    <a:pt x="f895" y="f453"/>
                  </a:lnTo>
                  <a:lnTo>
                    <a:pt x="f896" y="f539"/>
                  </a:lnTo>
                  <a:lnTo>
                    <a:pt x="f897" y="f809"/>
                  </a:lnTo>
                  <a:lnTo>
                    <a:pt x="f898" y="f290"/>
                  </a:lnTo>
                  <a:lnTo>
                    <a:pt x="f899" y="f279"/>
                  </a:lnTo>
                  <a:lnTo>
                    <a:pt x="f900" y="f483"/>
                  </a:lnTo>
                  <a:lnTo>
                    <a:pt x="f901" y="f406"/>
                  </a:lnTo>
                  <a:lnTo>
                    <a:pt x="f902" y="f407"/>
                  </a:lnTo>
                  <a:lnTo>
                    <a:pt x="f903" y="f772"/>
                  </a:lnTo>
                  <a:lnTo>
                    <a:pt x="f904" y="f411"/>
                  </a:lnTo>
                  <a:lnTo>
                    <a:pt x="f855" y="f412"/>
                  </a:lnTo>
                  <a:lnTo>
                    <a:pt x="f854" y="f94"/>
                  </a:lnTo>
                  <a:lnTo>
                    <a:pt x="f853" y="f414"/>
                  </a:lnTo>
                  <a:lnTo>
                    <a:pt x="f905" y="f416"/>
                  </a:lnTo>
                  <a:lnTo>
                    <a:pt x="f906" y="f20"/>
                  </a:lnTo>
                  <a:lnTo>
                    <a:pt x="f907" y="f419"/>
                  </a:lnTo>
                  <a:lnTo>
                    <a:pt x="f908" y="f102"/>
                  </a:lnTo>
                  <a:lnTo>
                    <a:pt x="f909" y="f104"/>
                  </a:lnTo>
                  <a:lnTo>
                    <a:pt x="f910" y="f422"/>
                  </a:lnTo>
                  <a:lnTo>
                    <a:pt x="f911" y="f106"/>
                  </a:lnTo>
                  <a:lnTo>
                    <a:pt x="f912" y="f106"/>
                  </a:lnTo>
                  <a:lnTo>
                    <a:pt x="f913" y="f106"/>
                  </a:lnTo>
                  <a:lnTo>
                    <a:pt x="f914" y="f422"/>
                  </a:lnTo>
                  <a:lnTo>
                    <a:pt x="f915" y="f112"/>
                  </a:lnTo>
                  <a:lnTo>
                    <a:pt x="f916" y="f419"/>
                  </a:lnTo>
                  <a:lnTo>
                    <a:pt x="f917" y="f20"/>
                  </a:lnTo>
                  <a:lnTo>
                    <a:pt x="f918" y="f433"/>
                  </a:lnTo>
                  <a:lnTo>
                    <a:pt x="f919" y="f435"/>
                  </a:lnTo>
                  <a:lnTo>
                    <a:pt x="f920" y="f437"/>
                  </a:lnTo>
                  <a:lnTo>
                    <a:pt x="f921" y="f77"/>
                  </a:lnTo>
                  <a:lnTo>
                    <a:pt x="f922" y="f923"/>
                  </a:lnTo>
                  <a:lnTo>
                    <a:pt x="f924" y="f506"/>
                  </a:lnTo>
                  <a:lnTo>
                    <a:pt x="f916" y="f449"/>
                  </a:lnTo>
                  <a:lnTo>
                    <a:pt x="f925" y="f926"/>
                  </a:lnTo>
                  <a:lnTo>
                    <a:pt x="f927" y="f287"/>
                  </a:lnTo>
                  <a:lnTo>
                    <a:pt x="f928" y="f82"/>
                  </a:lnTo>
                  <a:lnTo>
                    <a:pt x="f929" y="f281"/>
                  </a:lnTo>
                  <a:lnTo>
                    <a:pt x="f912" y="f281"/>
                  </a:lnTo>
                  <a:lnTo>
                    <a:pt x="f930" y="f82"/>
                  </a:lnTo>
                  <a:lnTo>
                    <a:pt x="f931" y="f287"/>
                  </a:lnTo>
                  <a:lnTo>
                    <a:pt x="f908" y="f742"/>
                  </a:lnTo>
                  <a:lnTo>
                    <a:pt x="f932" y="f506"/>
                  </a:lnTo>
                  <a:lnTo>
                    <a:pt x="f933" y="f809"/>
                  </a:lnTo>
                  <a:lnTo>
                    <a:pt x="f934" y="f272"/>
                  </a:lnTo>
                  <a:lnTo>
                    <a:pt x="f935" y="f453"/>
                  </a:lnTo>
                  <a:lnTo>
                    <a:pt x="f936" y="f137"/>
                  </a:lnTo>
                  <a:lnTo>
                    <a:pt x="f937" y="f266"/>
                  </a:lnTo>
                  <a:lnTo>
                    <a:pt x="f938" y="f939"/>
                  </a:lnTo>
                  <a:lnTo>
                    <a:pt x="f940" y="f457"/>
                  </a:lnTo>
                  <a:lnTo>
                    <a:pt x="f902" y="f392"/>
                  </a:lnTo>
                  <a:lnTo>
                    <a:pt x="f941" y="f795"/>
                  </a:lnTo>
                  <a:lnTo>
                    <a:pt x="f860" y="f794"/>
                  </a:lnTo>
                  <a:lnTo>
                    <a:pt x="f901" y="f942"/>
                  </a:lnTo>
                  <a:lnTo>
                    <a:pt x="f943" y="f944"/>
                  </a:lnTo>
                  <a:lnTo>
                    <a:pt x="f901" y="f945"/>
                  </a:lnTo>
                  <a:lnTo>
                    <a:pt x="f860" y="f946"/>
                  </a:lnTo>
                  <a:lnTo>
                    <a:pt x="f941" y="f882"/>
                  </a:lnTo>
                  <a:lnTo>
                    <a:pt x="f947" y="f948"/>
                  </a:lnTo>
                  <a:lnTo>
                    <a:pt x="f949" y="f950"/>
                  </a:lnTo>
                  <a:lnTo>
                    <a:pt x="f951" y="f60"/>
                  </a:lnTo>
                  <a:lnTo>
                    <a:pt x="f952" y="f246"/>
                  </a:lnTo>
                  <a:lnTo>
                    <a:pt x="f953" y="f46"/>
                  </a:lnTo>
                  <a:lnTo>
                    <a:pt x="f954" y="f223"/>
                  </a:lnTo>
                  <a:lnTo>
                    <a:pt x="f955" y="f956"/>
                  </a:lnTo>
                  <a:lnTo>
                    <a:pt x="f957" y="f958"/>
                  </a:lnTo>
                  <a:lnTo>
                    <a:pt x="f959" y="f13"/>
                  </a:lnTo>
                  <a:lnTo>
                    <a:pt x="f960" y="f961"/>
                  </a:lnTo>
                  <a:lnTo>
                    <a:pt x="f931" y="f167"/>
                  </a:lnTo>
                  <a:lnTo>
                    <a:pt x="f962" y="f233"/>
                  </a:lnTo>
                  <a:lnTo>
                    <a:pt x="f963" y="f233"/>
                  </a:lnTo>
                  <a:lnTo>
                    <a:pt x="f964" y="f233"/>
                  </a:lnTo>
                  <a:lnTo>
                    <a:pt x="f965" y="f239"/>
                  </a:lnTo>
                  <a:lnTo>
                    <a:pt x="f966" y="f26"/>
                  </a:lnTo>
                  <a:lnTo>
                    <a:pt x="f967" y="f371"/>
                  </a:lnTo>
                  <a:lnTo>
                    <a:pt x="f968" y="f969"/>
                  </a:lnTo>
                  <a:lnTo>
                    <a:pt x="f970" y="f228"/>
                  </a:lnTo>
                  <a:lnTo>
                    <a:pt x="f922" y="f59"/>
                  </a:lnTo>
                  <a:lnTo>
                    <a:pt x="f838" y="f337"/>
                  </a:lnTo>
                  <a:close/>
                  <a:moveTo>
                    <a:pt x="f971" y="f308"/>
                  </a:moveTo>
                  <a:lnTo>
                    <a:pt x="f972" y="f310"/>
                  </a:lnTo>
                  <a:lnTo>
                    <a:pt x="f973" y="f312"/>
                  </a:lnTo>
                  <a:lnTo>
                    <a:pt x="f974" y="f253"/>
                  </a:lnTo>
                  <a:lnTo>
                    <a:pt x="f975" y="f215"/>
                  </a:lnTo>
                  <a:lnTo>
                    <a:pt x="f976" y="f250"/>
                  </a:lnTo>
                  <a:lnTo>
                    <a:pt x="f977" y="f248"/>
                  </a:lnTo>
                  <a:lnTo>
                    <a:pt x="f978" y="f246"/>
                  </a:lnTo>
                  <a:lnTo>
                    <a:pt x="f979" y="f46"/>
                  </a:lnTo>
                  <a:lnTo>
                    <a:pt x="f980" y="f223"/>
                  </a:lnTo>
                  <a:lnTo>
                    <a:pt x="f981" y="f225"/>
                  </a:lnTo>
                  <a:lnTo>
                    <a:pt x="f982" y="f227"/>
                  </a:lnTo>
                  <a:lnTo>
                    <a:pt x="f983" y="f228"/>
                  </a:lnTo>
                  <a:lnTo>
                    <a:pt x="f984" y="f230"/>
                  </a:lnTo>
                  <a:lnTo>
                    <a:pt x="f985" y="f210"/>
                  </a:lnTo>
                  <a:lnTo>
                    <a:pt x="f986" y="f239"/>
                  </a:lnTo>
                  <a:lnTo>
                    <a:pt x="f987" y="f327"/>
                  </a:lnTo>
                  <a:lnTo>
                    <a:pt x="f988" y="f327"/>
                  </a:lnTo>
                  <a:lnTo>
                    <a:pt x="f989" y="f327"/>
                  </a:lnTo>
                  <a:lnTo>
                    <a:pt x="f990" y="f233"/>
                  </a:lnTo>
                  <a:lnTo>
                    <a:pt x="f991" y="f167"/>
                  </a:lnTo>
                  <a:lnTo>
                    <a:pt x="f992" y="f210"/>
                  </a:lnTo>
                  <a:lnTo>
                    <a:pt x="f993" y="f230"/>
                  </a:lnTo>
                  <a:lnTo>
                    <a:pt x="f994" y="f13"/>
                  </a:lnTo>
                  <a:lnTo>
                    <a:pt x="f995" y="f59"/>
                  </a:lnTo>
                  <a:lnTo>
                    <a:pt x="f996" y="f337"/>
                  </a:lnTo>
                  <a:lnTo>
                    <a:pt x="f997" y="f339"/>
                  </a:lnTo>
                  <a:lnTo>
                    <a:pt x="f998" y="f49"/>
                  </a:lnTo>
                  <a:lnTo>
                    <a:pt x="f999" y="f342"/>
                  </a:lnTo>
                  <a:lnTo>
                    <a:pt x="f1000" y="f47"/>
                  </a:lnTo>
                  <a:lnTo>
                    <a:pt x="f1001" y="f345"/>
                  </a:lnTo>
                  <a:lnTo>
                    <a:pt x="f1002" y="f190"/>
                  </a:lnTo>
                  <a:lnTo>
                    <a:pt x="f1003" y="f188"/>
                  </a:lnTo>
                  <a:lnTo>
                    <a:pt x="f1004" y="f43"/>
                  </a:lnTo>
                  <a:lnTo>
                    <a:pt x="f1005" y="f184"/>
                  </a:lnTo>
                  <a:lnTo>
                    <a:pt x="f1006" y="f43"/>
                  </a:lnTo>
                  <a:lnTo>
                    <a:pt x="f984" y="f190"/>
                  </a:lnTo>
                  <a:lnTo>
                    <a:pt x="f1007" y="f192"/>
                  </a:lnTo>
                  <a:lnTo>
                    <a:pt x="f1008" y="f15"/>
                  </a:lnTo>
                  <a:lnTo>
                    <a:pt x="f1009" y="f354"/>
                  </a:lnTo>
                  <a:lnTo>
                    <a:pt x="f1010" y="f356"/>
                  </a:lnTo>
                  <a:lnTo>
                    <a:pt x="f1011" y="f358"/>
                  </a:lnTo>
                  <a:lnTo>
                    <a:pt x="f1012" y="f360"/>
                  </a:lnTo>
                  <a:lnTo>
                    <a:pt x="f1013" y="f362"/>
                  </a:lnTo>
                  <a:lnTo>
                    <a:pt x="f1014" y="f51"/>
                  </a:lnTo>
                  <a:lnTo>
                    <a:pt x="f974" y="f364"/>
                  </a:lnTo>
                  <a:lnTo>
                    <a:pt x="f1015" y="f53"/>
                  </a:lnTo>
                  <a:lnTo>
                    <a:pt x="f1016" y="f367"/>
                  </a:lnTo>
                  <a:lnTo>
                    <a:pt x="f1017" y="f369"/>
                  </a:lnTo>
                  <a:lnTo>
                    <a:pt x="f1018" y="f371"/>
                  </a:lnTo>
                  <a:lnTo>
                    <a:pt x="f1019" y="f373"/>
                  </a:lnTo>
                  <a:lnTo>
                    <a:pt x="f1020" y="f337"/>
                  </a:lnTo>
                  <a:lnTo>
                    <a:pt x="f1021" y="f163"/>
                  </a:lnTo>
                  <a:lnTo>
                    <a:pt x="f1022" y="f377"/>
                  </a:lnTo>
                  <a:lnTo>
                    <a:pt x="f1023" y="f379"/>
                  </a:lnTo>
                  <a:lnTo>
                    <a:pt x="f1024" y="f381"/>
                  </a:lnTo>
                  <a:lnTo>
                    <a:pt x="f1025" y="f383"/>
                  </a:lnTo>
                  <a:lnTo>
                    <a:pt x="f1026" y="f50"/>
                  </a:lnTo>
                  <a:lnTo>
                    <a:pt x="f1027" y="f58"/>
                  </a:lnTo>
                  <a:lnTo>
                    <a:pt x="f1028" y="f215"/>
                  </a:lnTo>
                  <a:lnTo>
                    <a:pt x="f1029" y="f388"/>
                  </a:lnTo>
                  <a:lnTo>
                    <a:pt x="f1030" y="f312"/>
                  </a:lnTo>
                  <a:lnTo>
                    <a:pt x="f1031" y="f391"/>
                  </a:lnTo>
                  <a:lnTo>
                    <a:pt x="f1030" y="f63"/>
                  </a:lnTo>
                  <a:lnTo>
                    <a:pt x="f1029" y="f306"/>
                  </a:lnTo>
                  <a:lnTo>
                    <a:pt x="f1027" y="f392"/>
                  </a:lnTo>
                  <a:lnTo>
                    <a:pt x="f1032" y="f9"/>
                  </a:lnTo>
                  <a:lnTo>
                    <a:pt x="f1033" y="f394"/>
                  </a:lnTo>
                  <a:lnTo>
                    <a:pt x="f1034" y="f38"/>
                  </a:lnTo>
                  <a:lnTo>
                    <a:pt x="f1035" y="f268"/>
                  </a:lnTo>
                  <a:lnTo>
                    <a:pt x="f1036" y="f397"/>
                  </a:lnTo>
                  <a:lnTo>
                    <a:pt x="f1037" y="f399"/>
                  </a:lnTo>
                  <a:lnTo>
                    <a:pt x="f1038" y="f292"/>
                  </a:lnTo>
                  <a:lnTo>
                    <a:pt x="f1039" y="f80"/>
                  </a:lnTo>
                  <a:lnTo>
                    <a:pt x="f1040" y="f287"/>
                  </a:lnTo>
                  <a:lnTo>
                    <a:pt x="f1041" y="f404"/>
                  </a:lnTo>
                  <a:lnTo>
                    <a:pt x="f1042" y="f406"/>
                  </a:lnTo>
                  <a:lnTo>
                    <a:pt x="f1043" y="f407"/>
                  </a:lnTo>
                  <a:lnTo>
                    <a:pt x="f1044" y="f409"/>
                  </a:lnTo>
                  <a:lnTo>
                    <a:pt x="f1045" y="f411"/>
                  </a:lnTo>
                  <a:lnTo>
                    <a:pt x="f1046" y="f412"/>
                  </a:lnTo>
                  <a:lnTo>
                    <a:pt x="f1047" y="f94"/>
                  </a:lnTo>
                  <a:lnTo>
                    <a:pt x="f1048" y="f414"/>
                  </a:lnTo>
                  <a:lnTo>
                    <a:pt x="f1049" y="f416"/>
                  </a:lnTo>
                  <a:lnTo>
                    <a:pt x="f1050" y="f116"/>
                  </a:lnTo>
                  <a:lnTo>
                    <a:pt x="f1051" y="f419"/>
                  </a:lnTo>
                  <a:lnTo>
                    <a:pt x="f1052" y="f112"/>
                  </a:lnTo>
                  <a:lnTo>
                    <a:pt x="f1053" y="f422"/>
                  </a:lnTo>
                  <a:lnTo>
                    <a:pt x="f1054" y="f106"/>
                  </a:lnTo>
                  <a:lnTo>
                    <a:pt x="f1055" y="f108"/>
                  </a:lnTo>
                  <a:lnTo>
                    <a:pt x="f1056" y="f108"/>
                  </a:lnTo>
                  <a:lnTo>
                    <a:pt x="f1057" y="f108"/>
                  </a:lnTo>
                  <a:lnTo>
                    <a:pt x="f1058" y="f106"/>
                  </a:lnTo>
                  <a:lnTo>
                    <a:pt x="f1059" y="f104"/>
                  </a:lnTo>
                  <a:lnTo>
                    <a:pt x="f1060" y="f102"/>
                  </a:lnTo>
                  <a:lnTo>
                    <a:pt x="f1061" y="f419"/>
                  </a:lnTo>
                  <a:lnTo>
                    <a:pt x="f1062" y="f20"/>
                  </a:lnTo>
                  <a:lnTo>
                    <a:pt x="f1063" y="f433"/>
                  </a:lnTo>
                  <a:lnTo>
                    <a:pt x="f1064" y="f435"/>
                  </a:lnTo>
                  <a:lnTo>
                    <a:pt x="f1065" y="f437"/>
                  </a:lnTo>
                  <a:lnTo>
                    <a:pt x="f1066" y="f439"/>
                  </a:lnTo>
                  <a:lnTo>
                    <a:pt x="f1067" y="f441"/>
                  </a:lnTo>
                  <a:lnTo>
                    <a:pt x="f1068" y="f443"/>
                  </a:lnTo>
                  <a:lnTo>
                    <a:pt x="f999" y="f86"/>
                  </a:lnTo>
                  <a:lnTo>
                    <a:pt x="f1069" y="f446"/>
                  </a:lnTo>
                  <a:lnTo>
                    <a:pt x="f1070" y="f283"/>
                  </a:lnTo>
                  <a:lnTo>
                    <a:pt x="f1071" y="f449"/>
                  </a:lnTo>
                  <a:lnTo>
                    <a:pt x="f1072" y="f451"/>
                  </a:lnTo>
                  <a:lnTo>
                    <a:pt x="f1073" y="f453"/>
                  </a:lnTo>
                  <a:lnTo>
                    <a:pt x="f1074" y="f69"/>
                  </a:lnTo>
                  <a:lnTo>
                    <a:pt x="f1075" y="f139"/>
                  </a:lnTo>
                  <a:lnTo>
                    <a:pt x="f1076" y="f457"/>
                  </a:lnTo>
                  <a:lnTo>
                    <a:pt x="f1077" y="f459"/>
                  </a:lnTo>
                  <a:lnTo>
                    <a:pt x="f1078" y="f461"/>
                  </a:lnTo>
                  <a:lnTo>
                    <a:pt x="f1079" y="f462"/>
                  </a:lnTo>
                  <a:lnTo>
                    <a:pt x="f1078" y="f463"/>
                  </a:lnTo>
                  <a:lnTo>
                    <a:pt x="f1078" y="f258"/>
                  </a:lnTo>
                  <a:lnTo>
                    <a:pt x="f1080" y="f391"/>
                  </a:lnTo>
                  <a:lnTo>
                    <a:pt x="f971" y="f308"/>
                  </a:lnTo>
                  <a:close/>
                  <a:moveTo>
                    <a:pt x="f972" y="f465"/>
                  </a:moveTo>
                  <a:lnTo>
                    <a:pt x="f1081" y="f465"/>
                  </a:lnTo>
                  <a:lnTo>
                    <a:pt x="f1081" y="f467"/>
                  </a:lnTo>
                  <a:lnTo>
                    <a:pt x="f1082" y="f11"/>
                  </a:lnTo>
                  <a:lnTo>
                    <a:pt x="f1066" y="f457"/>
                  </a:lnTo>
                  <a:lnTo>
                    <a:pt x="f1083" y="f36"/>
                  </a:lnTo>
                  <a:lnTo>
                    <a:pt x="f1084" y="f470"/>
                  </a:lnTo>
                  <a:lnTo>
                    <a:pt x="f1085" y="f471"/>
                  </a:lnTo>
                  <a:lnTo>
                    <a:pt x="f1086" y="f473"/>
                  </a:lnTo>
                  <a:lnTo>
                    <a:pt x="f1087" y="f397"/>
                  </a:lnTo>
                  <a:lnTo>
                    <a:pt x="f1063" y="f272"/>
                  </a:lnTo>
                  <a:lnTo>
                    <a:pt x="f1088" y="f274"/>
                  </a:lnTo>
                  <a:lnTo>
                    <a:pt x="f1089" y="f290"/>
                  </a:lnTo>
                  <a:lnTo>
                    <a:pt x="f1090" y="f479"/>
                  </a:lnTo>
                  <a:lnTo>
                    <a:pt x="f1091" y="f283"/>
                  </a:lnTo>
                  <a:lnTo>
                    <a:pt x="f1092" y="f481"/>
                  </a:lnTo>
                  <a:lnTo>
                    <a:pt x="f1093" y="f483"/>
                  </a:lnTo>
                  <a:lnTo>
                    <a:pt x="f1094" y="f485"/>
                  </a:lnTo>
                  <a:lnTo>
                    <a:pt x="f1095" y="f483"/>
                  </a:lnTo>
                  <a:lnTo>
                    <a:pt x="f1096" y="f481"/>
                  </a:lnTo>
                  <a:lnTo>
                    <a:pt x="f1052" y="f283"/>
                  </a:lnTo>
                  <a:lnTo>
                    <a:pt x="f1097" y="f479"/>
                  </a:lnTo>
                  <a:lnTo>
                    <a:pt x="f1098" y="f290"/>
                  </a:lnTo>
                  <a:lnTo>
                    <a:pt x="f1099" y="f71"/>
                  </a:lnTo>
                  <a:lnTo>
                    <a:pt x="f1100" y="f294"/>
                  </a:lnTo>
                  <a:lnTo>
                    <a:pt x="f1101" y="f270"/>
                  </a:lnTo>
                  <a:lnTo>
                    <a:pt x="f978" y="f495"/>
                  </a:lnTo>
                  <a:lnTo>
                    <a:pt x="f1013" y="f25"/>
                  </a:lnTo>
                  <a:lnTo>
                    <a:pt x="f1102" y="f497"/>
                  </a:lnTo>
                  <a:lnTo>
                    <a:pt x="f976" y="f499"/>
                  </a:lnTo>
                  <a:lnTo>
                    <a:pt x="f1103" y="f457"/>
                  </a:lnTo>
                  <a:lnTo>
                    <a:pt x="f974" y="f500"/>
                  </a:lnTo>
                  <a:lnTo>
                    <a:pt x="f1043" y="f467"/>
                  </a:lnTo>
                  <a:lnTo>
                    <a:pt x="f972" y="f465"/>
                  </a:lnTo>
                  <a:close/>
                  <a:moveTo>
                    <a:pt x="f1104" y="f337"/>
                  </a:moveTo>
                  <a:lnTo>
                    <a:pt x="f1105" y="f200"/>
                  </a:lnTo>
                  <a:lnTo>
                    <a:pt x="f1104" y="f358"/>
                  </a:lnTo>
                  <a:lnTo>
                    <a:pt x="f1106" y="f178"/>
                  </a:lnTo>
                  <a:lnTo>
                    <a:pt x="f1107" y="f37"/>
                  </a:lnTo>
                  <a:lnTo>
                    <a:pt x="f1108" y="f192"/>
                  </a:lnTo>
                  <a:lnTo>
                    <a:pt x="f1109" y="f182"/>
                  </a:lnTo>
                  <a:lnTo>
                    <a:pt x="f1110" y="f43"/>
                  </a:lnTo>
                  <a:lnTo>
                    <a:pt x="f1111" y="f184"/>
                  </a:lnTo>
                  <a:lnTo>
                    <a:pt x="f1112" y="f186"/>
                  </a:lnTo>
                  <a:lnTo>
                    <a:pt x="f1113" y="f184"/>
                  </a:lnTo>
                  <a:lnTo>
                    <a:pt x="f1114" y="f182"/>
                  </a:lnTo>
                  <a:lnTo>
                    <a:pt x="f1115" y="f851"/>
                  </a:lnTo>
                  <a:lnTo>
                    <a:pt x="f1116" y="f180"/>
                  </a:lnTo>
                  <a:lnTo>
                    <a:pt x="f1117" y="f47"/>
                  </a:lnTo>
                  <a:lnTo>
                    <a:pt x="f1118" y="f356"/>
                  </a:lnTo>
                  <a:lnTo>
                    <a:pt x="f1119" y="f358"/>
                  </a:lnTo>
                  <a:lnTo>
                    <a:pt x="f1120" y="f857"/>
                  </a:lnTo>
                  <a:lnTo>
                    <a:pt x="f1121" y="f339"/>
                  </a:lnTo>
                  <a:lnTo>
                    <a:pt x="f1122" y="f51"/>
                  </a:lnTo>
                  <a:lnTo>
                    <a:pt x="f1123" y="f364"/>
                  </a:lnTo>
                  <a:lnTo>
                    <a:pt x="f1124" y="f862"/>
                  </a:lnTo>
                  <a:lnTo>
                    <a:pt x="f1125" y="f367"/>
                  </a:lnTo>
                  <a:lnTo>
                    <a:pt x="f1126" y="f369"/>
                  </a:lnTo>
                  <a:lnTo>
                    <a:pt x="f1127" y="f371"/>
                  </a:lnTo>
                  <a:lnTo>
                    <a:pt x="f1128" y="f373"/>
                  </a:lnTo>
                  <a:lnTo>
                    <a:pt x="f1129" y="f337"/>
                  </a:lnTo>
                  <a:lnTo>
                    <a:pt x="f1130" y="f869"/>
                  </a:lnTo>
                  <a:lnTo>
                    <a:pt x="f1131" y="f161"/>
                  </a:lnTo>
                  <a:lnTo>
                    <a:pt x="f1132" y="f379"/>
                  </a:lnTo>
                  <a:lnTo>
                    <a:pt x="f1133" y="f873"/>
                  </a:lnTo>
                  <a:lnTo>
                    <a:pt x="f1134" y="f60"/>
                  </a:lnTo>
                  <a:lnTo>
                    <a:pt x="f1135" y="f876"/>
                  </a:lnTo>
                  <a:lnTo>
                    <a:pt x="f1136" y="f878"/>
                  </a:lnTo>
                  <a:lnTo>
                    <a:pt x="f1137" y="f880"/>
                  </a:lnTo>
                  <a:lnTo>
                    <a:pt x="f1138" y="f882"/>
                  </a:lnTo>
                  <a:lnTo>
                    <a:pt x="f1139" y="f884"/>
                  </a:lnTo>
                  <a:lnTo>
                    <a:pt x="f1140" y="f886"/>
                  </a:lnTo>
                  <a:lnTo>
                    <a:pt x="f1140" y="f887"/>
                  </a:lnTo>
                  <a:lnTo>
                    <a:pt x="f1139" y="f888"/>
                  </a:lnTo>
                  <a:lnTo>
                    <a:pt x="f1141" y="f890"/>
                  </a:lnTo>
                  <a:lnTo>
                    <a:pt x="f1142" y="f837"/>
                  </a:lnTo>
                  <a:lnTo>
                    <a:pt x="f1143" y="f467"/>
                  </a:lnTo>
                  <a:lnTo>
                    <a:pt x="f1144" y="f11"/>
                  </a:lnTo>
                  <a:lnTo>
                    <a:pt x="f1145" y="f302"/>
                  </a:lnTo>
                  <a:lnTo>
                    <a:pt x="f1146" y="f36"/>
                  </a:lnTo>
                  <a:lnTo>
                    <a:pt x="f1147" y="f470"/>
                  </a:lnTo>
                  <a:lnTo>
                    <a:pt x="f1148" y="f471"/>
                  </a:lnTo>
                  <a:lnTo>
                    <a:pt x="f1149" y="f504"/>
                  </a:lnTo>
                  <a:lnTo>
                    <a:pt x="f1150" y="f453"/>
                  </a:lnTo>
                  <a:lnTo>
                    <a:pt x="f1151" y="f539"/>
                  </a:lnTo>
                  <a:lnTo>
                    <a:pt x="f1152" y="f809"/>
                  </a:lnTo>
                  <a:lnTo>
                    <a:pt x="f1153" y="f290"/>
                  </a:lnTo>
                  <a:lnTo>
                    <a:pt x="f1154" y="f279"/>
                  </a:lnTo>
                  <a:lnTo>
                    <a:pt x="f1155" y="f483"/>
                  </a:lnTo>
                  <a:lnTo>
                    <a:pt x="f1156" y="f406"/>
                  </a:lnTo>
                  <a:lnTo>
                    <a:pt x="f1157" y="f407"/>
                  </a:lnTo>
                  <a:lnTo>
                    <a:pt x="f1158" y="f772"/>
                  </a:lnTo>
                  <a:lnTo>
                    <a:pt x="f1159" y="f411"/>
                  </a:lnTo>
                  <a:lnTo>
                    <a:pt x="f1160" y="f412"/>
                  </a:lnTo>
                  <a:lnTo>
                    <a:pt x="f1118" y="f94"/>
                  </a:lnTo>
                  <a:lnTo>
                    <a:pt x="f1161" y="f414"/>
                  </a:lnTo>
                  <a:lnTo>
                    <a:pt x="f1162" y="f416"/>
                  </a:lnTo>
                  <a:lnTo>
                    <a:pt x="f1163" y="f20"/>
                  </a:lnTo>
                  <a:lnTo>
                    <a:pt x="f1164" y="f419"/>
                  </a:lnTo>
                  <a:lnTo>
                    <a:pt x="f1165" y="f102"/>
                  </a:lnTo>
                  <a:lnTo>
                    <a:pt x="f1166" y="f104"/>
                  </a:lnTo>
                  <a:lnTo>
                    <a:pt x="f1167" y="f422"/>
                  </a:lnTo>
                  <a:lnTo>
                    <a:pt x="f1168" y="f106"/>
                  </a:lnTo>
                  <a:lnTo>
                    <a:pt x="f1169" y="f106"/>
                  </a:lnTo>
                  <a:lnTo>
                    <a:pt x="f1170" y="f106"/>
                  </a:lnTo>
                  <a:lnTo>
                    <a:pt x="f1171" y="f422"/>
                  </a:lnTo>
                  <a:lnTo>
                    <a:pt x="f1172" y="f112"/>
                  </a:lnTo>
                  <a:lnTo>
                    <a:pt x="f1173" y="f419"/>
                  </a:lnTo>
                  <a:lnTo>
                    <a:pt x="f1174" y="f20"/>
                  </a:lnTo>
                  <a:lnTo>
                    <a:pt x="f1175" y="f433"/>
                  </a:lnTo>
                  <a:lnTo>
                    <a:pt x="f1176" y="f435"/>
                  </a:lnTo>
                  <a:lnTo>
                    <a:pt x="f1177" y="f437"/>
                  </a:lnTo>
                  <a:lnTo>
                    <a:pt x="f1178" y="f77"/>
                  </a:lnTo>
                  <a:lnTo>
                    <a:pt x="f1179" y="f923"/>
                  </a:lnTo>
                  <a:lnTo>
                    <a:pt x="f1180" y="f506"/>
                  </a:lnTo>
                  <a:lnTo>
                    <a:pt x="f1173" y="f449"/>
                  </a:lnTo>
                  <a:lnTo>
                    <a:pt x="f1181" y="f926"/>
                  </a:lnTo>
                  <a:lnTo>
                    <a:pt x="f1182" y="f287"/>
                  </a:lnTo>
                  <a:lnTo>
                    <a:pt x="f1183" y="f82"/>
                  </a:lnTo>
                  <a:lnTo>
                    <a:pt x="f1184" y="f281"/>
                  </a:lnTo>
                  <a:lnTo>
                    <a:pt x="f1169" y="f281"/>
                  </a:lnTo>
                  <a:lnTo>
                    <a:pt x="f1112" y="f82"/>
                  </a:lnTo>
                  <a:lnTo>
                    <a:pt x="f1185" y="f287"/>
                  </a:lnTo>
                  <a:lnTo>
                    <a:pt x="f1165" y="f742"/>
                  </a:lnTo>
                  <a:lnTo>
                    <a:pt x="f1114" y="f506"/>
                  </a:lnTo>
                  <a:lnTo>
                    <a:pt x="f1186" y="f809"/>
                  </a:lnTo>
                  <a:lnTo>
                    <a:pt x="f1187" y="f272"/>
                  </a:lnTo>
                  <a:lnTo>
                    <a:pt x="f1188" y="f453"/>
                  </a:lnTo>
                  <a:lnTo>
                    <a:pt x="f1189" y="f137"/>
                  </a:lnTo>
                  <a:lnTo>
                    <a:pt x="f1190" y="f266"/>
                  </a:lnTo>
                  <a:lnTo>
                    <a:pt x="f1191" y="f939"/>
                  </a:lnTo>
                  <a:lnTo>
                    <a:pt x="f1192" y="f457"/>
                  </a:lnTo>
                  <a:lnTo>
                    <a:pt x="f1157" y="f392"/>
                  </a:lnTo>
                  <a:lnTo>
                    <a:pt x="f1193" y="f795"/>
                  </a:lnTo>
                  <a:lnTo>
                    <a:pt x="f1194" y="f794"/>
                  </a:lnTo>
                  <a:lnTo>
                    <a:pt x="f1156" y="f942"/>
                  </a:lnTo>
                  <a:lnTo>
                    <a:pt x="f1195" y="f944"/>
                  </a:lnTo>
                  <a:lnTo>
                    <a:pt x="f1156" y="f945"/>
                  </a:lnTo>
                  <a:lnTo>
                    <a:pt x="f1123" y="f946"/>
                  </a:lnTo>
                  <a:lnTo>
                    <a:pt x="f1193" y="f882"/>
                  </a:lnTo>
                  <a:lnTo>
                    <a:pt x="f1122" y="f948"/>
                  </a:lnTo>
                  <a:lnTo>
                    <a:pt x="f1196" y="f950"/>
                  </a:lnTo>
                  <a:lnTo>
                    <a:pt x="f1197" y="f60"/>
                  </a:lnTo>
                  <a:lnTo>
                    <a:pt x="f1198" y="f246"/>
                  </a:lnTo>
                  <a:lnTo>
                    <a:pt x="f1199" y="f46"/>
                  </a:lnTo>
                  <a:lnTo>
                    <a:pt x="f1200" y="f223"/>
                  </a:lnTo>
                  <a:lnTo>
                    <a:pt x="f1201" y="f956"/>
                  </a:lnTo>
                  <a:lnTo>
                    <a:pt x="f1202" y="f958"/>
                  </a:lnTo>
                  <a:lnTo>
                    <a:pt x="f1203" y="f13"/>
                  </a:lnTo>
                  <a:lnTo>
                    <a:pt x="f1204" y="f961"/>
                  </a:lnTo>
                  <a:lnTo>
                    <a:pt x="f1185" y="f167"/>
                  </a:lnTo>
                  <a:lnTo>
                    <a:pt x="f1205" y="f233"/>
                  </a:lnTo>
                  <a:lnTo>
                    <a:pt x="f1206" y="f233"/>
                  </a:lnTo>
                  <a:lnTo>
                    <a:pt x="f1207" y="f233"/>
                  </a:lnTo>
                  <a:lnTo>
                    <a:pt x="f1208" y="f239"/>
                  </a:lnTo>
                  <a:lnTo>
                    <a:pt x="f1209" y="f26"/>
                  </a:lnTo>
                  <a:lnTo>
                    <a:pt x="f1210" y="f371"/>
                  </a:lnTo>
                  <a:lnTo>
                    <a:pt x="f1211" y="f969"/>
                  </a:lnTo>
                  <a:lnTo>
                    <a:pt x="f1212" y="f228"/>
                  </a:lnTo>
                  <a:lnTo>
                    <a:pt x="f1213" y="f59"/>
                  </a:lnTo>
                  <a:lnTo>
                    <a:pt x="f1104" y="f337"/>
                  </a:lnTo>
                  <a:close/>
                  <a:moveTo>
                    <a:pt x="f1214" y="f308"/>
                  </a:moveTo>
                  <a:lnTo>
                    <a:pt x="f1215" y="f310"/>
                  </a:lnTo>
                  <a:lnTo>
                    <a:pt x="f1216" y="f312"/>
                  </a:lnTo>
                  <a:lnTo>
                    <a:pt x="f1217" y="f253"/>
                  </a:lnTo>
                  <a:lnTo>
                    <a:pt x="f1218" y="f215"/>
                  </a:lnTo>
                  <a:lnTo>
                    <a:pt x="f1219" y="f250"/>
                  </a:lnTo>
                  <a:lnTo>
                    <a:pt x="f1220" y="f248"/>
                  </a:lnTo>
                  <a:lnTo>
                    <a:pt x="f1221" y="f246"/>
                  </a:lnTo>
                  <a:lnTo>
                    <a:pt x="f1222" y="f46"/>
                  </a:lnTo>
                  <a:lnTo>
                    <a:pt x="f1223" y="f223"/>
                  </a:lnTo>
                  <a:lnTo>
                    <a:pt x="f1224" y="f225"/>
                  </a:lnTo>
                  <a:lnTo>
                    <a:pt x="f1225" y="f227"/>
                  </a:lnTo>
                  <a:lnTo>
                    <a:pt x="f1226" y="f228"/>
                  </a:lnTo>
                  <a:lnTo>
                    <a:pt x="f1227" y="f230"/>
                  </a:lnTo>
                  <a:lnTo>
                    <a:pt x="f1228" y="f210"/>
                  </a:lnTo>
                  <a:lnTo>
                    <a:pt x="f1229" y="f239"/>
                  </a:lnTo>
                  <a:lnTo>
                    <a:pt x="f1230" y="f327"/>
                  </a:lnTo>
                  <a:lnTo>
                    <a:pt x="f1231" y="f327"/>
                  </a:lnTo>
                  <a:lnTo>
                    <a:pt x="f1232" y="f327"/>
                  </a:lnTo>
                  <a:lnTo>
                    <a:pt x="f1233" y="f233"/>
                  </a:lnTo>
                  <a:lnTo>
                    <a:pt x="f1234" y="f167"/>
                  </a:lnTo>
                  <a:lnTo>
                    <a:pt x="f1235" y="f210"/>
                  </a:lnTo>
                  <a:lnTo>
                    <a:pt x="f1236" y="f230"/>
                  </a:lnTo>
                  <a:lnTo>
                    <a:pt x="f1237" y="f13"/>
                  </a:lnTo>
                  <a:lnTo>
                    <a:pt x="f1238" y="f59"/>
                  </a:lnTo>
                  <a:lnTo>
                    <a:pt x="f1239" y="f337"/>
                  </a:lnTo>
                  <a:lnTo>
                    <a:pt x="f1240" y="f339"/>
                  </a:lnTo>
                  <a:lnTo>
                    <a:pt x="f1241" y="f49"/>
                  </a:lnTo>
                  <a:lnTo>
                    <a:pt x="f1242" y="f342"/>
                  </a:lnTo>
                  <a:lnTo>
                    <a:pt x="f1243" y="f47"/>
                  </a:lnTo>
                  <a:lnTo>
                    <a:pt x="f1244" y="f345"/>
                  </a:lnTo>
                  <a:lnTo>
                    <a:pt x="f1245" y="f190"/>
                  </a:lnTo>
                  <a:lnTo>
                    <a:pt x="f1246" y="f188"/>
                  </a:lnTo>
                  <a:lnTo>
                    <a:pt x="f1247" y="f43"/>
                  </a:lnTo>
                  <a:lnTo>
                    <a:pt x="f1248" y="f184"/>
                  </a:lnTo>
                  <a:lnTo>
                    <a:pt x="f1249" y="f43"/>
                  </a:lnTo>
                  <a:lnTo>
                    <a:pt x="f1227" y="f190"/>
                  </a:lnTo>
                  <a:lnTo>
                    <a:pt x="f1250" y="f192"/>
                  </a:lnTo>
                  <a:lnTo>
                    <a:pt x="f1251" y="f15"/>
                  </a:lnTo>
                  <a:lnTo>
                    <a:pt x="f1252" y="f354"/>
                  </a:lnTo>
                  <a:lnTo>
                    <a:pt x="f1253" y="f356"/>
                  </a:lnTo>
                  <a:lnTo>
                    <a:pt x="f1254" y="f358"/>
                  </a:lnTo>
                  <a:lnTo>
                    <a:pt x="f1255" y="f360"/>
                  </a:lnTo>
                  <a:lnTo>
                    <a:pt x="f1256" y="f362"/>
                  </a:lnTo>
                  <a:lnTo>
                    <a:pt x="f1219" y="f51"/>
                  </a:lnTo>
                  <a:lnTo>
                    <a:pt x="f1257" y="f364"/>
                  </a:lnTo>
                  <a:lnTo>
                    <a:pt x="f1258" y="f53"/>
                  </a:lnTo>
                  <a:lnTo>
                    <a:pt x="f1259" y="f367"/>
                  </a:lnTo>
                  <a:lnTo>
                    <a:pt x="f1260" y="f369"/>
                  </a:lnTo>
                  <a:lnTo>
                    <a:pt x="f1261" y="f371"/>
                  </a:lnTo>
                  <a:lnTo>
                    <a:pt x="f1262" y="f373"/>
                  </a:lnTo>
                  <a:lnTo>
                    <a:pt x="f1263" y="f337"/>
                  </a:lnTo>
                  <a:lnTo>
                    <a:pt x="f1264" y="f163"/>
                  </a:lnTo>
                  <a:lnTo>
                    <a:pt x="f1265" y="f377"/>
                  </a:lnTo>
                  <a:lnTo>
                    <a:pt x="f1266" y="f379"/>
                  </a:lnTo>
                  <a:lnTo>
                    <a:pt x="f1267" y="f381"/>
                  </a:lnTo>
                  <a:lnTo>
                    <a:pt x="f1268" y="f383"/>
                  </a:lnTo>
                  <a:lnTo>
                    <a:pt x="f1269" y="f50"/>
                  </a:lnTo>
                  <a:lnTo>
                    <a:pt x="f1270" y="f58"/>
                  </a:lnTo>
                  <a:lnTo>
                    <a:pt x="f1271" y="f215"/>
                  </a:lnTo>
                  <a:lnTo>
                    <a:pt x="f1272" y="f388"/>
                  </a:lnTo>
                  <a:lnTo>
                    <a:pt x="f1273" y="f312"/>
                  </a:lnTo>
                  <a:lnTo>
                    <a:pt x="f1274" y="f391"/>
                  </a:lnTo>
                  <a:lnTo>
                    <a:pt x="f1273" y="f63"/>
                  </a:lnTo>
                  <a:lnTo>
                    <a:pt x="f1272" y="f306"/>
                  </a:lnTo>
                  <a:lnTo>
                    <a:pt x="f1270" y="f392"/>
                  </a:lnTo>
                  <a:lnTo>
                    <a:pt x="f1268" y="f9"/>
                  </a:lnTo>
                  <a:lnTo>
                    <a:pt x="f1267" y="f394"/>
                  </a:lnTo>
                  <a:lnTo>
                    <a:pt x="f1266" y="f38"/>
                  </a:lnTo>
                  <a:lnTo>
                    <a:pt x="f1275" y="f268"/>
                  </a:lnTo>
                  <a:lnTo>
                    <a:pt x="f1276" y="f397"/>
                  </a:lnTo>
                  <a:lnTo>
                    <a:pt x="f1277" y="f399"/>
                  </a:lnTo>
                  <a:lnTo>
                    <a:pt x="f1278" y="f292"/>
                  </a:lnTo>
                  <a:lnTo>
                    <a:pt x="f1279" y="f80"/>
                  </a:lnTo>
                  <a:lnTo>
                    <a:pt x="f1280" y="f287"/>
                  </a:lnTo>
                  <a:lnTo>
                    <a:pt x="f1281" y="f404"/>
                  </a:lnTo>
                  <a:lnTo>
                    <a:pt x="f1282" y="f406"/>
                  </a:lnTo>
                  <a:lnTo>
                    <a:pt x="f1216" y="f407"/>
                  </a:lnTo>
                  <a:lnTo>
                    <a:pt x="f1283" y="f409"/>
                  </a:lnTo>
                  <a:lnTo>
                    <a:pt x="f1284" y="f411"/>
                  </a:lnTo>
                  <a:lnTo>
                    <a:pt x="f1221" y="f412"/>
                  </a:lnTo>
                  <a:lnTo>
                    <a:pt x="f1222" y="f94"/>
                  </a:lnTo>
                  <a:lnTo>
                    <a:pt x="f1285" y="f414"/>
                  </a:lnTo>
                  <a:lnTo>
                    <a:pt x="f1286" y="f416"/>
                  </a:lnTo>
                  <a:lnTo>
                    <a:pt x="f1287" y="f116"/>
                  </a:lnTo>
                  <a:lnTo>
                    <a:pt x="f1288" y="f419"/>
                  </a:lnTo>
                  <a:lnTo>
                    <a:pt x="f1289" y="f112"/>
                  </a:lnTo>
                  <a:lnTo>
                    <a:pt x="f1290" y="f422"/>
                  </a:lnTo>
                  <a:lnTo>
                    <a:pt x="f1291" y="f106"/>
                  </a:lnTo>
                  <a:lnTo>
                    <a:pt x="f1292" y="f108"/>
                  </a:lnTo>
                  <a:lnTo>
                    <a:pt x="f1293" y="f108"/>
                  </a:lnTo>
                  <a:lnTo>
                    <a:pt x="f1294" y="f108"/>
                  </a:lnTo>
                  <a:lnTo>
                    <a:pt x="f1295" y="f106"/>
                  </a:lnTo>
                  <a:lnTo>
                    <a:pt x="f1296" y="f104"/>
                  </a:lnTo>
                  <a:lnTo>
                    <a:pt x="f1297" y="f102"/>
                  </a:lnTo>
                  <a:lnTo>
                    <a:pt x="f1298" y="f419"/>
                  </a:lnTo>
                  <a:lnTo>
                    <a:pt x="f1299" y="f20"/>
                  </a:lnTo>
                  <a:lnTo>
                    <a:pt x="f1300" y="f433"/>
                  </a:lnTo>
                  <a:lnTo>
                    <a:pt x="f1301" y="f435"/>
                  </a:lnTo>
                  <a:lnTo>
                    <a:pt x="f1302" y="f437"/>
                  </a:lnTo>
                  <a:lnTo>
                    <a:pt x="f1303" y="f439"/>
                  </a:lnTo>
                  <a:lnTo>
                    <a:pt x="f1304" y="f441"/>
                  </a:lnTo>
                  <a:lnTo>
                    <a:pt x="f1305" y="f443"/>
                  </a:lnTo>
                  <a:lnTo>
                    <a:pt x="f1306" y="f86"/>
                  </a:lnTo>
                  <a:lnTo>
                    <a:pt x="f1307" y="f446"/>
                  </a:lnTo>
                  <a:lnTo>
                    <a:pt x="f1308" y="f283"/>
                  </a:lnTo>
                  <a:lnTo>
                    <a:pt x="f1309" y="f449"/>
                  </a:lnTo>
                  <a:lnTo>
                    <a:pt x="f1310" y="f451"/>
                  </a:lnTo>
                  <a:lnTo>
                    <a:pt x="f1311" y="f453"/>
                  </a:lnTo>
                  <a:lnTo>
                    <a:pt x="f1312" y="f69"/>
                  </a:lnTo>
                  <a:lnTo>
                    <a:pt x="f1313" y="f139"/>
                  </a:lnTo>
                  <a:lnTo>
                    <a:pt x="f1314" y="f457"/>
                  </a:lnTo>
                  <a:lnTo>
                    <a:pt x="f1315" y="f459"/>
                  </a:lnTo>
                  <a:lnTo>
                    <a:pt x="f1316" y="f461"/>
                  </a:lnTo>
                  <a:lnTo>
                    <a:pt x="f1316" y="f462"/>
                  </a:lnTo>
                  <a:lnTo>
                    <a:pt x="f1316" y="f463"/>
                  </a:lnTo>
                  <a:lnTo>
                    <a:pt x="f1317" y="f258"/>
                  </a:lnTo>
                  <a:lnTo>
                    <a:pt x="f1315" y="f391"/>
                  </a:lnTo>
                  <a:lnTo>
                    <a:pt x="f1214" y="f308"/>
                  </a:lnTo>
                  <a:close/>
                  <a:moveTo>
                    <a:pt x="f1215" y="f465"/>
                  </a:moveTo>
                  <a:lnTo>
                    <a:pt x="f1318" y="f465"/>
                  </a:lnTo>
                  <a:lnTo>
                    <a:pt x="f1318" y="f467"/>
                  </a:lnTo>
                  <a:lnTo>
                    <a:pt x="f1319" y="f11"/>
                  </a:lnTo>
                  <a:lnTo>
                    <a:pt x="f1303" y="f457"/>
                  </a:lnTo>
                  <a:lnTo>
                    <a:pt x="f1320" y="f36"/>
                  </a:lnTo>
                  <a:lnTo>
                    <a:pt x="f1321" y="f470"/>
                  </a:lnTo>
                  <a:lnTo>
                    <a:pt x="f1302" y="f471"/>
                  </a:lnTo>
                  <a:lnTo>
                    <a:pt x="f1322" y="f473"/>
                  </a:lnTo>
                  <a:lnTo>
                    <a:pt x="f1323" y="f397"/>
                  </a:lnTo>
                  <a:lnTo>
                    <a:pt x="f1300" y="f272"/>
                  </a:lnTo>
                  <a:lnTo>
                    <a:pt x="f1324" y="f274"/>
                  </a:lnTo>
                  <a:lnTo>
                    <a:pt x="f1325" y="f290"/>
                  </a:lnTo>
                  <a:lnTo>
                    <a:pt x="f1326" y="f479"/>
                  </a:lnTo>
                  <a:lnTo>
                    <a:pt x="f1296" y="f283"/>
                  </a:lnTo>
                  <a:lnTo>
                    <a:pt x="f1327" y="f481"/>
                  </a:lnTo>
                  <a:lnTo>
                    <a:pt x="f1328" y="f483"/>
                  </a:lnTo>
                  <a:lnTo>
                    <a:pt x="f1329" y="f485"/>
                  </a:lnTo>
                  <a:lnTo>
                    <a:pt x="f1330" y="f483"/>
                  </a:lnTo>
                  <a:lnTo>
                    <a:pt x="f1331" y="f481"/>
                  </a:lnTo>
                  <a:lnTo>
                    <a:pt x="f1332" y="f283"/>
                  </a:lnTo>
                  <a:lnTo>
                    <a:pt x="f1333" y="f479"/>
                  </a:lnTo>
                  <a:lnTo>
                    <a:pt x="f1334" y="f290"/>
                  </a:lnTo>
                  <a:lnTo>
                    <a:pt x="f1335" y="f71"/>
                  </a:lnTo>
                  <a:lnTo>
                    <a:pt x="f1336" y="f294"/>
                  </a:lnTo>
                  <a:lnTo>
                    <a:pt x="f1337" y="f270"/>
                  </a:lnTo>
                  <a:lnTo>
                    <a:pt x="f1338" y="f495"/>
                  </a:lnTo>
                  <a:lnTo>
                    <a:pt x="f1256" y="f25"/>
                  </a:lnTo>
                  <a:lnTo>
                    <a:pt x="f1339" y="f497"/>
                  </a:lnTo>
                  <a:lnTo>
                    <a:pt x="f1340" y="f499"/>
                  </a:lnTo>
                  <a:lnTo>
                    <a:pt x="f1218" y="f457"/>
                  </a:lnTo>
                  <a:lnTo>
                    <a:pt x="f1257" y="f500"/>
                  </a:lnTo>
                  <a:lnTo>
                    <a:pt x="f1216" y="f467"/>
                  </a:lnTo>
                  <a:lnTo>
                    <a:pt x="f1215" y="f465"/>
                  </a:lnTo>
                  <a:close/>
                  <a:moveTo>
                    <a:pt x="f1341" y="f15"/>
                  </a:moveTo>
                  <a:lnTo>
                    <a:pt x="f1341" y="f503"/>
                  </a:lnTo>
                  <a:lnTo>
                    <a:pt x="f1341" y="f504"/>
                  </a:lnTo>
                  <a:lnTo>
                    <a:pt x="f1341" y="f506"/>
                  </a:lnTo>
                  <a:lnTo>
                    <a:pt x="f1342" y="f508"/>
                  </a:lnTo>
                  <a:lnTo>
                    <a:pt x="f1343" y="f20"/>
                  </a:lnTo>
                  <a:lnTo>
                    <a:pt x="f1344" y="f20"/>
                  </a:lnTo>
                  <a:lnTo>
                    <a:pt x="f1345" y="f512"/>
                  </a:lnTo>
                  <a:lnTo>
                    <a:pt x="f1346" y="f512"/>
                  </a:lnTo>
                  <a:lnTo>
                    <a:pt x="f1347" y="f77"/>
                  </a:lnTo>
                  <a:lnTo>
                    <a:pt x="f1348" y="f80"/>
                  </a:lnTo>
                  <a:lnTo>
                    <a:pt x="f1349" y="f279"/>
                  </a:lnTo>
                  <a:lnTo>
                    <a:pt x="f1350" y="f485"/>
                  </a:lnTo>
                  <a:lnTo>
                    <a:pt x="f1351" y="f86"/>
                  </a:lnTo>
                  <a:lnTo>
                    <a:pt x="f1352" y="f88"/>
                  </a:lnTo>
                  <a:lnTo>
                    <a:pt x="f1353" y="f90"/>
                  </a:lnTo>
                  <a:lnTo>
                    <a:pt x="f1354" y="f412"/>
                  </a:lnTo>
                  <a:lnTo>
                    <a:pt x="f1355" y="f121"/>
                  </a:lnTo>
                  <a:lnTo>
                    <a:pt x="f1356" y="f119"/>
                  </a:lnTo>
                  <a:lnTo>
                    <a:pt x="f1357" y="f20"/>
                  </a:lnTo>
                  <a:lnTo>
                    <a:pt x="f1358" y="f419"/>
                  </a:lnTo>
                  <a:lnTo>
                    <a:pt x="f1359" y="f112"/>
                  </a:lnTo>
                  <a:lnTo>
                    <a:pt x="f1360" y="f422"/>
                  </a:lnTo>
                  <a:lnTo>
                    <a:pt x="f1361" y="f108"/>
                  </a:lnTo>
                  <a:lnTo>
                    <a:pt x="f1362" y="f108"/>
                  </a:lnTo>
                  <a:lnTo>
                    <a:pt x="f1363" y="f106"/>
                  </a:lnTo>
                  <a:lnTo>
                    <a:pt x="f1364" y="f104"/>
                  </a:lnTo>
                  <a:lnTo>
                    <a:pt x="f1364" y="f133"/>
                  </a:lnTo>
                  <a:lnTo>
                    <a:pt x="f1365" y="f506"/>
                  </a:lnTo>
                  <a:lnTo>
                    <a:pt x="f1366" y="f80"/>
                  </a:lnTo>
                  <a:lnTo>
                    <a:pt x="f1367" y="f506"/>
                  </a:lnTo>
                  <a:lnTo>
                    <a:pt x="f1368" y="f133"/>
                  </a:lnTo>
                  <a:lnTo>
                    <a:pt x="f1369" y="f71"/>
                  </a:lnTo>
                  <a:lnTo>
                    <a:pt x="f1370" y="f451"/>
                  </a:lnTo>
                  <a:lnTo>
                    <a:pt x="f1371" y="f539"/>
                  </a:lnTo>
                  <a:lnTo>
                    <a:pt x="f1372" y="f270"/>
                  </a:lnTo>
                  <a:lnTo>
                    <a:pt x="f1353" y="f495"/>
                  </a:lnTo>
                  <a:lnTo>
                    <a:pt x="f1373" y="f25"/>
                  </a:lnTo>
                  <a:lnTo>
                    <a:pt x="f1351" y="f497"/>
                  </a:lnTo>
                  <a:lnTo>
                    <a:pt x="f1374" y="f36"/>
                  </a:lnTo>
                  <a:lnTo>
                    <a:pt x="f1375" y="f302"/>
                  </a:lnTo>
                  <a:lnTo>
                    <a:pt x="f1376" y="f11"/>
                  </a:lnTo>
                  <a:lnTo>
                    <a:pt x="f1377" y="f546"/>
                  </a:lnTo>
                  <a:lnTo>
                    <a:pt x="f1378" y="f306"/>
                  </a:lnTo>
                  <a:lnTo>
                    <a:pt x="f1379" y="f549"/>
                  </a:lnTo>
                  <a:lnTo>
                    <a:pt x="f1379" y="f551"/>
                  </a:lnTo>
                  <a:lnTo>
                    <a:pt x="f1379" y="f15"/>
                  </a:lnTo>
                  <a:lnTo>
                    <a:pt x="f1341" y="f15"/>
                  </a:lnTo>
                  <a:close/>
                  <a:moveTo>
                    <a:pt x="f1380" y="f555"/>
                  </a:moveTo>
                  <a:lnTo>
                    <a:pt x="f1381" y="f1382"/>
                  </a:lnTo>
                  <a:lnTo>
                    <a:pt x="f1381" y="f20"/>
                  </a:lnTo>
                  <a:lnTo>
                    <a:pt x="f1383" y="f20"/>
                  </a:lnTo>
                  <a:lnTo>
                    <a:pt x="f1383" y="f277"/>
                  </a:lnTo>
                  <a:lnTo>
                    <a:pt x="f1381" y="f277"/>
                  </a:lnTo>
                  <a:lnTo>
                    <a:pt x="f1381" y="f21"/>
                  </a:lnTo>
                  <a:lnTo>
                    <a:pt x="f1384" y="f1385"/>
                  </a:lnTo>
                  <a:lnTo>
                    <a:pt x="f1384" y="f1386"/>
                  </a:lnTo>
                  <a:lnTo>
                    <a:pt x="f1387" y="f381"/>
                  </a:lnTo>
                  <a:lnTo>
                    <a:pt x="f1388" y="f159"/>
                  </a:lnTo>
                  <a:lnTo>
                    <a:pt x="f1389" y="f1390"/>
                  </a:lnTo>
                  <a:lnTo>
                    <a:pt x="f1391" y="f223"/>
                  </a:lnTo>
                  <a:lnTo>
                    <a:pt x="f1392" y="f1393"/>
                  </a:lnTo>
                  <a:lnTo>
                    <a:pt x="f1394" y="f1395"/>
                  </a:lnTo>
                  <a:lnTo>
                    <a:pt x="f1396" y="f227"/>
                  </a:lnTo>
                  <a:lnTo>
                    <a:pt x="f1397" y="f373"/>
                  </a:lnTo>
                  <a:lnTo>
                    <a:pt x="f1398" y="f1399"/>
                  </a:lnTo>
                  <a:lnTo>
                    <a:pt x="f1400" y="f230"/>
                  </a:lnTo>
                  <a:lnTo>
                    <a:pt x="f1401" y="f210"/>
                  </a:lnTo>
                  <a:lnTo>
                    <a:pt x="f1402" y="f26"/>
                  </a:lnTo>
                  <a:lnTo>
                    <a:pt x="f1403" y="f167"/>
                  </a:lnTo>
                  <a:lnTo>
                    <a:pt x="f1404" y="f239"/>
                  </a:lnTo>
                  <a:lnTo>
                    <a:pt x="f1405" y="f167"/>
                  </a:lnTo>
                  <a:lnTo>
                    <a:pt x="f1406" y="f26"/>
                  </a:lnTo>
                  <a:lnTo>
                    <a:pt x="f1407" y="f210"/>
                  </a:lnTo>
                  <a:lnTo>
                    <a:pt x="f1408" y="f230"/>
                  </a:lnTo>
                  <a:lnTo>
                    <a:pt x="f1409" y="f47"/>
                  </a:lnTo>
                  <a:lnTo>
                    <a:pt x="f1410" y="f192"/>
                  </a:lnTo>
                  <a:lnTo>
                    <a:pt x="f1411" y="f188"/>
                  </a:lnTo>
                  <a:lnTo>
                    <a:pt x="f1412" y="f184"/>
                  </a:lnTo>
                  <a:lnTo>
                    <a:pt x="f1413" y="f186"/>
                  </a:lnTo>
                  <a:lnTo>
                    <a:pt x="f1414" y="f184"/>
                  </a:lnTo>
                  <a:lnTo>
                    <a:pt x="f1415" y="f188"/>
                  </a:lnTo>
                  <a:lnTo>
                    <a:pt x="f1384" y="f190"/>
                  </a:lnTo>
                  <a:lnTo>
                    <a:pt x="f1416" y="f180"/>
                  </a:lnTo>
                  <a:lnTo>
                    <a:pt x="f1417" y="f195"/>
                  </a:lnTo>
                  <a:lnTo>
                    <a:pt x="f1418" y="f358"/>
                  </a:lnTo>
                  <a:lnTo>
                    <a:pt x="f1419" y="f200"/>
                  </a:lnTo>
                  <a:lnTo>
                    <a:pt x="f1420" y="f51"/>
                  </a:lnTo>
                  <a:lnTo>
                    <a:pt x="f1421" y="f1422"/>
                  </a:lnTo>
                  <a:lnTo>
                    <a:pt x="f1423" y="f1424"/>
                  </a:lnTo>
                  <a:lnTo>
                    <a:pt x="f1425" y="f167"/>
                  </a:lnTo>
                  <a:lnTo>
                    <a:pt x="f1426" y="f1427"/>
                  </a:lnTo>
                  <a:lnTo>
                    <a:pt x="f1428" y="f869"/>
                  </a:lnTo>
                  <a:lnTo>
                    <a:pt x="f1429" y="f1430"/>
                  </a:lnTo>
                  <a:lnTo>
                    <a:pt x="f1380" y="f218"/>
                  </a:lnTo>
                  <a:lnTo>
                    <a:pt x="f1380" y="f250"/>
                  </a:lnTo>
                  <a:lnTo>
                    <a:pt x="f1380" y="f277"/>
                  </a:lnTo>
                  <a:lnTo>
                    <a:pt x="f1431" y="f277"/>
                  </a:lnTo>
                  <a:lnTo>
                    <a:pt x="f1431" y="f20"/>
                  </a:lnTo>
                  <a:lnTo>
                    <a:pt x="f1380" y="f20"/>
                  </a:lnTo>
                  <a:lnTo>
                    <a:pt x="f1380" y="f555"/>
                  </a:lnTo>
                  <a:close/>
                  <a:moveTo>
                    <a:pt x="f1432" y="f795"/>
                  </a:moveTo>
                  <a:lnTo>
                    <a:pt x="f1432" y="f1433"/>
                  </a:lnTo>
                  <a:lnTo>
                    <a:pt x="f1434" y="f1435"/>
                  </a:lnTo>
                  <a:lnTo>
                    <a:pt x="f1436" y="f28"/>
                  </a:lnTo>
                  <a:lnTo>
                    <a:pt x="f1437" y="f1438"/>
                  </a:lnTo>
                  <a:lnTo>
                    <a:pt x="f1439" y="f15"/>
                  </a:lnTo>
                  <a:lnTo>
                    <a:pt x="f1440" y="f15"/>
                  </a:lnTo>
                  <a:lnTo>
                    <a:pt x="f1441" y="f233"/>
                  </a:lnTo>
                  <a:lnTo>
                    <a:pt x="f1442" y="f233"/>
                  </a:lnTo>
                  <a:lnTo>
                    <a:pt x="f1443" y="f56"/>
                  </a:lnTo>
                  <a:lnTo>
                    <a:pt x="f1444" y="f55"/>
                  </a:lnTo>
                  <a:lnTo>
                    <a:pt x="f1445" y="f1446"/>
                  </a:lnTo>
                  <a:lnTo>
                    <a:pt x="f1447" y="f1448"/>
                  </a:lnTo>
                  <a:lnTo>
                    <a:pt x="f1449" y="f1450"/>
                  </a:lnTo>
                  <a:lnTo>
                    <a:pt x="f1451" y="f1452"/>
                  </a:lnTo>
                  <a:lnTo>
                    <a:pt x="f1453" y="f1454"/>
                  </a:lnTo>
                  <a:lnTo>
                    <a:pt x="f1455" y="f342"/>
                  </a:lnTo>
                  <a:lnTo>
                    <a:pt x="f1456" y="f354"/>
                  </a:lnTo>
                  <a:lnTo>
                    <a:pt x="f1457" y="f15"/>
                  </a:lnTo>
                  <a:lnTo>
                    <a:pt x="f1458" y="f192"/>
                  </a:lnTo>
                  <a:lnTo>
                    <a:pt x="f1459" y="f190"/>
                  </a:lnTo>
                  <a:lnTo>
                    <a:pt x="f1460" y="f188"/>
                  </a:lnTo>
                  <a:lnTo>
                    <a:pt x="f1461" y="f184"/>
                  </a:lnTo>
                  <a:lnTo>
                    <a:pt x="f1462" y="f184"/>
                  </a:lnTo>
                  <a:lnTo>
                    <a:pt x="f1463" y="f186"/>
                  </a:lnTo>
                  <a:lnTo>
                    <a:pt x="f1464" y="f184"/>
                  </a:lnTo>
                  <a:lnTo>
                    <a:pt x="f1465" y="f188"/>
                  </a:lnTo>
                  <a:lnTo>
                    <a:pt x="f1466" y="f851"/>
                  </a:lnTo>
                  <a:lnTo>
                    <a:pt x="f1467" y="f15"/>
                  </a:lnTo>
                  <a:lnTo>
                    <a:pt x="f1468" y="f356"/>
                  </a:lnTo>
                  <a:lnTo>
                    <a:pt x="f1469" y="f35"/>
                  </a:lnTo>
                  <a:lnTo>
                    <a:pt x="f1470" y="f362"/>
                  </a:lnTo>
                  <a:lnTo>
                    <a:pt x="f1471" y="f202"/>
                  </a:lnTo>
                  <a:lnTo>
                    <a:pt x="f1472" y="f53"/>
                  </a:lnTo>
                  <a:lnTo>
                    <a:pt x="f1473" y="f56"/>
                  </a:lnTo>
                  <a:lnTo>
                    <a:pt x="f1474" y="f26"/>
                  </a:lnTo>
                  <a:lnTo>
                    <a:pt x="f1475" y="f24"/>
                  </a:lnTo>
                  <a:lnTo>
                    <a:pt x="f1476" y="f956"/>
                  </a:lnTo>
                  <a:lnTo>
                    <a:pt x="f1477" y="f1478"/>
                  </a:lnTo>
                  <a:lnTo>
                    <a:pt x="f1479" y="f379"/>
                  </a:lnTo>
                  <a:lnTo>
                    <a:pt x="f1480" y="f1481"/>
                  </a:lnTo>
                  <a:lnTo>
                    <a:pt x="f1480" y="f1482"/>
                  </a:lnTo>
                  <a:lnTo>
                    <a:pt x="f1479" y="f1483"/>
                  </a:lnTo>
                  <a:lnTo>
                    <a:pt x="f1477" y="f878"/>
                  </a:lnTo>
                  <a:lnTo>
                    <a:pt x="f1484" y="f215"/>
                  </a:lnTo>
                  <a:lnTo>
                    <a:pt x="f1485" y="f1486"/>
                  </a:lnTo>
                  <a:lnTo>
                    <a:pt x="f1487" y="f1488"/>
                  </a:lnTo>
                  <a:lnTo>
                    <a:pt x="f1474" y="f212"/>
                  </a:lnTo>
                  <a:lnTo>
                    <a:pt x="f1489" y="f1490"/>
                  </a:lnTo>
                  <a:lnTo>
                    <a:pt x="f1491" y="f1492"/>
                  </a:lnTo>
                  <a:lnTo>
                    <a:pt x="f1493" y="f945"/>
                  </a:lnTo>
                  <a:lnTo>
                    <a:pt x="f1494" y="f1495"/>
                  </a:lnTo>
                  <a:lnTo>
                    <a:pt x="f1496" y="f886"/>
                  </a:lnTo>
                  <a:lnTo>
                    <a:pt x="f1497" y="f1498"/>
                  </a:lnTo>
                  <a:lnTo>
                    <a:pt x="f1499" y="f44"/>
                  </a:lnTo>
                  <a:lnTo>
                    <a:pt x="f1500" y="f1501"/>
                  </a:lnTo>
                  <a:lnTo>
                    <a:pt x="f1502" y="f1503"/>
                  </a:lnTo>
                  <a:lnTo>
                    <a:pt x="f1504" y="f549"/>
                  </a:lnTo>
                  <a:lnTo>
                    <a:pt x="f1505" y="f1506"/>
                  </a:lnTo>
                  <a:lnTo>
                    <a:pt x="f1507" y="f837"/>
                  </a:lnTo>
                  <a:lnTo>
                    <a:pt x="f1508" y="f795"/>
                  </a:lnTo>
                  <a:lnTo>
                    <a:pt x="f1509" y="f546"/>
                  </a:lnTo>
                  <a:lnTo>
                    <a:pt x="f1510" y="f304"/>
                  </a:lnTo>
                  <a:lnTo>
                    <a:pt x="f1511" y="f1512"/>
                  </a:lnTo>
                  <a:lnTo>
                    <a:pt x="f1513" y="f1512"/>
                  </a:lnTo>
                  <a:lnTo>
                    <a:pt x="f1513" y="f1514"/>
                  </a:lnTo>
                  <a:lnTo>
                    <a:pt x="f1515" y="f834"/>
                  </a:lnTo>
                  <a:lnTo>
                    <a:pt x="f1443" y="f27"/>
                  </a:lnTo>
                  <a:lnTo>
                    <a:pt x="f1516" y="f1517"/>
                  </a:lnTo>
                  <a:lnTo>
                    <a:pt x="f1518" y="f830"/>
                  </a:lnTo>
                  <a:lnTo>
                    <a:pt x="f1519" y="f805"/>
                  </a:lnTo>
                  <a:lnTo>
                    <a:pt x="f1520" y="f1521"/>
                  </a:lnTo>
                  <a:lnTo>
                    <a:pt x="f1522" y="f272"/>
                  </a:lnTo>
                  <a:lnTo>
                    <a:pt x="f1523" y="f292"/>
                  </a:lnTo>
                  <a:lnTo>
                    <a:pt x="f1524" y="f133"/>
                  </a:lnTo>
                  <a:lnTo>
                    <a:pt x="f1525" y="f812"/>
                  </a:lnTo>
                  <a:lnTo>
                    <a:pt x="f1526" y="f926"/>
                  </a:lnTo>
                  <a:lnTo>
                    <a:pt x="f1527" y="f82"/>
                  </a:lnTo>
                  <a:lnTo>
                    <a:pt x="f1528" y="f131"/>
                  </a:lnTo>
                  <a:lnTo>
                    <a:pt x="f1529" y="f481"/>
                  </a:lnTo>
                  <a:lnTo>
                    <a:pt x="f1459" y="f404"/>
                  </a:lnTo>
                  <a:lnTo>
                    <a:pt x="f1530" y="f404"/>
                  </a:lnTo>
                  <a:lnTo>
                    <a:pt x="f1531" y="f404"/>
                  </a:lnTo>
                  <a:lnTo>
                    <a:pt x="f1532" y="f1533"/>
                  </a:lnTo>
                  <a:lnTo>
                    <a:pt x="f1534" y="f283"/>
                  </a:lnTo>
                  <a:lnTo>
                    <a:pt x="f1535" y="f287"/>
                  </a:lnTo>
                  <a:lnTo>
                    <a:pt x="f1536" y="f742"/>
                  </a:lnTo>
                  <a:lnTo>
                    <a:pt x="f1537" y="f1538"/>
                  </a:lnTo>
                  <a:lnTo>
                    <a:pt x="f1539" y="f292"/>
                  </a:lnTo>
                  <a:lnTo>
                    <a:pt x="f1540" y="f272"/>
                  </a:lnTo>
                  <a:lnTo>
                    <a:pt x="f1494" y="f1541"/>
                  </a:lnTo>
                  <a:lnTo>
                    <a:pt x="f1542" y="f1543"/>
                  </a:lnTo>
                  <a:lnTo>
                    <a:pt x="f1544" y="f1545"/>
                  </a:lnTo>
                  <a:lnTo>
                    <a:pt x="f1546" y="f119"/>
                  </a:lnTo>
                  <a:lnTo>
                    <a:pt x="f1547" y="f20"/>
                  </a:lnTo>
                  <a:lnTo>
                    <a:pt x="f1548" y="f102"/>
                  </a:lnTo>
                  <a:lnTo>
                    <a:pt x="f1549" y="f422"/>
                  </a:lnTo>
                  <a:lnTo>
                    <a:pt x="f1550" y="f106"/>
                  </a:lnTo>
                  <a:lnTo>
                    <a:pt x="f1459" y="f108"/>
                  </a:lnTo>
                  <a:lnTo>
                    <a:pt x="f1551" y="f106"/>
                  </a:lnTo>
                  <a:lnTo>
                    <a:pt x="f1552" y="f104"/>
                  </a:lnTo>
                  <a:lnTo>
                    <a:pt x="f1524" y="f114"/>
                  </a:lnTo>
                  <a:lnTo>
                    <a:pt x="f1445" y="f1553"/>
                  </a:lnTo>
                  <a:lnTo>
                    <a:pt x="f1513" y="f414"/>
                  </a:lnTo>
                  <a:lnTo>
                    <a:pt x="f1440" y="f1554"/>
                  </a:lnTo>
                  <a:lnTo>
                    <a:pt x="f1555" y="f441"/>
                  </a:lnTo>
                  <a:lnTo>
                    <a:pt x="f1556" y="f73"/>
                  </a:lnTo>
                  <a:lnTo>
                    <a:pt x="f1557" y="f485"/>
                  </a:lnTo>
                  <a:lnTo>
                    <a:pt x="f1558" y="f277"/>
                  </a:lnTo>
                  <a:lnTo>
                    <a:pt x="f1559" y="f292"/>
                  </a:lnTo>
                  <a:lnTo>
                    <a:pt x="f1560" y="f270"/>
                  </a:lnTo>
                  <a:lnTo>
                    <a:pt x="f1561" y="f788"/>
                  </a:lnTo>
                  <a:lnTo>
                    <a:pt x="f1562" y="f939"/>
                  </a:lnTo>
                  <a:lnTo>
                    <a:pt x="f1563" y="f1564"/>
                  </a:lnTo>
                  <a:lnTo>
                    <a:pt x="f1432" y="f795"/>
                  </a:lnTo>
                  <a:close/>
                  <a:moveTo>
                    <a:pt x="f1513" y="f1565"/>
                  </a:moveTo>
                  <a:lnTo>
                    <a:pt x="f1513" y="f65"/>
                  </a:lnTo>
                  <a:lnTo>
                    <a:pt x="f1566" y="f65"/>
                  </a:lnTo>
                  <a:lnTo>
                    <a:pt x="f1567" y="f1568"/>
                  </a:lnTo>
                  <a:lnTo>
                    <a:pt x="f1569" y="f258"/>
                  </a:lnTo>
                  <a:lnTo>
                    <a:pt x="f1570" y="f944"/>
                  </a:lnTo>
                  <a:lnTo>
                    <a:pt x="f1571" y="f1572"/>
                  </a:lnTo>
                  <a:lnTo>
                    <a:pt x="f1508" y="f1573"/>
                  </a:lnTo>
                  <a:lnTo>
                    <a:pt x="f1574" y="f1575"/>
                  </a:lnTo>
                  <a:lnTo>
                    <a:pt x="f1576" y="f945"/>
                  </a:lnTo>
                  <a:lnTo>
                    <a:pt x="f1577" y="f1578"/>
                  </a:lnTo>
                  <a:lnTo>
                    <a:pt x="f1579" y="f312"/>
                  </a:lnTo>
                  <a:lnTo>
                    <a:pt x="f1547" y="f212"/>
                  </a:lnTo>
                  <a:lnTo>
                    <a:pt x="f1580" y="f253"/>
                  </a:lnTo>
                  <a:lnTo>
                    <a:pt x="f1504" y="f1581"/>
                  </a:lnTo>
                  <a:lnTo>
                    <a:pt x="f1582" y="f62"/>
                  </a:lnTo>
                  <a:lnTo>
                    <a:pt x="f1546" y="f950"/>
                  </a:lnTo>
                  <a:lnTo>
                    <a:pt x="f1583" y="f156"/>
                  </a:lnTo>
                  <a:lnTo>
                    <a:pt x="f1546" y="f1481"/>
                  </a:lnTo>
                  <a:lnTo>
                    <a:pt x="f1584" y="f1585"/>
                  </a:lnTo>
                  <a:lnTo>
                    <a:pt x="f1586" y="f1587"/>
                  </a:lnTo>
                  <a:lnTo>
                    <a:pt x="f1588" y="f1478"/>
                  </a:lnTo>
                  <a:lnTo>
                    <a:pt x="f1536" y="f869"/>
                  </a:lnTo>
                  <a:lnTo>
                    <a:pt x="f1589" y="f22"/>
                  </a:lnTo>
                  <a:lnTo>
                    <a:pt x="f1547" y="f227"/>
                  </a:lnTo>
                  <a:lnTo>
                    <a:pt x="f1535" y="f373"/>
                  </a:lnTo>
                  <a:lnTo>
                    <a:pt x="f1590" y="f242"/>
                  </a:lnTo>
                  <a:lnTo>
                    <a:pt x="f1591" y="f371"/>
                  </a:lnTo>
                  <a:lnTo>
                    <a:pt x="f1464" y="f167"/>
                  </a:lnTo>
                  <a:lnTo>
                    <a:pt x="f1576" y="f327"/>
                  </a:lnTo>
                  <a:lnTo>
                    <a:pt x="f1592" y="f369"/>
                  </a:lnTo>
                  <a:lnTo>
                    <a:pt x="f1593" y="f1594"/>
                  </a:lnTo>
                  <a:lnTo>
                    <a:pt x="f1595" y="f169"/>
                  </a:lnTo>
                  <a:lnTo>
                    <a:pt x="f1550" y="f169"/>
                  </a:lnTo>
                  <a:lnTo>
                    <a:pt x="f1530" y="f169"/>
                  </a:lnTo>
                  <a:lnTo>
                    <a:pt x="f1596" y="f208"/>
                  </a:lnTo>
                  <a:lnTo>
                    <a:pt x="f1570" y="f369"/>
                  </a:lnTo>
                  <a:lnTo>
                    <a:pt x="f1597" y="f233"/>
                  </a:lnTo>
                  <a:lnTo>
                    <a:pt x="f1598" y="f26"/>
                  </a:lnTo>
                  <a:lnTo>
                    <a:pt x="f1527" y="f230"/>
                  </a:lnTo>
                  <a:lnTo>
                    <a:pt x="f1599" y="f13"/>
                  </a:lnTo>
                  <a:lnTo>
                    <a:pt x="f1600" y="f958"/>
                  </a:lnTo>
                  <a:lnTo>
                    <a:pt x="f1601" y="f1602"/>
                  </a:lnTo>
                  <a:lnTo>
                    <a:pt x="f1449" y="f64"/>
                  </a:lnTo>
                  <a:lnTo>
                    <a:pt x="f1566" y="f245"/>
                  </a:lnTo>
                  <a:lnTo>
                    <a:pt x="f1522" y="f161"/>
                  </a:lnTo>
                  <a:lnTo>
                    <a:pt x="f1520" y="f1603"/>
                  </a:lnTo>
                  <a:lnTo>
                    <a:pt x="f1604" y="f1605"/>
                  </a:lnTo>
                  <a:lnTo>
                    <a:pt x="f1444" y="f1606"/>
                  </a:lnTo>
                  <a:lnTo>
                    <a:pt x="f1607" y="f383"/>
                  </a:lnTo>
                  <a:lnTo>
                    <a:pt x="f1608" y="f1609"/>
                  </a:lnTo>
                  <a:lnTo>
                    <a:pt x="f1443" y="f1610"/>
                  </a:lnTo>
                  <a:lnTo>
                    <a:pt x="f1515" y="f1611"/>
                  </a:lnTo>
                  <a:lnTo>
                    <a:pt x="f1513" y="f1565"/>
                  </a:lnTo>
                  <a:close/>
                  <a:moveTo>
                    <a:pt x="f1612" y="f15"/>
                  </a:moveTo>
                  <a:lnTo>
                    <a:pt x="f1613" y="f15"/>
                  </a:lnTo>
                  <a:lnTo>
                    <a:pt x="f1613" y="f20"/>
                  </a:lnTo>
                  <a:lnTo>
                    <a:pt x="f1612" y="f20"/>
                  </a:lnTo>
                  <a:lnTo>
                    <a:pt x="f1612" y="f15"/>
                  </a:lnTo>
                  <a:close/>
                  <a:moveTo>
                    <a:pt x="f1614" y="f555"/>
                  </a:moveTo>
                  <a:lnTo>
                    <a:pt x="f1615" y="f555"/>
                  </a:lnTo>
                  <a:lnTo>
                    <a:pt x="f1616" y="f558"/>
                  </a:lnTo>
                  <a:lnTo>
                    <a:pt x="f1617" y="f560"/>
                  </a:lnTo>
                  <a:lnTo>
                    <a:pt x="f1618" y="f562"/>
                  </a:lnTo>
                  <a:lnTo>
                    <a:pt x="f1619" y="f564"/>
                  </a:lnTo>
                  <a:lnTo>
                    <a:pt x="f1620" y="f566"/>
                  </a:lnTo>
                  <a:lnTo>
                    <a:pt x="f1621" y="f568"/>
                  </a:lnTo>
                  <a:lnTo>
                    <a:pt x="f1622" y="f570"/>
                  </a:lnTo>
                  <a:lnTo>
                    <a:pt x="f1623" y="f572"/>
                  </a:lnTo>
                  <a:lnTo>
                    <a:pt x="f1624" y="f574"/>
                  </a:lnTo>
                  <a:lnTo>
                    <a:pt x="f1625" y="f576"/>
                  </a:lnTo>
                  <a:lnTo>
                    <a:pt x="f1624" y="f577"/>
                  </a:lnTo>
                  <a:lnTo>
                    <a:pt x="f1623" y="f578"/>
                  </a:lnTo>
                  <a:lnTo>
                    <a:pt x="f1626" y="f579"/>
                  </a:lnTo>
                  <a:lnTo>
                    <a:pt x="f1627" y="f581"/>
                  </a:lnTo>
                  <a:lnTo>
                    <a:pt x="f1628" y="f582"/>
                  </a:lnTo>
                  <a:lnTo>
                    <a:pt x="f1629" y="f583"/>
                  </a:lnTo>
                  <a:lnTo>
                    <a:pt x="f1630" y="f585"/>
                  </a:lnTo>
                  <a:lnTo>
                    <a:pt x="f1631" y="f587"/>
                  </a:lnTo>
                  <a:lnTo>
                    <a:pt x="f1632" y="f589"/>
                  </a:lnTo>
                  <a:lnTo>
                    <a:pt x="f1633" y="f6"/>
                  </a:lnTo>
                  <a:lnTo>
                    <a:pt x="f1634" y="f589"/>
                  </a:lnTo>
                  <a:lnTo>
                    <a:pt x="f1635" y="f587"/>
                  </a:lnTo>
                  <a:lnTo>
                    <a:pt x="f1636" y="f585"/>
                  </a:lnTo>
                  <a:lnTo>
                    <a:pt x="f1637" y="f583"/>
                  </a:lnTo>
                  <a:lnTo>
                    <a:pt x="f1638" y="f582"/>
                  </a:lnTo>
                  <a:lnTo>
                    <a:pt x="f1639" y="f597"/>
                  </a:lnTo>
                  <a:lnTo>
                    <a:pt x="f1640" y="f579"/>
                  </a:lnTo>
                  <a:lnTo>
                    <a:pt x="f1641" y="f600"/>
                  </a:lnTo>
                  <a:lnTo>
                    <a:pt x="f1642" y="f577"/>
                  </a:lnTo>
                  <a:lnTo>
                    <a:pt x="f1642" y="f576"/>
                  </a:lnTo>
                  <a:lnTo>
                    <a:pt x="f1642" y="f574"/>
                  </a:lnTo>
                  <a:lnTo>
                    <a:pt x="f1641" y="f572"/>
                  </a:lnTo>
                  <a:lnTo>
                    <a:pt x="f1640" y="f570"/>
                  </a:lnTo>
                  <a:lnTo>
                    <a:pt x="f1639" y="f568"/>
                  </a:lnTo>
                  <a:lnTo>
                    <a:pt x="f1638" y="f566"/>
                  </a:lnTo>
                  <a:lnTo>
                    <a:pt x="f1637" y="f564"/>
                  </a:lnTo>
                  <a:lnTo>
                    <a:pt x="f1636" y="f562"/>
                  </a:lnTo>
                  <a:lnTo>
                    <a:pt x="f1635" y="f560"/>
                  </a:lnTo>
                  <a:lnTo>
                    <a:pt x="f1643" y="f604"/>
                  </a:lnTo>
                  <a:lnTo>
                    <a:pt x="f1644" y="f558"/>
                  </a:lnTo>
                  <a:lnTo>
                    <a:pt x="f1645" y="f558"/>
                  </a:lnTo>
                  <a:lnTo>
                    <a:pt x="f1614" y="f555"/>
                  </a:lnTo>
                  <a:close/>
                  <a:moveTo>
                    <a:pt x="f1646" y="f15"/>
                  </a:moveTo>
                  <a:lnTo>
                    <a:pt x="f1646" y="f740"/>
                  </a:lnTo>
                  <a:lnTo>
                    <a:pt x="f1646" y="f270"/>
                  </a:lnTo>
                  <a:lnTo>
                    <a:pt x="f1647" y="f742"/>
                  </a:lnTo>
                  <a:lnTo>
                    <a:pt x="f1648" y="f443"/>
                  </a:lnTo>
                  <a:lnTo>
                    <a:pt x="f1649" y="f20"/>
                  </a:lnTo>
                  <a:lnTo>
                    <a:pt x="f1650" y="f20"/>
                  </a:lnTo>
                  <a:lnTo>
                    <a:pt x="f1651" y="f274"/>
                  </a:lnTo>
                  <a:lnTo>
                    <a:pt x="f1652" y="f274"/>
                  </a:lnTo>
                  <a:lnTo>
                    <a:pt x="f1653" y="f290"/>
                  </a:lnTo>
                  <a:lnTo>
                    <a:pt x="f1654" y="f279"/>
                  </a:lnTo>
                  <a:lnTo>
                    <a:pt x="f1655" y="f483"/>
                  </a:lnTo>
                  <a:lnTo>
                    <a:pt x="f1656" y="f406"/>
                  </a:lnTo>
                  <a:lnTo>
                    <a:pt x="f1657" y="f407"/>
                  </a:lnTo>
                  <a:lnTo>
                    <a:pt x="f1658" y="f409"/>
                  </a:lnTo>
                  <a:lnTo>
                    <a:pt x="f1659" y="f411"/>
                  </a:lnTo>
                  <a:lnTo>
                    <a:pt x="f1660" y="f412"/>
                  </a:lnTo>
                  <a:lnTo>
                    <a:pt x="f1661" y="f121"/>
                  </a:lnTo>
                  <a:lnTo>
                    <a:pt x="f1662" y="f119"/>
                  </a:lnTo>
                  <a:lnTo>
                    <a:pt x="f1663" y="f20"/>
                  </a:lnTo>
                  <a:lnTo>
                    <a:pt x="f1664" y="f419"/>
                  </a:lnTo>
                  <a:lnTo>
                    <a:pt x="f1665" y="f112"/>
                  </a:lnTo>
                  <a:lnTo>
                    <a:pt x="f1666" y="f422"/>
                  </a:lnTo>
                  <a:lnTo>
                    <a:pt x="f1667" y="f108"/>
                  </a:lnTo>
                  <a:lnTo>
                    <a:pt x="f1668" y="f108"/>
                  </a:lnTo>
                  <a:lnTo>
                    <a:pt x="f1669" y="f106"/>
                  </a:lnTo>
                  <a:lnTo>
                    <a:pt x="f1670" y="f422"/>
                  </a:lnTo>
                  <a:lnTo>
                    <a:pt x="f1671" y="f102"/>
                  </a:lnTo>
                  <a:lnTo>
                    <a:pt x="f1672" y="f116"/>
                  </a:lnTo>
                  <a:lnTo>
                    <a:pt x="f1673" y="f433"/>
                  </a:lnTo>
                  <a:lnTo>
                    <a:pt x="f1674" y="f94"/>
                  </a:lnTo>
                  <a:lnTo>
                    <a:pt x="f1675" y="f439"/>
                  </a:lnTo>
                  <a:lnTo>
                    <a:pt x="f1676" y="f772"/>
                  </a:lnTo>
                  <a:lnTo>
                    <a:pt x="f1677" y="f774"/>
                  </a:lnTo>
                  <a:lnTo>
                    <a:pt x="f1678" y="f776"/>
                  </a:lnTo>
                  <a:lnTo>
                    <a:pt x="f1679" y="f485"/>
                  </a:lnTo>
                  <a:lnTo>
                    <a:pt x="f1680" y="f82"/>
                  </a:lnTo>
                  <a:lnTo>
                    <a:pt x="f1681" y="f449"/>
                  </a:lnTo>
                  <a:lnTo>
                    <a:pt x="f1682" y="f71"/>
                  </a:lnTo>
                  <a:lnTo>
                    <a:pt x="f1683" y="f782"/>
                  </a:lnTo>
                  <a:lnTo>
                    <a:pt x="f1684" y="f784"/>
                  </a:lnTo>
                  <a:lnTo>
                    <a:pt x="f1685" y="f786"/>
                  </a:lnTo>
                  <a:lnTo>
                    <a:pt x="f1686" y="f788"/>
                  </a:lnTo>
                  <a:lnTo>
                    <a:pt x="f1687" y="f740"/>
                  </a:lnTo>
                  <a:lnTo>
                    <a:pt x="f1688" y="f499"/>
                  </a:lnTo>
                  <a:lnTo>
                    <a:pt x="f1689" y="f11"/>
                  </a:lnTo>
                  <a:lnTo>
                    <a:pt x="f1690" y="f461"/>
                  </a:lnTo>
                  <a:lnTo>
                    <a:pt x="f1690" y="f15"/>
                  </a:lnTo>
                  <a:lnTo>
                    <a:pt x="f1691" y="f15"/>
                  </a:lnTo>
                  <a:lnTo>
                    <a:pt x="f1691" y="f794"/>
                  </a:lnTo>
                  <a:lnTo>
                    <a:pt x="f1692" y="f795"/>
                  </a:lnTo>
                  <a:lnTo>
                    <a:pt x="f1693" y="f392"/>
                  </a:lnTo>
                  <a:lnTo>
                    <a:pt x="f1694" y="f302"/>
                  </a:lnTo>
                  <a:lnTo>
                    <a:pt x="f1695" y="f799"/>
                  </a:lnTo>
                  <a:lnTo>
                    <a:pt x="f1696" y="f801"/>
                  </a:lnTo>
                  <a:lnTo>
                    <a:pt x="f1697" y="f803"/>
                  </a:lnTo>
                  <a:lnTo>
                    <a:pt x="f1698" y="f805"/>
                  </a:lnTo>
                  <a:lnTo>
                    <a:pt x="f1699" y="f10"/>
                  </a:lnTo>
                  <a:lnTo>
                    <a:pt x="f1700" y="f294"/>
                  </a:lnTo>
                  <a:lnTo>
                    <a:pt x="f1701" y="f809"/>
                  </a:lnTo>
                  <a:lnTo>
                    <a:pt x="f1702" y="f133"/>
                  </a:lnTo>
                  <a:lnTo>
                    <a:pt x="f1703" y="f812"/>
                  </a:lnTo>
                  <a:lnTo>
                    <a:pt x="f1704" y="f277"/>
                  </a:lnTo>
                  <a:lnTo>
                    <a:pt x="f1705" y="f287"/>
                  </a:lnTo>
                  <a:lnTo>
                    <a:pt x="f1706" y="f82"/>
                  </a:lnTo>
                  <a:lnTo>
                    <a:pt x="f1707" y="f82"/>
                  </a:lnTo>
                  <a:lnTo>
                    <a:pt x="f1708" y="f82"/>
                  </a:lnTo>
                  <a:lnTo>
                    <a:pt x="f1709" y="f279"/>
                  </a:lnTo>
                  <a:lnTo>
                    <a:pt x="f1710" y="f479"/>
                  </a:lnTo>
                  <a:lnTo>
                    <a:pt x="f1711" y="f742"/>
                  </a:lnTo>
                  <a:lnTo>
                    <a:pt x="f1662" y="f290"/>
                  </a:lnTo>
                  <a:lnTo>
                    <a:pt x="f1712" y="f133"/>
                  </a:lnTo>
                  <a:lnTo>
                    <a:pt x="f1713" y="f809"/>
                  </a:lnTo>
                  <a:lnTo>
                    <a:pt x="f1714" y="f825"/>
                  </a:lnTo>
                  <a:lnTo>
                    <a:pt x="f1659" y="f826"/>
                  </a:lnTo>
                  <a:lnTo>
                    <a:pt x="f1715" y="f453"/>
                  </a:lnTo>
                  <a:lnTo>
                    <a:pt x="f1716" y="f786"/>
                  </a:lnTo>
                  <a:lnTo>
                    <a:pt x="f1717" y="f830"/>
                  </a:lnTo>
                  <a:lnTo>
                    <a:pt x="f1656" y="f38"/>
                  </a:lnTo>
                  <a:lnTo>
                    <a:pt x="f1718" y="f470"/>
                  </a:lnTo>
                  <a:lnTo>
                    <a:pt x="f1719" y="f799"/>
                  </a:lnTo>
                  <a:lnTo>
                    <a:pt x="f1720" y="f834"/>
                  </a:lnTo>
                  <a:lnTo>
                    <a:pt x="f1721" y="f29"/>
                  </a:lnTo>
                  <a:lnTo>
                    <a:pt x="f1722" y="f392"/>
                  </a:lnTo>
                  <a:lnTo>
                    <a:pt x="f1723" y="f546"/>
                  </a:lnTo>
                  <a:lnTo>
                    <a:pt x="f1723" y="f837"/>
                  </a:lnTo>
                  <a:lnTo>
                    <a:pt x="f1723" y="f15"/>
                  </a:lnTo>
                  <a:lnTo>
                    <a:pt x="f1646" y="f15"/>
                  </a:lnTo>
                  <a:close/>
                  <a:moveTo>
                    <a:pt x="f1724" y="f555"/>
                  </a:moveTo>
                  <a:lnTo>
                    <a:pt x="f1725" y="f1382"/>
                  </a:lnTo>
                  <a:lnTo>
                    <a:pt x="f1725" y="f20"/>
                  </a:lnTo>
                  <a:lnTo>
                    <a:pt x="f1726" y="f20"/>
                  </a:lnTo>
                  <a:lnTo>
                    <a:pt x="f1726" y="f277"/>
                  </a:lnTo>
                  <a:lnTo>
                    <a:pt x="f1725" y="f277"/>
                  </a:lnTo>
                  <a:lnTo>
                    <a:pt x="f1725" y="f21"/>
                  </a:lnTo>
                  <a:lnTo>
                    <a:pt x="f1725" y="f1385"/>
                  </a:lnTo>
                  <a:lnTo>
                    <a:pt x="f1727" y="f1386"/>
                  </a:lnTo>
                  <a:lnTo>
                    <a:pt x="f1728" y="f381"/>
                  </a:lnTo>
                  <a:lnTo>
                    <a:pt x="f1729" y="f159"/>
                  </a:lnTo>
                  <a:lnTo>
                    <a:pt x="f1730" y="f1390"/>
                  </a:lnTo>
                  <a:lnTo>
                    <a:pt x="f1731" y="f223"/>
                  </a:lnTo>
                  <a:lnTo>
                    <a:pt x="f1732" y="f1393"/>
                  </a:lnTo>
                  <a:lnTo>
                    <a:pt x="f1733" y="f1395"/>
                  </a:lnTo>
                  <a:lnTo>
                    <a:pt x="f1734" y="f227"/>
                  </a:lnTo>
                  <a:lnTo>
                    <a:pt x="f1735" y="f373"/>
                  </a:lnTo>
                  <a:lnTo>
                    <a:pt x="f1736" y="f1399"/>
                  </a:lnTo>
                  <a:lnTo>
                    <a:pt x="f1737" y="f230"/>
                  </a:lnTo>
                  <a:lnTo>
                    <a:pt x="f1738" y="f210"/>
                  </a:lnTo>
                  <a:lnTo>
                    <a:pt x="f1739" y="f26"/>
                  </a:lnTo>
                  <a:lnTo>
                    <a:pt x="f1740" y="f167"/>
                  </a:lnTo>
                  <a:lnTo>
                    <a:pt x="f1741" y="f239"/>
                  </a:lnTo>
                  <a:lnTo>
                    <a:pt x="f1742" y="f167"/>
                  </a:lnTo>
                  <a:lnTo>
                    <a:pt x="f1743" y="f26"/>
                  </a:lnTo>
                  <a:lnTo>
                    <a:pt x="f1744" y="f210"/>
                  </a:lnTo>
                  <a:lnTo>
                    <a:pt x="f1745" y="f230"/>
                  </a:lnTo>
                  <a:lnTo>
                    <a:pt x="f1746" y="f47"/>
                  </a:lnTo>
                  <a:lnTo>
                    <a:pt x="f1747" y="f192"/>
                  </a:lnTo>
                  <a:lnTo>
                    <a:pt x="f1748" y="f188"/>
                  </a:lnTo>
                  <a:lnTo>
                    <a:pt x="f1741" y="f184"/>
                  </a:lnTo>
                  <a:lnTo>
                    <a:pt x="f1738" y="f186"/>
                  </a:lnTo>
                  <a:lnTo>
                    <a:pt x="f1749" y="f184"/>
                  </a:lnTo>
                  <a:lnTo>
                    <a:pt x="f1750" y="f188"/>
                  </a:lnTo>
                  <a:lnTo>
                    <a:pt x="f1725" y="f190"/>
                  </a:lnTo>
                  <a:lnTo>
                    <a:pt x="f1751" y="f180"/>
                  </a:lnTo>
                  <a:lnTo>
                    <a:pt x="f1752" y="f195"/>
                  </a:lnTo>
                  <a:lnTo>
                    <a:pt x="f1753" y="f358"/>
                  </a:lnTo>
                  <a:lnTo>
                    <a:pt x="f1754" y="f200"/>
                  </a:lnTo>
                  <a:lnTo>
                    <a:pt x="f1755" y="f51"/>
                  </a:lnTo>
                  <a:lnTo>
                    <a:pt x="f1756" y="f1422"/>
                  </a:lnTo>
                  <a:lnTo>
                    <a:pt x="f1757" y="f1424"/>
                  </a:lnTo>
                  <a:lnTo>
                    <a:pt x="f1758" y="f167"/>
                  </a:lnTo>
                  <a:lnTo>
                    <a:pt x="f1759" y="f1427"/>
                  </a:lnTo>
                  <a:lnTo>
                    <a:pt x="f1760" y="f869"/>
                  </a:lnTo>
                  <a:lnTo>
                    <a:pt x="f1761" y="f1430"/>
                  </a:lnTo>
                  <a:lnTo>
                    <a:pt x="f1762" y="f218"/>
                  </a:lnTo>
                  <a:lnTo>
                    <a:pt x="f1724" y="f250"/>
                  </a:lnTo>
                  <a:lnTo>
                    <a:pt x="f1724" y="f277"/>
                  </a:lnTo>
                  <a:lnTo>
                    <a:pt x="f1763" y="f277"/>
                  </a:lnTo>
                  <a:lnTo>
                    <a:pt x="f1763" y="f20"/>
                  </a:lnTo>
                  <a:lnTo>
                    <a:pt x="f1724" y="f20"/>
                  </a:lnTo>
                  <a:lnTo>
                    <a:pt x="f1724" y="f555"/>
                  </a:lnTo>
                  <a:close/>
                  <a:moveTo>
                    <a:pt x="f1764" y="f20"/>
                  </a:moveTo>
                  <a:lnTo>
                    <a:pt x="f1765" y="f20"/>
                  </a:lnTo>
                  <a:lnTo>
                    <a:pt x="f1766" y="f1767"/>
                  </a:lnTo>
                  <a:lnTo>
                    <a:pt x="f1768" y="f1581"/>
                  </a:lnTo>
                  <a:lnTo>
                    <a:pt x="f1769" y="f250"/>
                  </a:lnTo>
                  <a:lnTo>
                    <a:pt x="f1770" y="f1606"/>
                  </a:lnTo>
                  <a:lnTo>
                    <a:pt x="f1771" y="f1772"/>
                  </a:lnTo>
                  <a:lnTo>
                    <a:pt x="f1773" y="f1772"/>
                  </a:lnTo>
                  <a:lnTo>
                    <a:pt x="f1774" y="f1585"/>
                  </a:lnTo>
                  <a:lnTo>
                    <a:pt x="f1775" y="f1776"/>
                  </a:lnTo>
                  <a:lnTo>
                    <a:pt x="f1777" y="f52"/>
                  </a:lnTo>
                  <a:lnTo>
                    <a:pt x="f1778" y="f1779"/>
                  </a:lnTo>
                  <a:lnTo>
                    <a:pt x="f1780" y="f20"/>
                  </a:lnTo>
                  <a:lnTo>
                    <a:pt x="f1781" y="f20"/>
                  </a:lnTo>
                  <a:lnTo>
                    <a:pt x="f1782" y="f1482"/>
                  </a:lnTo>
                  <a:lnTo>
                    <a:pt x="f1783" y="f1784"/>
                  </a:lnTo>
                  <a:lnTo>
                    <a:pt x="f1785" y="f59"/>
                  </a:lnTo>
                  <a:lnTo>
                    <a:pt x="f1786" y="f1787"/>
                  </a:lnTo>
                  <a:lnTo>
                    <a:pt x="f1788" y="f33"/>
                  </a:lnTo>
                  <a:lnTo>
                    <a:pt x="f1778" y="f47"/>
                  </a:lnTo>
                  <a:lnTo>
                    <a:pt x="f1777" y="f1789"/>
                  </a:lnTo>
                  <a:lnTo>
                    <a:pt x="f1775" y="f1790"/>
                  </a:lnTo>
                  <a:lnTo>
                    <a:pt x="f1791" y="f1792"/>
                  </a:lnTo>
                  <a:lnTo>
                    <a:pt x="f1793" y="f1794"/>
                  </a:lnTo>
                  <a:lnTo>
                    <a:pt x="f1795" y="f1796"/>
                  </a:lnTo>
                  <a:lnTo>
                    <a:pt x="f1797" y="f1798"/>
                  </a:lnTo>
                  <a:lnTo>
                    <a:pt x="f1799" y="f1800"/>
                  </a:lnTo>
                  <a:lnTo>
                    <a:pt x="f1801" y="f1802"/>
                  </a:lnTo>
                  <a:lnTo>
                    <a:pt x="f1803" y="f1804"/>
                  </a:lnTo>
                  <a:lnTo>
                    <a:pt x="f1805" y="f1806"/>
                  </a:lnTo>
                  <a:lnTo>
                    <a:pt x="f1807" y="f1808"/>
                  </a:lnTo>
                  <a:lnTo>
                    <a:pt x="f1809" y="f42"/>
                  </a:lnTo>
                  <a:lnTo>
                    <a:pt x="f1810" y="f1811"/>
                  </a:lnTo>
                  <a:lnTo>
                    <a:pt x="f1812" y="f1813"/>
                  </a:lnTo>
                  <a:lnTo>
                    <a:pt x="f1814" y="f1815"/>
                  </a:lnTo>
                  <a:lnTo>
                    <a:pt x="f1816" y="f1817"/>
                  </a:lnTo>
                  <a:lnTo>
                    <a:pt x="f1818" y="f1819"/>
                  </a:lnTo>
                  <a:lnTo>
                    <a:pt x="f1820" y="f1821"/>
                  </a:lnTo>
                  <a:lnTo>
                    <a:pt x="f1822" y="f8"/>
                  </a:lnTo>
                  <a:lnTo>
                    <a:pt x="f1823" y="f1824"/>
                  </a:lnTo>
                  <a:lnTo>
                    <a:pt x="f1825" y="f1826"/>
                  </a:lnTo>
                  <a:lnTo>
                    <a:pt x="f1827" y="f1828"/>
                  </a:lnTo>
                  <a:lnTo>
                    <a:pt x="f1829" y="f1800"/>
                  </a:lnTo>
                  <a:lnTo>
                    <a:pt x="f1830" y="f1798"/>
                  </a:lnTo>
                  <a:lnTo>
                    <a:pt x="f1831" y="f1832"/>
                  </a:lnTo>
                  <a:lnTo>
                    <a:pt x="f1833" y="f1834"/>
                  </a:lnTo>
                  <a:lnTo>
                    <a:pt x="f1835" y="f1794"/>
                  </a:lnTo>
                  <a:lnTo>
                    <a:pt x="f1836" y="f1837"/>
                  </a:lnTo>
                  <a:lnTo>
                    <a:pt x="f1838" y="f1839"/>
                  </a:lnTo>
                  <a:lnTo>
                    <a:pt x="f1840" y="f1841"/>
                  </a:lnTo>
                  <a:lnTo>
                    <a:pt x="f1842" y="f1843"/>
                  </a:lnTo>
                  <a:lnTo>
                    <a:pt x="f1844" y="f190"/>
                  </a:lnTo>
                  <a:lnTo>
                    <a:pt x="f1845" y="f356"/>
                  </a:lnTo>
                  <a:lnTo>
                    <a:pt x="f1846" y="f857"/>
                  </a:lnTo>
                  <a:lnTo>
                    <a:pt x="f1845" y="f1438"/>
                  </a:lnTo>
                  <a:lnTo>
                    <a:pt x="f1803" y="f30"/>
                  </a:lnTo>
                  <a:lnTo>
                    <a:pt x="f1764" y="f20"/>
                  </a:lnTo>
                  <a:close/>
                  <a:moveTo>
                    <a:pt x="f1847" y="f186"/>
                  </a:moveTo>
                  <a:lnTo>
                    <a:pt x="f1848" y="f186"/>
                  </a:lnTo>
                  <a:lnTo>
                    <a:pt x="f1849" y="f184"/>
                  </a:lnTo>
                  <a:lnTo>
                    <a:pt x="f1850" y="f184"/>
                  </a:lnTo>
                  <a:lnTo>
                    <a:pt x="f1851" y="f188"/>
                  </a:lnTo>
                  <a:lnTo>
                    <a:pt x="f1852" y="f190"/>
                  </a:lnTo>
                  <a:lnTo>
                    <a:pt x="f1853" y="f192"/>
                  </a:lnTo>
                  <a:lnTo>
                    <a:pt x="f1854" y="f15"/>
                  </a:lnTo>
                  <a:lnTo>
                    <a:pt x="f1855" y="f354"/>
                  </a:lnTo>
                  <a:lnTo>
                    <a:pt x="f1856" y="f342"/>
                  </a:lnTo>
                  <a:lnTo>
                    <a:pt x="f1857" y="f1454"/>
                  </a:lnTo>
                  <a:lnTo>
                    <a:pt x="f1858" y="f360"/>
                  </a:lnTo>
                  <a:lnTo>
                    <a:pt x="f1859" y="f362"/>
                  </a:lnTo>
                  <a:lnTo>
                    <a:pt x="f1860" y="f51"/>
                  </a:lnTo>
                  <a:lnTo>
                    <a:pt x="f1861" y="f204"/>
                  </a:lnTo>
                  <a:lnTo>
                    <a:pt x="f1862" y="f28"/>
                  </a:lnTo>
                  <a:lnTo>
                    <a:pt x="f1862" y="f235"/>
                  </a:lnTo>
                  <a:lnTo>
                    <a:pt x="f1861" y="f210"/>
                  </a:lnTo>
                  <a:lnTo>
                    <a:pt x="f1863" y="f242"/>
                  </a:lnTo>
                  <a:lnTo>
                    <a:pt x="f1860" y="f1427"/>
                  </a:lnTo>
                  <a:lnTo>
                    <a:pt x="f1864" y="f164"/>
                  </a:lnTo>
                  <a:lnTo>
                    <a:pt x="f1858" y="f22"/>
                  </a:lnTo>
                  <a:lnTo>
                    <a:pt x="f1857" y="f163"/>
                  </a:lnTo>
                  <a:lnTo>
                    <a:pt x="f1865" y="f245"/>
                  </a:lnTo>
                  <a:lnTo>
                    <a:pt x="f1866" y="f1478"/>
                  </a:lnTo>
                  <a:lnTo>
                    <a:pt x="f1867" y="f1868"/>
                  </a:lnTo>
                  <a:lnTo>
                    <a:pt x="f1869" y="f1870"/>
                  </a:lnTo>
                  <a:lnTo>
                    <a:pt x="f1871" y="f1587"/>
                  </a:lnTo>
                  <a:lnTo>
                    <a:pt x="f1872" y="f1430"/>
                  </a:lnTo>
                  <a:lnTo>
                    <a:pt x="f1873" y="f379"/>
                  </a:lnTo>
                  <a:lnTo>
                    <a:pt x="f1874" y="f159"/>
                  </a:lnTo>
                  <a:lnTo>
                    <a:pt x="f1875" y="f159"/>
                  </a:lnTo>
                  <a:lnTo>
                    <a:pt x="f1876" y="f159"/>
                  </a:lnTo>
                  <a:lnTo>
                    <a:pt x="f1877" y="f379"/>
                  </a:lnTo>
                  <a:lnTo>
                    <a:pt x="f1878" y="f1430"/>
                  </a:lnTo>
                  <a:lnTo>
                    <a:pt x="f1879" y="f1587"/>
                  </a:lnTo>
                  <a:lnTo>
                    <a:pt x="f1880" y="f1870"/>
                  </a:lnTo>
                  <a:lnTo>
                    <a:pt x="f1881" y="f1868"/>
                  </a:lnTo>
                  <a:lnTo>
                    <a:pt x="f1882" y="f1478"/>
                  </a:lnTo>
                  <a:lnTo>
                    <a:pt x="f1883" y="f245"/>
                  </a:lnTo>
                  <a:lnTo>
                    <a:pt x="f1884" y="f163"/>
                  </a:lnTo>
                  <a:lnTo>
                    <a:pt x="f1885" y="f956"/>
                  </a:lnTo>
                  <a:lnTo>
                    <a:pt x="f1886" y="f164"/>
                  </a:lnTo>
                  <a:lnTo>
                    <a:pt x="f1887" y="f1427"/>
                  </a:lnTo>
                  <a:lnTo>
                    <a:pt x="f1888" y="f1399"/>
                  </a:lnTo>
                  <a:lnTo>
                    <a:pt x="f1889" y="f210"/>
                  </a:lnTo>
                  <a:lnTo>
                    <a:pt x="f7" y="f235"/>
                  </a:lnTo>
                  <a:lnTo>
                    <a:pt x="f7" y="f28"/>
                  </a:lnTo>
                  <a:lnTo>
                    <a:pt x="f1889" y="f204"/>
                  </a:lnTo>
                  <a:lnTo>
                    <a:pt x="f1887" y="f51"/>
                  </a:lnTo>
                  <a:lnTo>
                    <a:pt x="f1886" y="f362"/>
                  </a:lnTo>
                  <a:lnTo>
                    <a:pt x="f1885" y="f360"/>
                  </a:lnTo>
                  <a:lnTo>
                    <a:pt x="f1884" y="f1454"/>
                  </a:lnTo>
                  <a:lnTo>
                    <a:pt x="f1883" y="f342"/>
                  </a:lnTo>
                  <a:lnTo>
                    <a:pt x="f1882" y="f354"/>
                  </a:lnTo>
                  <a:lnTo>
                    <a:pt x="f1881" y="f15"/>
                  </a:lnTo>
                  <a:lnTo>
                    <a:pt x="f1880" y="f192"/>
                  </a:lnTo>
                  <a:lnTo>
                    <a:pt x="f1879" y="f190"/>
                  </a:lnTo>
                  <a:lnTo>
                    <a:pt x="f1878" y="f188"/>
                  </a:lnTo>
                  <a:lnTo>
                    <a:pt x="f1890" y="f184"/>
                  </a:lnTo>
                  <a:lnTo>
                    <a:pt x="f1891" y="f184"/>
                  </a:lnTo>
                  <a:lnTo>
                    <a:pt x="f1847" y="f186"/>
                  </a:lnTo>
                  <a:close/>
                </a:path>
              </a:pathLst>
            </a:custGeom>
            <a:solidFill>
              <a:srgbClr val="B4D7F1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" pitchFamily="2"/>
                <a:cs typeface="Arial" pitchFamily="2"/>
              </a:endParaRPr>
            </a:p>
          </p:txBody>
        </p:sp>
      </p:grpSp>
      <p:sp>
        <p:nvSpPr>
          <p:cNvPr id="11" name="Freeform 9"/>
          <p:cNvSpPr/>
          <p:nvPr/>
        </p:nvSpPr>
        <p:spPr>
          <a:xfrm>
            <a:off x="8182079" y="425520"/>
            <a:ext cx="485640" cy="4237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35"/>
              <a:gd name="f7" fmla="val 727"/>
              <a:gd name="f8" fmla="val 417"/>
              <a:gd name="f9" fmla="val 443"/>
              <a:gd name="f10" fmla="val 467"/>
              <a:gd name="f11" fmla="val 2"/>
              <a:gd name="f12" fmla="val 491"/>
              <a:gd name="f13" fmla="val 5"/>
              <a:gd name="f14" fmla="val 515"/>
              <a:gd name="f15" fmla="val 9"/>
              <a:gd name="f16" fmla="val 538"/>
              <a:gd name="f17" fmla="val 16"/>
              <a:gd name="f18" fmla="val 559"/>
              <a:gd name="f19" fmla="val 22"/>
              <a:gd name="f20" fmla="val 581"/>
              <a:gd name="f21" fmla="val 30"/>
              <a:gd name="f22" fmla="val 600"/>
              <a:gd name="f23" fmla="val 38"/>
              <a:gd name="f24" fmla="val 620"/>
              <a:gd name="f25" fmla="val 48"/>
              <a:gd name="f26" fmla="val 637"/>
              <a:gd name="f27" fmla="val 59"/>
              <a:gd name="f28" fmla="val 653"/>
              <a:gd name="f29" fmla="val 71"/>
              <a:gd name="f30" fmla="val 668"/>
              <a:gd name="f31" fmla="val 83"/>
              <a:gd name="f32" fmla="val 682"/>
              <a:gd name="f33" fmla="val 96"/>
              <a:gd name="f34" fmla="val 694"/>
              <a:gd name="f35" fmla="val 110"/>
              <a:gd name="f36" fmla="val 705"/>
              <a:gd name="f37" fmla="val 124"/>
              <a:gd name="f38" fmla="val 714"/>
              <a:gd name="f39" fmla="val 139"/>
              <a:gd name="f40" fmla="val 676"/>
              <a:gd name="f41" fmla="val 131"/>
              <a:gd name="f42" fmla="val 639"/>
              <a:gd name="f43" fmla="val 602"/>
              <a:gd name="f44" fmla="val 117"/>
              <a:gd name="f45" fmla="val 567"/>
              <a:gd name="f46" fmla="val 113"/>
              <a:gd name="f47" fmla="val 534"/>
              <a:gd name="f48" fmla="val 109"/>
              <a:gd name="f49" fmla="val 504"/>
              <a:gd name="f50" fmla="val 106"/>
              <a:gd name="f51" fmla="val 478"/>
              <a:gd name="f52" fmla="val 104"/>
              <a:gd name="f53" fmla="val 458"/>
              <a:gd name="f54" fmla="val 453"/>
              <a:gd name="f55" fmla="val 448"/>
              <a:gd name="f56" fmla="val 105"/>
              <a:gd name="f57" fmla="val 444"/>
              <a:gd name="f58" fmla="val 440"/>
              <a:gd name="f59" fmla="val 436"/>
              <a:gd name="f60" fmla="val 112"/>
              <a:gd name="f61" fmla="val 434"/>
              <a:gd name="f62" fmla="val 115"/>
              <a:gd name="f63" fmla="val 432"/>
              <a:gd name="f64" fmla="val 119"/>
              <a:gd name="f65" fmla="val 133"/>
              <a:gd name="f66" fmla="val 415"/>
              <a:gd name="f67" fmla="val 403"/>
              <a:gd name="f68" fmla="val 404"/>
              <a:gd name="f69" fmla="val 402"/>
              <a:gd name="f70" fmla="val 398"/>
              <a:gd name="f71" fmla="val 395"/>
              <a:gd name="f72" fmla="val 392"/>
              <a:gd name="f73" fmla="val 388"/>
              <a:gd name="f74" fmla="val 382"/>
              <a:gd name="f75" fmla="val 378"/>
              <a:gd name="f76" fmla="val 356"/>
              <a:gd name="f77" fmla="val 331"/>
              <a:gd name="f78" fmla="val 301"/>
              <a:gd name="f79" fmla="val 268"/>
              <a:gd name="f80" fmla="val 232"/>
              <a:gd name="f81" fmla="val 118"/>
              <a:gd name="f82" fmla="val 195"/>
              <a:gd name="f83" fmla="val 157"/>
              <a:gd name="f84" fmla="val 121"/>
              <a:gd name="f85" fmla="val 129"/>
              <a:gd name="f86" fmla="val 125"/>
              <a:gd name="f87" fmla="val 140"/>
              <a:gd name="f88" fmla="val 152"/>
              <a:gd name="f89" fmla="val 166"/>
              <a:gd name="f90" fmla="val 197"/>
              <a:gd name="f91" fmla="val 215"/>
              <a:gd name="f92" fmla="val 233"/>
              <a:gd name="f93" fmla="val 254"/>
              <a:gd name="f94" fmla="val 274"/>
              <a:gd name="f95" fmla="val 296"/>
              <a:gd name="f96" fmla="val 319"/>
              <a:gd name="f97" fmla="val 342"/>
              <a:gd name="f98" fmla="val 367"/>
              <a:gd name="f99" fmla="val 201"/>
              <a:gd name="f100" fmla="val 579"/>
              <a:gd name="f101" fmla="val 519"/>
              <a:gd name="f102" fmla="val 175"/>
              <a:gd name="f103" fmla="val 150"/>
              <a:gd name="f104" fmla="val 100"/>
              <a:gd name="f105" fmla="val 75"/>
              <a:gd name="f106" fmla="val 49"/>
              <a:gd name="f107" fmla="val 25"/>
              <a:gd name="f108" fmla="val 58"/>
              <a:gd name="f109" fmla="val 141"/>
              <a:gd name="f110" fmla="val 303"/>
              <a:gd name="f111" fmla="val 261"/>
              <a:gd name="f112" fmla="val 260"/>
              <a:gd name="f113" fmla="val 282"/>
              <a:gd name="f114" fmla="val 326"/>
              <a:gd name="f115" fmla="val 348"/>
              <a:gd name="f116" fmla="val 427"/>
              <a:gd name="f117" fmla="val 346"/>
              <a:gd name="f118" fmla="val 608"/>
              <a:gd name="f119" fmla="val 583"/>
              <a:gd name="f120" fmla="val 557"/>
              <a:gd name="f121" fmla="val 532"/>
              <a:gd name="f122" fmla="val 507"/>
              <a:gd name="f123" fmla="val 483"/>
              <a:gd name="f124" fmla="val 407"/>
              <a:gd name="f125" fmla="val 466"/>
              <a:gd name="f126" fmla="val 548"/>
              <a:gd name="f127" fmla="val 712"/>
              <a:gd name="f128" fmla="val 669"/>
              <a:gd name="f129" fmla="val 587"/>
              <a:gd name="f130" fmla="val 667"/>
              <a:gd name="f131" fmla="val 689"/>
              <a:gd name="f132" fmla="val 733"/>
              <a:gd name="f133" fmla="val 755"/>
              <a:gd name="f134" fmla="val 754"/>
              <a:gd name="f135" fmla="val 172"/>
              <a:gd name="f136" fmla="val 729"/>
              <a:gd name="f137" fmla="val 181"/>
              <a:gd name="f138" fmla="val 730"/>
              <a:gd name="f139" fmla="val 190"/>
              <a:gd name="f140" fmla="val 731"/>
              <a:gd name="f141" fmla="val 198"/>
              <a:gd name="f142" fmla="val 207"/>
              <a:gd name="f143" fmla="val 224"/>
              <a:gd name="f144" fmla="val 240"/>
              <a:gd name="f145" fmla="val 722"/>
              <a:gd name="f146" fmla="val 257"/>
              <a:gd name="f147" fmla="val 715"/>
              <a:gd name="f148" fmla="val 273"/>
              <a:gd name="f149" fmla="val 706"/>
              <a:gd name="f150" fmla="val 288"/>
              <a:gd name="f151" fmla="val 696"/>
              <a:gd name="f152" fmla="val 302"/>
              <a:gd name="f153" fmla="val 685"/>
              <a:gd name="f154" fmla="val 316"/>
              <a:gd name="f155" fmla="val 670"/>
              <a:gd name="f156" fmla="val 329"/>
              <a:gd name="f157" fmla="val 656"/>
              <a:gd name="f158" fmla="val 640"/>
              <a:gd name="f159" fmla="val 354"/>
              <a:gd name="f160" fmla="val 622"/>
              <a:gd name="f161" fmla="val 365"/>
              <a:gd name="f162" fmla="val 604"/>
              <a:gd name="f163" fmla="val 374"/>
              <a:gd name="f164" fmla="val 584"/>
              <a:gd name="f165" fmla="val 383"/>
              <a:gd name="f166" fmla="val 562"/>
              <a:gd name="f167" fmla="val 541"/>
              <a:gd name="f168" fmla="val 518"/>
              <a:gd name="f169" fmla="val 405"/>
              <a:gd name="f170" fmla="val 476"/>
              <a:gd name="f171" fmla="val 202"/>
              <a:gd name="f172" fmla="val 475"/>
              <a:gd name="f173" fmla="val 193"/>
              <a:gd name="f174" fmla="val 474"/>
              <a:gd name="f175" fmla="val 183"/>
              <a:gd name="f176" fmla="val 162"/>
              <a:gd name="f177" fmla="val 477"/>
              <a:gd name="f178" fmla="val 158"/>
              <a:gd name="f179" fmla="val 479"/>
              <a:gd name="f180" fmla="val 155"/>
              <a:gd name="f181" fmla="val 481"/>
              <a:gd name="f182" fmla="val 485"/>
              <a:gd name="f183" fmla="val 149"/>
              <a:gd name="f184" fmla="val 489"/>
              <a:gd name="f185" fmla="val 146"/>
              <a:gd name="f186" fmla="val 493"/>
              <a:gd name="f187" fmla="val 145"/>
              <a:gd name="f188" fmla="val 499"/>
              <a:gd name="f189" fmla="val 144"/>
              <a:gd name="f190" fmla="val 528"/>
              <a:gd name="f191" fmla="val 556"/>
              <a:gd name="f192" fmla="val 148"/>
              <a:gd name="f193" fmla="val 151"/>
              <a:gd name="f194" fmla="val 613"/>
              <a:gd name="f195" fmla="val 154"/>
              <a:gd name="f196" fmla="val 641"/>
              <a:gd name="f197" fmla="val 163"/>
              <a:gd name="f198" fmla="val 699"/>
              <a:gd name="f199" fmla="val 167"/>
              <a:gd name="f200" fmla="val 317"/>
              <a:gd name="f201" fmla="val 295"/>
              <a:gd name="f202" fmla="val 399"/>
              <a:gd name="f203" fmla="val 272"/>
              <a:gd name="f204" fmla="val 251"/>
              <a:gd name="f205" fmla="val 384"/>
              <a:gd name="f206" fmla="val 231"/>
              <a:gd name="f207" fmla="val 213"/>
              <a:gd name="f208" fmla="val 179"/>
              <a:gd name="f209" fmla="val 164"/>
              <a:gd name="f210" fmla="val 330"/>
              <a:gd name="f211" fmla="val 138"/>
              <a:gd name="f212" fmla="val 128"/>
              <a:gd name="f213" fmla="val 120"/>
              <a:gd name="f214" fmla="val 108"/>
              <a:gd name="f215" fmla="val 103"/>
              <a:gd name="f216" fmla="val 136"/>
              <a:gd name="f217" fmla="val 168"/>
              <a:gd name="f218" fmla="val 165"/>
              <a:gd name="f219" fmla="val 222"/>
              <a:gd name="f220" fmla="val 250"/>
              <a:gd name="f221" fmla="val 280"/>
              <a:gd name="f222" fmla="val 308"/>
              <a:gd name="f223" fmla="val 337"/>
              <a:gd name="f224" fmla="val 351"/>
              <a:gd name="f225" fmla="val 357"/>
              <a:gd name="f226" fmla="val 153"/>
              <a:gd name="f227" fmla="val 358"/>
              <a:gd name="f228" fmla="val 156"/>
              <a:gd name="f229" fmla="val 361"/>
              <a:gd name="f230" fmla="val 161"/>
              <a:gd name="f231" fmla="val 362"/>
              <a:gd name="f232" fmla="val 184"/>
              <a:gd name="f233" fmla="val 194"/>
              <a:gd name="f234" fmla="val 359"/>
              <a:gd name="f235" fmla="+- 0 0 0"/>
              <a:gd name="f236" fmla="*/ f3 1 835"/>
              <a:gd name="f237" fmla="*/ f4 1 727"/>
              <a:gd name="f238" fmla="*/ f235 f0 1"/>
              <a:gd name="f239" fmla="*/ 2147483647 f236 1"/>
              <a:gd name="f240" fmla="*/ 2147483647 f237 1"/>
              <a:gd name="f241" fmla="*/ f238 1 f2"/>
              <a:gd name="f242" fmla="*/ 0 f236 1"/>
              <a:gd name="f243" fmla="+- f241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42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</a:cxnLst>
            <a:rect l="l" t="t" r="r" b="b"/>
            <a:pathLst>
              <a:path w="835" h="727">
                <a:moveTo>
                  <a:pt x="f8" y="f5"/>
                </a:moveTo>
                <a:lnTo>
                  <a:pt x="f9" y="f5"/>
                </a:lnTo>
                <a:lnTo>
                  <a:pt x="f10" y="f11"/>
                </a:lnTo>
                <a:lnTo>
                  <a:pt x="f12" y="f13"/>
                </a:lnTo>
                <a:lnTo>
                  <a:pt x="f14" y="f15"/>
                </a:lnTo>
                <a:lnTo>
                  <a:pt x="f16" y="f17"/>
                </a:lnTo>
                <a:lnTo>
                  <a:pt x="f18" y="f19"/>
                </a:lnTo>
                <a:lnTo>
                  <a:pt x="f20" y="f21"/>
                </a:lnTo>
                <a:lnTo>
                  <a:pt x="f22" y="f23"/>
                </a:lnTo>
                <a:lnTo>
                  <a:pt x="f24" y="f25"/>
                </a:lnTo>
                <a:lnTo>
                  <a:pt x="f26" y="f27"/>
                </a:lnTo>
                <a:lnTo>
                  <a:pt x="f28" y="f29"/>
                </a:lnTo>
                <a:lnTo>
                  <a:pt x="f30" y="f31"/>
                </a:lnTo>
                <a:lnTo>
                  <a:pt x="f32" y="f33"/>
                </a:lnTo>
                <a:lnTo>
                  <a:pt x="f34" y="f35"/>
                </a:lnTo>
                <a:lnTo>
                  <a:pt x="f36" y="f37"/>
                </a:lnTo>
                <a:lnTo>
                  <a:pt x="f38" y="f39"/>
                </a:lnTo>
                <a:lnTo>
                  <a:pt x="f40" y="f41"/>
                </a:lnTo>
                <a:lnTo>
                  <a:pt x="f42" y="f37"/>
                </a:lnTo>
                <a:lnTo>
                  <a:pt x="f43" y="f44"/>
                </a:lnTo>
                <a:lnTo>
                  <a:pt x="f45" y="f46"/>
                </a:lnTo>
                <a:lnTo>
                  <a:pt x="f47" y="f48"/>
                </a:lnTo>
                <a:lnTo>
                  <a:pt x="f49" y="f50"/>
                </a:lnTo>
                <a:lnTo>
                  <a:pt x="f51" y="f52"/>
                </a:lnTo>
                <a:lnTo>
                  <a:pt x="f53" y="f52"/>
                </a:lnTo>
                <a:lnTo>
                  <a:pt x="f54" y="f52"/>
                </a:lnTo>
                <a:lnTo>
                  <a:pt x="f55" y="f56"/>
                </a:lnTo>
                <a:lnTo>
                  <a:pt x="f57" y="f50"/>
                </a:lnTo>
                <a:lnTo>
                  <a:pt x="f58" y="f48"/>
                </a:lnTo>
                <a:lnTo>
                  <a:pt x="f59" y="f60"/>
                </a:lnTo>
                <a:lnTo>
                  <a:pt x="f61" y="f62"/>
                </a:lnTo>
                <a:lnTo>
                  <a:pt x="f63" y="f64"/>
                </a:lnTo>
                <a:lnTo>
                  <a:pt x="f63" y="f37"/>
                </a:lnTo>
                <a:lnTo>
                  <a:pt x="f63" y="f65"/>
                </a:lnTo>
                <a:lnTo>
                  <a:pt x="f63" y="f66"/>
                </a:lnTo>
                <a:lnTo>
                  <a:pt x="f67" y="f66"/>
                </a:lnTo>
                <a:lnTo>
                  <a:pt x="f68" y="f65"/>
                </a:lnTo>
                <a:lnTo>
                  <a:pt x="f68" y="f37"/>
                </a:lnTo>
                <a:lnTo>
                  <a:pt x="f67" y="f64"/>
                </a:lnTo>
                <a:lnTo>
                  <a:pt x="f69" y="f62"/>
                </a:lnTo>
                <a:lnTo>
                  <a:pt x="f70" y="f60"/>
                </a:lnTo>
                <a:lnTo>
                  <a:pt x="f71" y="f48"/>
                </a:lnTo>
                <a:lnTo>
                  <a:pt x="f72" y="f50"/>
                </a:lnTo>
                <a:lnTo>
                  <a:pt x="f73" y="f56"/>
                </a:lnTo>
                <a:lnTo>
                  <a:pt x="f74" y="f52"/>
                </a:lnTo>
                <a:lnTo>
                  <a:pt x="f75" y="f52"/>
                </a:lnTo>
                <a:lnTo>
                  <a:pt x="f76" y="f52"/>
                </a:lnTo>
                <a:lnTo>
                  <a:pt x="f77" y="f50"/>
                </a:lnTo>
                <a:lnTo>
                  <a:pt x="f78" y="f48"/>
                </a:lnTo>
                <a:lnTo>
                  <a:pt x="f79" y="f46"/>
                </a:lnTo>
                <a:lnTo>
                  <a:pt x="f80" y="f81"/>
                </a:lnTo>
                <a:lnTo>
                  <a:pt x="f82" y="f37"/>
                </a:lnTo>
                <a:lnTo>
                  <a:pt x="f83" y="f41"/>
                </a:lnTo>
                <a:lnTo>
                  <a:pt x="f84" y="f39"/>
                </a:lnTo>
                <a:lnTo>
                  <a:pt x="f85" y="f86"/>
                </a:lnTo>
                <a:lnTo>
                  <a:pt x="f87" y="f35"/>
                </a:lnTo>
                <a:lnTo>
                  <a:pt x="f88" y="f33"/>
                </a:lnTo>
                <a:lnTo>
                  <a:pt x="f89" y="f31"/>
                </a:lnTo>
                <a:lnTo>
                  <a:pt x="f2" y="f29"/>
                </a:lnTo>
                <a:lnTo>
                  <a:pt x="f90" y="f27"/>
                </a:lnTo>
                <a:lnTo>
                  <a:pt x="f91" y="f25"/>
                </a:lnTo>
                <a:lnTo>
                  <a:pt x="f92" y="f23"/>
                </a:lnTo>
                <a:lnTo>
                  <a:pt x="f93" y="f21"/>
                </a:lnTo>
                <a:lnTo>
                  <a:pt x="f94" y="f19"/>
                </a:lnTo>
                <a:lnTo>
                  <a:pt x="f95" y="f17"/>
                </a:lnTo>
                <a:lnTo>
                  <a:pt x="f96" y="f15"/>
                </a:lnTo>
                <a:lnTo>
                  <a:pt x="f97" y="f13"/>
                </a:lnTo>
                <a:lnTo>
                  <a:pt x="f98" y="f11"/>
                </a:lnTo>
                <a:lnTo>
                  <a:pt x="f72" y="f5"/>
                </a:lnTo>
                <a:lnTo>
                  <a:pt x="f8" y="f5"/>
                </a:lnTo>
                <a:close/>
                <a:moveTo>
                  <a:pt x="f99" y="f100"/>
                </a:moveTo>
                <a:lnTo>
                  <a:pt x="f99" y="f101"/>
                </a:lnTo>
                <a:lnTo>
                  <a:pt x="f102" y="f101"/>
                </a:lnTo>
                <a:lnTo>
                  <a:pt x="f103" y="f101"/>
                </a:lnTo>
                <a:lnTo>
                  <a:pt x="f86" y="f101"/>
                </a:lnTo>
                <a:lnTo>
                  <a:pt x="f104" y="f101"/>
                </a:lnTo>
                <a:lnTo>
                  <a:pt x="f105" y="f101"/>
                </a:lnTo>
                <a:lnTo>
                  <a:pt x="f106" y="f101"/>
                </a:lnTo>
                <a:lnTo>
                  <a:pt x="f107" y="f101"/>
                </a:lnTo>
                <a:lnTo>
                  <a:pt x="f5" y="f101"/>
                </a:lnTo>
                <a:lnTo>
                  <a:pt x="f5" y="f100"/>
                </a:lnTo>
                <a:lnTo>
                  <a:pt x="f108" y="f100"/>
                </a:lnTo>
                <a:lnTo>
                  <a:pt x="f108" y="f7"/>
                </a:lnTo>
                <a:lnTo>
                  <a:pt x="f109" y="f7"/>
                </a:lnTo>
                <a:lnTo>
                  <a:pt x="f109" y="f100"/>
                </a:lnTo>
                <a:lnTo>
                  <a:pt x="f99" y="f100"/>
                </a:lnTo>
                <a:close/>
                <a:moveTo>
                  <a:pt x="f110" y="f43"/>
                </a:moveTo>
                <a:lnTo>
                  <a:pt x="f111" y="f7"/>
                </a:lnTo>
                <a:lnTo>
                  <a:pt x="f2" y="f7"/>
                </a:lnTo>
                <a:lnTo>
                  <a:pt x="f112" y="f101"/>
                </a:lnTo>
                <a:lnTo>
                  <a:pt x="f113" y="f101"/>
                </a:lnTo>
                <a:lnTo>
                  <a:pt x="f110" y="f101"/>
                </a:lnTo>
                <a:lnTo>
                  <a:pt x="f114" y="f101"/>
                </a:lnTo>
                <a:lnTo>
                  <a:pt x="f115" y="f101"/>
                </a:lnTo>
                <a:lnTo>
                  <a:pt x="f116" y="f7"/>
                </a:lnTo>
                <a:lnTo>
                  <a:pt x="f117" y="f7"/>
                </a:lnTo>
                <a:lnTo>
                  <a:pt x="f110" y="f43"/>
                </a:lnTo>
                <a:close/>
                <a:moveTo>
                  <a:pt x="f118" y="f100"/>
                </a:moveTo>
                <a:lnTo>
                  <a:pt x="f118" y="f101"/>
                </a:lnTo>
                <a:lnTo>
                  <a:pt x="f119" y="f101"/>
                </a:lnTo>
                <a:lnTo>
                  <a:pt x="f120" y="f101"/>
                </a:lnTo>
                <a:lnTo>
                  <a:pt x="f121" y="f101"/>
                </a:lnTo>
                <a:lnTo>
                  <a:pt x="f122" y="f101"/>
                </a:lnTo>
                <a:lnTo>
                  <a:pt x="f123" y="f101"/>
                </a:lnTo>
                <a:lnTo>
                  <a:pt x="f53" y="f101"/>
                </a:lnTo>
                <a:lnTo>
                  <a:pt x="f63" y="f101"/>
                </a:lnTo>
                <a:lnTo>
                  <a:pt x="f124" y="f101"/>
                </a:lnTo>
                <a:lnTo>
                  <a:pt x="f124" y="f100"/>
                </a:lnTo>
                <a:lnTo>
                  <a:pt x="f125" y="f100"/>
                </a:lnTo>
                <a:lnTo>
                  <a:pt x="f125" y="f7"/>
                </a:lnTo>
                <a:lnTo>
                  <a:pt x="f126" y="f7"/>
                </a:lnTo>
                <a:lnTo>
                  <a:pt x="f126" y="f100"/>
                </a:lnTo>
                <a:lnTo>
                  <a:pt x="f118" y="f100"/>
                </a:lnTo>
                <a:close/>
                <a:moveTo>
                  <a:pt x="f127" y="f43"/>
                </a:moveTo>
                <a:lnTo>
                  <a:pt x="f128" y="f7"/>
                </a:lnTo>
                <a:lnTo>
                  <a:pt x="f129" y="f7"/>
                </a:lnTo>
                <a:lnTo>
                  <a:pt x="f130" y="f101"/>
                </a:lnTo>
                <a:lnTo>
                  <a:pt x="f131" y="f101"/>
                </a:lnTo>
                <a:lnTo>
                  <a:pt x="f127" y="f101"/>
                </a:lnTo>
                <a:lnTo>
                  <a:pt x="f132" y="f101"/>
                </a:lnTo>
                <a:lnTo>
                  <a:pt x="f133" y="f101"/>
                </a:lnTo>
                <a:lnTo>
                  <a:pt x="f6" y="f7"/>
                </a:lnTo>
                <a:lnTo>
                  <a:pt x="f134" y="f7"/>
                </a:lnTo>
                <a:lnTo>
                  <a:pt x="f127" y="f43"/>
                </a:lnTo>
                <a:close/>
                <a:moveTo>
                  <a:pt x="f7" y="f135"/>
                </a:moveTo>
                <a:lnTo>
                  <a:pt x="f136" y="f137"/>
                </a:lnTo>
                <a:lnTo>
                  <a:pt x="f138" y="f139"/>
                </a:lnTo>
                <a:lnTo>
                  <a:pt x="f140" y="f141"/>
                </a:lnTo>
                <a:lnTo>
                  <a:pt x="f140" y="f142"/>
                </a:lnTo>
                <a:lnTo>
                  <a:pt x="f138" y="f143"/>
                </a:lnTo>
                <a:lnTo>
                  <a:pt x="f7" y="f144"/>
                </a:lnTo>
                <a:lnTo>
                  <a:pt x="f145" y="f146"/>
                </a:lnTo>
                <a:lnTo>
                  <a:pt x="f147" y="f148"/>
                </a:lnTo>
                <a:lnTo>
                  <a:pt x="f149" y="f150"/>
                </a:lnTo>
                <a:lnTo>
                  <a:pt x="f151" y="f152"/>
                </a:lnTo>
                <a:lnTo>
                  <a:pt x="f153" y="f154"/>
                </a:lnTo>
                <a:lnTo>
                  <a:pt x="f155" y="f156"/>
                </a:lnTo>
                <a:lnTo>
                  <a:pt x="f157" y="f97"/>
                </a:lnTo>
                <a:lnTo>
                  <a:pt x="f158" y="f159"/>
                </a:lnTo>
                <a:lnTo>
                  <a:pt x="f160" y="f161"/>
                </a:lnTo>
                <a:lnTo>
                  <a:pt x="f162" y="f163"/>
                </a:lnTo>
                <a:lnTo>
                  <a:pt x="f164" y="f165"/>
                </a:lnTo>
                <a:lnTo>
                  <a:pt x="f166" y="f72"/>
                </a:lnTo>
                <a:lnTo>
                  <a:pt x="f167" y="f70"/>
                </a:lnTo>
                <a:lnTo>
                  <a:pt x="f168" y="f169"/>
                </a:lnTo>
                <a:lnTo>
                  <a:pt x="f170" y="f171"/>
                </a:lnTo>
                <a:lnTo>
                  <a:pt x="f172" y="f173"/>
                </a:lnTo>
                <a:lnTo>
                  <a:pt x="f174" y="f175"/>
                </a:lnTo>
                <a:lnTo>
                  <a:pt x="f174" y="f102"/>
                </a:lnTo>
                <a:lnTo>
                  <a:pt x="f174" y="f89"/>
                </a:lnTo>
                <a:lnTo>
                  <a:pt x="f172" y="f176"/>
                </a:lnTo>
                <a:lnTo>
                  <a:pt x="f177" y="f178"/>
                </a:lnTo>
                <a:lnTo>
                  <a:pt x="f179" y="f180"/>
                </a:lnTo>
                <a:lnTo>
                  <a:pt x="f181" y="f88"/>
                </a:lnTo>
                <a:lnTo>
                  <a:pt x="f182" y="f183"/>
                </a:lnTo>
                <a:lnTo>
                  <a:pt x="f184" y="f185"/>
                </a:lnTo>
                <a:lnTo>
                  <a:pt x="f186" y="f187"/>
                </a:lnTo>
                <a:lnTo>
                  <a:pt x="f188" y="f189"/>
                </a:lnTo>
                <a:lnTo>
                  <a:pt x="f190" y="f187"/>
                </a:lnTo>
                <a:lnTo>
                  <a:pt x="f191" y="f192"/>
                </a:lnTo>
                <a:lnTo>
                  <a:pt x="f164" y="f193"/>
                </a:lnTo>
                <a:lnTo>
                  <a:pt x="f194" y="f195"/>
                </a:lnTo>
                <a:lnTo>
                  <a:pt x="f196" y="f178"/>
                </a:lnTo>
                <a:lnTo>
                  <a:pt x="f128" y="f197"/>
                </a:lnTo>
                <a:lnTo>
                  <a:pt x="f198" y="f199"/>
                </a:lnTo>
                <a:lnTo>
                  <a:pt x="f7" y="f135"/>
                </a:lnTo>
                <a:close/>
                <a:moveTo>
                  <a:pt x="f200" y="f169"/>
                </a:moveTo>
                <a:lnTo>
                  <a:pt x="f201" y="f202"/>
                </a:lnTo>
                <a:lnTo>
                  <a:pt x="f203" y="f72"/>
                </a:lnTo>
                <a:lnTo>
                  <a:pt x="f204" y="f205"/>
                </a:lnTo>
                <a:lnTo>
                  <a:pt x="f206" y="f163"/>
                </a:lnTo>
                <a:lnTo>
                  <a:pt x="f207" y="f161"/>
                </a:lnTo>
                <a:lnTo>
                  <a:pt x="f82" y="f159"/>
                </a:lnTo>
                <a:lnTo>
                  <a:pt x="f208" y="f97"/>
                </a:lnTo>
                <a:lnTo>
                  <a:pt x="f209" y="f210"/>
                </a:lnTo>
                <a:lnTo>
                  <a:pt x="f103" y="f154"/>
                </a:lnTo>
                <a:lnTo>
                  <a:pt x="f211" y="f110"/>
                </a:lnTo>
                <a:lnTo>
                  <a:pt x="f212" y="f150"/>
                </a:lnTo>
                <a:lnTo>
                  <a:pt x="f213" y="f148"/>
                </a:lnTo>
                <a:lnTo>
                  <a:pt x="f60" y="f146"/>
                </a:lnTo>
                <a:lnTo>
                  <a:pt x="f214" y="f144"/>
                </a:lnTo>
                <a:lnTo>
                  <a:pt x="f56" y="f143"/>
                </a:lnTo>
                <a:lnTo>
                  <a:pt x="f215" y="f142"/>
                </a:lnTo>
                <a:lnTo>
                  <a:pt x="f215" y="f141"/>
                </a:lnTo>
                <a:lnTo>
                  <a:pt x="f56" y="f139"/>
                </a:lnTo>
                <a:lnTo>
                  <a:pt x="f50" y="f137"/>
                </a:lnTo>
                <a:lnTo>
                  <a:pt x="f214" y="f135"/>
                </a:lnTo>
                <a:lnTo>
                  <a:pt x="f216" y="f217"/>
                </a:lnTo>
                <a:lnTo>
                  <a:pt x="f218" y="f197"/>
                </a:lnTo>
                <a:lnTo>
                  <a:pt x="f173" y="f178"/>
                </a:lnTo>
                <a:lnTo>
                  <a:pt x="f219" y="f195"/>
                </a:lnTo>
                <a:lnTo>
                  <a:pt x="f220" y="f193"/>
                </a:lnTo>
                <a:lnTo>
                  <a:pt x="f221" y="f192"/>
                </a:lnTo>
                <a:lnTo>
                  <a:pt x="f222" y="f187"/>
                </a:lnTo>
                <a:lnTo>
                  <a:pt x="f223" y="f189"/>
                </a:lnTo>
                <a:lnTo>
                  <a:pt x="f97" y="f189"/>
                </a:lnTo>
                <a:lnTo>
                  <a:pt x="f115" y="f187"/>
                </a:lnTo>
                <a:lnTo>
                  <a:pt x="f224" y="f185"/>
                </a:lnTo>
                <a:lnTo>
                  <a:pt x="f159" y="f103"/>
                </a:lnTo>
                <a:lnTo>
                  <a:pt x="f225" y="f226"/>
                </a:lnTo>
                <a:lnTo>
                  <a:pt x="f227" y="f228"/>
                </a:lnTo>
                <a:lnTo>
                  <a:pt x="f229" y="f230"/>
                </a:lnTo>
                <a:lnTo>
                  <a:pt x="f231" y="f218"/>
                </a:lnTo>
                <a:lnTo>
                  <a:pt x="f231" y="f102"/>
                </a:lnTo>
                <a:lnTo>
                  <a:pt x="f231" y="f232"/>
                </a:lnTo>
                <a:lnTo>
                  <a:pt x="f229" y="f233"/>
                </a:lnTo>
                <a:lnTo>
                  <a:pt x="f234" y="f171"/>
                </a:lnTo>
                <a:lnTo>
                  <a:pt x="f200" y="f169"/>
                </a:lnTo>
                <a:close/>
              </a:path>
            </a:pathLst>
          </a:custGeom>
          <a:solidFill>
            <a:srgbClr val="FEFEFE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pic>
        <p:nvPicPr>
          <p:cNvPr id="12" name="Picture 4"/>
          <p:cNvPicPr>
            <a:picLocks noChangeAspect="1"/>
          </p:cNvPicPr>
          <p:nvPr/>
        </p:nvPicPr>
        <p:blipFill>
          <a:blip r:embed="rId14">
            <a:lum bright="-50000"/>
            <a:alphaModFix/>
          </a:blip>
          <a:srcRect/>
          <a:stretch>
            <a:fillRect/>
          </a:stretch>
        </p:blipFill>
        <p:spPr>
          <a:xfrm>
            <a:off x="0" y="1344600"/>
            <a:ext cx="2462040" cy="126036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itle Placeholder 12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 compatLnSpc="1"/>
          <a:lstStyle/>
          <a:p>
            <a:endParaRPr lang="en-IN"/>
          </a:p>
        </p:txBody>
      </p:sp>
      <p:sp>
        <p:nvSpPr>
          <p:cNvPr id="14" name="Text Placeholder 13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046360" cy="397727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compatLnSpc="1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xStyles>
    <p:titleStyle>
      <a:lvl1pPr marL="0" marR="0" indent="0" algn="l" rtl="0" hangingPunct="0">
        <a:lnSpc>
          <a:spcPct val="100000"/>
        </a:lnSpc>
        <a:spcBef>
          <a:spcPts val="0"/>
        </a:spcBef>
        <a:spcAft>
          <a:spcPts val="0"/>
        </a:spcAft>
        <a:tabLst>
          <a:tab pos="0" algn="l"/>
          <a:tab pos="914400" algn="l"/>
          <a:tab pos="1828800" algn="l"/>
          <a:tab pos="2743199" algn="l"/>
          <a:tab pos="3657600" algn="l"/>
          <a:tab pos="4572000" algn="l"/>
          <a:tab pos="5486399" algn="l"/>
          <a:tab pos="6400799" algn="l"/>
          <a:tab pos="7315200" algn="l"/>
          <a:tab pos="8229600" algn="l"/>
          <a:tab pos="9144000" algn="l"/>
          <a:tab pos="10058400" algn="l"/>
        </a:tabLst>
        <a:defRPr lang="en-IN" sz="3000" b="0" i="0" u="none" strike="noStrike" kern="1200" baseline="0">
          <a:ln>
            <a:noFill/>
          </a:ln>
          <a:solidFill>
            <a:srgbClr val="FFFFFF"/>
          </a:solidFill>
          <a:latin typeface="Myriad Pro" pitchFamily="18"/>
        </a:defRPr>
      </a:lvl1pPr>
    </p:titleStyle>
    <p:bodyStyle>
      <a:lvl1pPr marL="0" marR="0" indent="0" algn="l" rtl="0" hangingPunct="0">
        <a:lnSpc>
          <a:spcPct val="100000"/>
        </a:lnSpc>
        <a:spcBef>
          <a:spcPts val="799"/>
        </a:spcBef>
        <a:spcAft>
          <a:spcPts val="0"/>
        </a:spcAft>
        <a:tabLst>
          <a:tab pos="571320" algn="l"/>
          <a:tab pos="1485719" algn="l"/>
          <a:tab pos="2400119" algn="l"/>
          <a:tab pos="3314519" algn="l"/>
          <a:tab pos="4228919" algn="l"/>
          <a:tab pos="5143320" algn="l"/>
          <a:tab pos="6057720" algn="l"/>
          <a:tab pos="6972120" algn="l"/>
          <a:tab pos="7886520" algn="l"/>
          <a:tab pos="8800920" algn="l"/>
          <a:tab pos="9715320" algn="l"/>
        </a:tabLst>
        <a:defRPr lang="en-IN" sz="3200" b="0" i="0" u="none" strike="noStrike" kern="1200" baseline="0">
          <a:ln>
            <a:noFill/>
          </a:ln>
          <a:solidFill>
            <a:srgbClr val="000000"/>
          </a:solidFill>
          <a:latin typeface="Myriad Pro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6BBED"/>
            </a:gs>
            <a:gs pos="100000">
              <a:srgbClr val="0067AC"/>
            </a:gs>
          </a:gsLst>
          <a:lin ang="912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TextBox 5"/>
          <p:cNvPicPr>
            <a:picLocks noChangeAspect="1"/>
          </p:cNvPicPr>
          <p:nvPr/>
        </p:nvPicPr>
        <p:blipFill>
          <a:blip r:embed="rId13">
            <a:lum bright="-50000"/>
            <a:alphaModFix/>
          </a:blip>
          <a:srcRect/>
          <a:stretch>
            <a:fillRect/>
          </a:stretch>
        </p:blipFill>
        <p:spPr>
          <a:xfrm>
            <a:off x="317520" y="3833639"/>
            <a:ext cx="8253359" cy="8845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56"/>
          <p:cNvSpPr/>
          <p:nvPr/>
        </p:nvSpPr>
        <p:spPr>
          <a:xfrm>
            <a:off x="0" y="1976400"/>
            <a:ext cx="9144000" cy="8477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67A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4" name="Freeform 6"/>
          <p:cNvSpPr/>
          <p:nvPr/>
        </p:nvSpPr>
        <p:spPr>
          <a:xfrm>
            <a:off x="425520" y="5899320"/>
            <a:ext cx="1369800" cy="579240"/>
          </a:xfrm>
          <a:custGeom>
            <a:avLst/>
            <a:gdLst>
              <a:gd name="f0" fmla="val 10800000"/>
              <a:gd name="f1" fmla="val 5400000"/>
              <a:gd name="f2" fmla="val 360"/>
              <a:gd name="f3" fmla="val 180"/>
              <a:gd name="f4" fmla="val w"/>
              <a:gd name="f5" fmla="val h"/>
              <a:gd name="f6" fmla="val 0"/>
              <a:gd name="f7" fmla="val 13427"/>
              <a:gd name="f8" fmla="val 5676"/>
              <a:gd name="f9" fmla="val 6960"/>
              <a:gd name="f10" fmla="val 1172"/>
              <a:gd name="f11" fmla="val 6985"/>
              <a:gd name="f12" fmla="val 1184"/>
              <a:gd name="f13" fmla="val 7010"/>
              <a:gd name="f14" fmla="val 1196"/>
              <a:gd name="f15" fmla="val 7039"/>
              <a:gd name="f16" fmla="val 1206"/>
              <a:gd name="f17" fmla="val 7068"/>
              <a:gd name="f18" fmla="val 1215"/>
              <a:gd name="f19" fmla="val 7100"/>
              <a:gd name="f20" fmla="val 1223"/>
              <a:gd name="f21" fmla="val 7133"/>
              <a:gd name="f22" fmla="val 1228"/>
              <a:gd name="f23" fmla="val 7150"/>
              <a:gd name="f24" fmla="val 1230"/>
              <a:gd name="f25" fmla="val 7167"/>
              <a:gd name="f26" fmla="val 1231"/>
              <a:gd name="f27" fmla="val 7185"/>
              <a:gd name="f28" fmla="val 1232"/>
              <a:gd name="f29" fmla="val 7202"/>
              <a:gd name="f30" fmla="val 7221"/>
              <a:gd name="f31" fmla="val 7239"/>
              <a:gd name="f32" fmla="val 7256"/>
              <a:gd name="f33" fmla="val 7274"/>
              <a:gd name="f34" fmla="val 1227"/>
              <a:gd name="f35" fmla="val 7290"/>
              <a:gd name="f36" fmla="val 1225"/>
              <a:gd name="f37" fmla="val 7306"/>
              <a:gd name="f38" fmla="val 1222"/>
              <a:gd name="f39" fmla="val 7322"/>
              <a:gd name="f40" fmla="val 1218"/>
              <a:gd name="f41" fmla="val 7337"/>
              <a:gd name="f42" fmla="val 1213"/>
              <a:gd name="f43" fmla="val 7351"/>
              <a:gd name="f44" fmla="val 1208"/>
              <a:gd name="f45" fmla="val 7364"/>
              <a:gd name="f46" fmla="val 1202"/>
              <a:gd name="f47" fmla="val 7379"/>
              <a:gd name="f48" fmla="val 1197"/>
              <a:gd name="f49" fmla="val 7391"/>
              <a:gd name="f50" fmla="val 1190"/>
              <a:gd name="f51" fmla="val 7403"/>
              <a:gd name="f52" fmla="val 1183"/>
              <a:gd name="f53" fmla="val 7415"/>
              <a:gd name="f54" fmla="val 1176"/>
              <a:gd name="f55" fmla="val 7427"/>
              <a:gd name="f56" fmla="val 1168"/>
              <a:gd name="f57" fmla="val 7437"/>
              <a:gd name="f58" fmla="val 1159"/>
              <a:gd name="f59" fmla="val 7447"/>
              <a:gd name="f60" fmla="val 1151"/>
              <a:gd name="f61" fmla="val 7456"/>
              <a:gd name="f62" fmla="val 1142"/>
              <a:gd name="f63" fmla="val 7464"/>
              <a:gd name="f64" fmla="val 1132"/>
              <a:gd name="f65" fmla="val 7473"/>
              <a:gd name="f66" fmla="val 1122"/>
              <a:gd name="f67" fmla="val 7481"/>
              <a:gd name="f68" fmla="val 1111"/>
              <a:gd name="f69" fmla="val 7488"/>
              <a:gd name="f70" fmla="val 1100"/>
              <a:gd name="f71" fmla="val 7494"/>
              <a:gd name="f72" fmla="val 1089"/>
              <a:gd name="f73" fmla="val 7499"/>
              <a:gd name="f74" fmla="val 1078"/>
              <a:gd name="f75" fmla="val 7504"/>
              <a:gd name="f76" fmla="val 1065"/>
              <a:gd name="f77" fmla="val 7509"/>
              <a:gd name="f78" fmla="val 1053"/>
              <a:gd name="f79" fmla="val 7512"/>
              <a:gd name="f80" fmla="val 1041"/>
              <a:gd name="f81" fmla="val 7515"/>
              <a:gd name="f82" fmla="val 1028"/>
              <a:gd name="f83" fmla="val 7519"/>
              <a:gd name="f84" fmla="val 1014"/>
              <a:gd name="f85" fmla="val 7520"/>
              <a:gd name="f86" fmla="val 1001"/>
              <a:gd name="f87" fmla="val 7521"/>
              <a:gd name="f88" fmla="val 987"/>
              <a:gd name="f89" fmla="val 7522"/>
              <a:gd name="f90" fmla="val 972"/>
              <a:gd name="f91" fmla="val 949"/>
              <a:gd name="f92" fmla="val 7518"/>
              <a:gd name="f93" fmla="val 928"/>
              <a:gd name="f94" fmla="val 7513"/>
              <a:gd name="f95" fmla="val 906"/>
              <a:gd name="f96" fmla="val 7506"/>
              <a:gd name="f97" fmla="val 886"/>
              <a:gd name="f98" fmla="val 867"/>
              <a:gd name="f99" fmla="val 7489"/>
              <a:gd name="f100" fmla="val 849"/>
              <a:gd name="f101" fmla="val 7478"/>
              <a:gd name="f102" fmla="val 833"/>
              <a:gd name="f103" fmla="val 7463"/>
              <a:gd name="f104" fmla="val 816"/>
              <a:gd name="f105" fmla="val 7449"/>
              <a:gd name="f106" fmla="val 801"/>
              <a:gd name="f107" fmla="val 7432"/>
              <a:gd name="f108" fmla="val 787"/>
              <a:gd name="f109" fmla="val 7413"/>
              <a:gd name="f110" fmla="val 773"/>
              <a:gd name="f111" fmla="val 7393"/>
              <a:gd name="f112" fmla="val 761"/>
              <a:gd name="f113" fmla="val 7372"/>
              <a:gd name="f114" fmla="val 749"/>
              <a:gd name="f115" fmla="val 7348"/>
              <a:gd name="f116" fmla="val 737"/>
              <a:gd name="f117" fmla="val 7323"/>
              <a:gd name="f118" fmla="val 725"/>
              <a:gd name="f119" fmla="val 7296"/>
              <a:gd name="f120" fmla="val 715"/>
              <a:gd name="f121" fmla="val 7257"/>
              <a:gd name="f122" fmla="val 699"/>
              <a:gd name="f123" fmla="val 7224"/>
              <a:gd name="f124" fmla="val 684"/>
              <a:gd name="f125" fmla="val 7209"/>
              <a:gd name="f126" fmla="val 675"/>
              <a:gd name="f127" fmla="val 7196"/>
              <a:gd name="f128" fmla="val 668"/>
              <a:gd name="f129" fmla="val 7184"/>
              <a:gd name="f130" fmla="val 660"/>
              <a:gd name="f131" fmla="val 7174"/>
              <a:gd name="f132" fmla="val 652"/>
              <a:gd name="f133" fmla="val 7164"/>
              <a:gd name="f134" fmla="val 643"/>
              <a:gd name="f135" fmla="val 7156"/>
              <a:gd name="f136" fmla="val 634"/>
              <a:gd name="f137" fmla="val 7149"/>
              <a:gd name="f138" fmla="val 624"/>
              <a:gd name="f139" fmla="val 7144"/>
              <a:gd name="f140" fmla="val 614"/>
              <a:gd name="f141" fmla="val 7140"/>
              <a:gd name="f142" fmla="val 604"/>
              <a:gd name="f143" fmla="val 7137"/>
              <a:gd name="f144" fmla="val 593"/>
              <a:gd name="f145" fmla="val 7135"/>
              <a:gd name="f146" fmla="val 580"/>
              <a:gd name="f147" fmla="val 568"/>
              <a:gd name="f148" fmla="val 556"/>
              <a:gd name="f149" fmla="val 545"/>
              <a:gd name="f150" fmla="val 533"/>
              <a:gd name="f151" fmla="val 522"/>
              <a:gd name="f152" fmla="val 512"/>
              <a:gd name="f153" fmla="val 7155"/>
              <a:gd name="f154" fmla="val 503"/>
              <a:gd name="f155" fmla="val 7162"/>
              <a:gd name="f156" fmla="val 494"/>
              <a:gd name="f157" fmla="val 7171"/>
              <a:gd name="f158" fmla="val 485"/>
              <a:gd name="f159" fmla="val 7181"/>
              <a:gd name="f160" fmla="val 477"/>
              <a:gd name="f161" fmla="val 7191"/>
              <a:gd name="f162" fmla="val 471"/>
              <a:gd name="f163" fmla="val 465"/>
              <a:gd name="f164" fmla="val 7215"/>
              <a:gd name="f165" fmla="val 460"/>
              <a:gd name="f166" fmla="val 7229"/>
              <a:gd name="f167" fmla="val 456"/>
              <a:gd name="f168" fmla="val 7244"/>
              <a:gd name="f169" fmla="val 453"/>
              <a:gd name="f170" fmla="val 7259"/>
              <a:gd name="f171" fmla="val 452"/>
              <a:gd name="f172" fmla="val 7277"/>
              <a:gd name="f173" fmla="val 451"/>
              <a:gd name="f174" fmla="val 7291"/>
              <a:gd name="f175" fmla="val 7305"/>
              <a:gd name="f176" fmla="val 7320"/>
              <a:gd name="f177" fmla="val 454"/>
              <a:gd name="f178" fmla="val 7333"/>
              <a:gd name="f179" fmla="val 7358"/>
              <a:gd name="f180" fmla="val 461"/>
              <a:gd name="f181" fmla="val 7382"/>
              <a:gd name="f182" fmla="val 468"/>
              <a:gd name="f183" fmla="val 476"/>
              <a:gd name="f184" fmla="val 7422"/>
              <a:gd name="f185" fmla="val 484"/>
              <a:gd name="f186" fmla="val 7438"/>
              <a:gd name="f187" fmla="val 493"/>
              <a:gd name="f188" fmla="val 7452"/>
              <a:gd name="f189" fmla="val 501"/>
              <a:gd name="f190" fmla="val 388"/>
              <a:gd name="f191" fmla="val 7471"/>
              <a:gd name="f192" fmla="val 377"/>
              <a:gd name="f193" fmla="val 367"/>
              <a:gd name="f194" fmla="val 7426"/>
              <a:gd name="f195" fmla="val 359"/>
              <a:gd name="f196" fmla="val 7400"/>
              <a:gd name="f197" fmla="val 351"/>
              <a:gd name="f198" fmla="val 7373"/>
              <a:gd name="f199" fmla="val 345"/>
              <a:gd name="f200" fmla="val 7343"/>
              <a:gd name="f201" fmla="val 339"/>
              <a:gd name="f202" fmla="val 7312"/>
              <a:gd name="f203" fmla="val 336"/>
              <a:gd name="f204" fmla="val 7280"/>
              <a:gd name="f205" fmla="val 335"/>
              <a:gd name="f206" fmla="val 7263"/>
              <a:gd name="f207" fmla="val 7246"/>
              <a:gd name="f208" fmla="val 7231"/>
              <a:gd name="f209" fmla="val 338"/>
              <a:gd name="f210" fmla="val 7214"/>
              <a:gd name="f211" fmla="val 341"/>
              <a:gd name="f212" fmla="val 7199"/>
              <a:gd name="f213" fmla="val 344"/>
              <a:gd name="f214" fmla="val 347"/>
              <a:gd name="f215" fmla="val 355"/>
              <a:gd name="f216" fmla="val 7143"/>
              <a:gd name="f217" fmla="val 7131"/>
              <a:gd name="f218" fmla="val 366"/>
              <a:gd name="f219" fmla="val 7117"/>
              <a:gd name="f220" fmla="val 372"/>
              <a:gd name="f221" fmla="val 7106"/>
              <a:gd name="f222" fmla="val 378"/>
              <a:gd name="f223" fmla="val 7094"/>
              <a:gd name="f224" fmla="val 385"/>
              <a:gd name="f225" fmla="val 7084"/>
              <a:gd name="f226" fmla="val 394"/>
              <a:gd name="f227" fmla="val 7074"/>
              <a:gd name="f228" fmla="val 401"/>
              <a:gd name="f229" fmla="val 7063"/>
              <a:gd name="f230" fmla="val 410"/>
              <a:gd name="f231" fmla="val 7054"/>
              <a:gd name="f232" fmla="val 418"/>
              <a:gd name="f233" fmla="val 7045"/>
              <a:gd name="f234" fmla="val 427"/>
              <a:gd name="f235" fmla="val 7037"/>
              <a:gd name="f236" fmla="val 436"/>
              <a:gd name="f237" fmla="val 7030"/>
              <a:gd name="f238" fmla="val 447"/>
              <a:gd name="f239" fmla="val 7023"/>
              <a:gd name="f240" fmla="val 457"/>
              <a:gd name="f241" fmla="val 7015"/>
              <a:gd name="f242" fmla="val 467"/>
              <a:gd name="f243" fmla="val 7009"/>
              <a:gd name="f244" fmla="val 478"/>
              <a:gd name="f245" fmla="val 7004"/>
              <a:gd name="f246" fmla="val 490"/>
              <a:gd name="f247" fmla="val 6999"/>
              <a:gd name="f248" fmla="val 6995"/>
              <a:gd name="f249" fmla="val 513"/>
              <a:gd name="f250" fmla="val 6992"/>
              <a:gd name="f251" fmla="val 524"/>
              <a:gd name="f252" fmla="val 6989"/>
              <a:gd name="f253" fmla="val 537"/>
              <a:gd name="f254" fmla="val 6987"/>
              <a:gd name="f255" fmla="val 549"/>
              <a:gd name="f256" fmla="val 562"/>
              <a:gd name="f257" fmla="val 6984"/>
              <a:gd name="f258" fmla="val 574"/>
              <a:gd name="f259" fmla="val 588"/>
              <a:gd name="f260" fmla="val 606"/>
              <a:gd name="f261" fmla="val 6991"/>
              <a:gd name="f262" fmla="val 6997"/>
              <a:gd name="f263" fmla="val 7005"/>
              <a:gd name="f264" fmla="val 677"/>
              <a:gd name="f265" fmla="val 694"/>
              <a:gd name="f266" fmla="val 7027"/>
              <a:gd name="f267" fmla="val 710"/>
              <a:gd name="f268" fmla="val 7040"/>
              <a:gd name="f269" fmla="val 741"/>
              <a:gd name="f270" fmla="val 7072"/>
              <a:gd name="f271" fmla="val 755"/>
              <a:gd name="f272" fmla="val 7090"/>
              <a:gd name="f273" fmla="val 769"/>
              <a:gd name="f274" fmla="val 7111"/>
              <a:gd name="f275" fmla="val 783"/>
              <a:gd name="f276" fmla="val 7134"/>
              <a:gd name="f277" fmla="val 796"/>
              <a:gd name="f278" fmla="val 7158"/>
              <a:gd name="f279" fmla="val 808"/>
              <a:gd name="f280" fmla="val 819"/>
              <a:gd name="f281" fmla="val 7212"/>
              <a:gd name="f282" fmla="val 831"/>
              <a:gd name="f283" fmla="val 7233"/>
              <a:gd name="f284" fmla="val 839"/>
              <a:gd name="f285" fmla="val 7252"/>
              <a:gd name="f286" fmla="val 847"/>
              <a:gd name="f287" fmla="val 7270"/>
              <a:gd name="f288" fmla="val 854"/>
              <a:gd name="f289" fmla="val 7285"/>
              <a:gd name="f290" fmla="val 862"/>
              <a:gd name="f291" fmla="val 7299"/>
              <a:gd name="f292" fmla="val 870"/>
              <a:gd name="f293" fmla="val 879"/>
              <a:gd name="f294" fmla="val 7324"/>
              <a:gd name="f295" fmla="val 888"/>
              <a:gd name="f296" fmla="val 7334"/>
              <a:gd name="f297" fmla="val 897"/>
              <a:gd name="f298" fmla="val 7350"/>
              <a:gd name="f299" fmla="val 916"/>
              <a:gd name="f300" fmla="val 7356"/>
              <a:gd name="f301" fmla="val 927"/>
              <a:gd name="f302" fmla="val 7361"/>
              <a:gd name="f303" fmla="val 937"/>
              <a:gd name="f304" fmla="val 7365"/>
              <a:gd name="f305" fmla="val 948"/>
              <a:gd name="f306" fmla="val 7369"/>
              <a:gd name="f307" fmla="val 960"/>
              <a:gd name="f308" fmla="val 7370"/>
              <a:gd name="f309" fmla="val 974"/>
              <a:gd name="f310" fmla="val 7371"/>
              <a:gd name="f311" fmla="val 1000"/>
              <a:gd name="f312" fmla="val 7368"/>
              <a:gd name="f313" fmla="val 1013"/>
              <a:gd name="f314" fmla="val 1026"/>
              <a:gd name="f315" fmla="val 7360"/>
              <a:gd name="f316" fmla="val 1038"/>
              <a:gd name="f317" fmla="val 7354"/>
              <a:gd name="f318" fmla="val 1049"/>
              <a:gd name="f319" fmla="val 1059"/>
              <a:gd name="f320" fmla="val 7340"/>
              <a:gd name="f321" fmla="val 1069"/>
              <a:gd name="f322" fmla="val 7330"/>
              <a:gd name="f323" fmla="val 7319"/>
              <a:gd name="f324" fmla="val 1086"/>
              <a:gd name="f325" fmla="val 7307"/>
              <a:gd name="f326" fmla="val 1093"/>
              <a:gd name="f327" fmla="val 7293"/>
              <a:gd name="f328" fmla="val 1099"/>
              <a:gd name="f329" fmla="val 7279"/>
              <a:gd name="f330" fmla="val 1105"/>
              <a:gd name="f331" fmla="val 7262"/>
              <a:gd name="f332" fmla="val 1109"/>
              <a:gd name="f333" fmla="val 7245"/>
              <a:gd name="f334" fmla="val 1112"/>
              <a:gd name="f335" fmla="val 7226"/>
              <a:gd name="f336" fmla="val 1114"/>
              <a:gd name="f337" fmla="val 7205"/>
              <a:gd name="f338" fmla="val 7176"/>
              <a:gd name="f339" fmla="val 1113"/>
              <a:gd name="f340" fmla="val 7161"/>
              <a:gd name="f341" fmla="val 7147"/>
              <a:gd name="f342" fmla="val 7118"/>
              <a:gd name="f343" fmla="val 1103"/>
              <a:gd name="f344" fmla="val 1095"/>
              <a:gd name="f345" fmla="val 7064"/>
              <a:gd name="f346" fmla="val 1076"/>
              <a:gd name="f347" fmla="val 7017"/>
              <a:gd name="f348" fmla="val 6998"/>
              <a:gd name="f349" fmla="val 1054"/>
              <a:gd name="f350" fmla="val 8843"/>
              <a:gd name="f351" fmla="val 4937"/>
              <a:gd name="f352" fmla="val 8842"/>
              <a:gd name="f353" fmla="val 4959"/>
              <a:gd name="f354" fmla="val 8840"/>
              <a:gd name="f355" fmla="val 4981"/>
              <a:gd name="f356" fmla="val 8838"/>
              <a:gd name="f357" fmla="val 4991"/>
              <a:gd name="f358" fmla="val 8836"/>
              <a:gd name="f359" fmla="val 5001"/>
              <a:gd name="f360" fmla="val 8834"/>
              <a:gd name="f361" fmla="val 5011"/>
              <a:gd name="f362" fmla="val 8831"/>
              <a:gd name="f363" fmla="val 5021"/>
              <a:gd name="f364" fmla="val 8824"/>
              <a:gd name="f365" fmla="val 5039"/>
              <a:gd name="f366" fmla="val 8817"/>
              <a:gd name="f367" fmla="val 5056"/>
              <a:gd name="f368" fmla="val 8808"/>
              <a:gd name="f369" fmla="val 5074"/>
              <a:gd name="f370" fmla="val 8797"/>
              <a:gd name="f371" fmla="val 5089"/>
              <a:gd name="f372" fmla="val 8786"/>
              <a:gd name="f373" fmla="val 5103"/>
              <a:gd name="f374" fmla="val 8774"/>
              <a:gd name="f375" fmla="val 5117"/>
              <a:gd name="f376" fmla="val 8761"/>
              <a:gd name="f377" fmla="val 5129"/>
              <a:gd name="f378" fmla="val 8747"/>
              <a:gd name="f379" fmla="val 5140"/>
              <a:gd name="f380" fmla="val 8733"/>
              <a:gd name="f381" fmla="val 5149"/>
              <a:gd name="f382" fmla="val 8718"/>
              <a:gd name="f383" fmla="val 5159"/>
              <a:gd name="f384" fmla="val 8701"/>
              <a:gd name="f385" fmla="val 5166"/>
              <a:gd name="f386" fmla="val 8685"/>
              <a:gd name="f387" fmla="val 5172"/>
              <a:gd name="f388" fmla="val 8668"/>
              <a:gd name="f389" fmla="val 5176"/>
              <a:gd name="f390" fmla="val 8650"/>
              <a:gd name="f391" fmla="val 5180"/>
              <a:gd name="f392" fmla="val 8632"/>
              <a:gd name="f393" fmla="val 5182"/>
              <a:gd name="f394" fmla="val 8615"/>
              <a:gd name="f395" fmla="val 8599"/>
              <a:gd name="f396" fmla="val 8584"/>
              <a:gd name="f397" fmla="val 5181"/>
              <a:gd name="f398" fmla="val 8570"/>
              <a:gd name="f399" fmla="val 5179"/>
              <a:gd name="f400" fmla="val 8556"/>
              <a:gd name="f401" fmla="val 8542"/>
              <a:gd name="f402" fmla="val 5173"/>
              <a:gd name="f403" fmla="val 8529"/>
              <a:gd name="f404" fmla="val 5169"/>
              <a:gd name="f405" fmla="val 8517"/>
              <a:gd name="f406" fmla="val 5164"/>
              <a:gd name="f407" fmla="val 8504"/>
              <a:gd name="f408" fmla="val 5157"/>
              <a:gd name="f409" fmla="val 8493"/>
              <a:gd name="f410" fmla="val 5151"/>
              <a:gd name="f411" fmla="val 8482"/>
              <a:gd name="f412" fmla="val 5144"/>
              <a:gd name="f413" fmla="val 8471"/>
              <a:gd name="f414" fmla="val 5137"/>
              <a:gd name="f415" fmla="val 8461"/>
              <a:gd name="f416" fmla="val 8451"/>
              <a:gd name="f417" fmla="val 5120"/>
              <a:gd name="f418" fmla="val 8442"/>
              <a:gd name="f419" fmla="val 5111"/>
              <a:gd name="f420" fmla="val 8433"/>
              <a:gd name="f421" fmla="val 5101"/>
              <a:gd name="f422" fmla="val 8425"/>
              <a:gd name="f423" fmla="val 5090"/>
              <a:gd name="f424" fmla="val 8417"/>
              <a:gd name="f425" fmla="val 5080"/>
              <a:gd name="f426" fmla="val 8410"/>
              <a:gd name="f427" fmla="val 5069"/>
              <a:gd name="f428" fmla="val 8403"/>
              <a:gd name="f429" fmla="val 8397"/>
              <a:gd name="f430" fmla="val 5044"/>
              <a:gd name="f431" fmla="val 8391"/>
              <a:gd name="f432" fmla="val 5032"/>
              <a:gd name="f433" fmla="val 8386"/>
              <a:gd name="f434" fmla="val 5020"/>
              <a:gd name="f435" fmla="val 8381"/>
              <a:gd name="f436" fmla="val 5005"/>
              <a:gd name="f437" fmla="val 8377"/>
              <a:gd name="f438" fmla="val 4992"/>
              <a:gd name="f439" fmla="val 8373"/>
              <a:gd name="f440" fmla="val 4978"/>
              <a:gd name="f441" fmla="val 8370"/>
              <a:gd name="f442" fmla="val 4965"/>
              <a:gd name="f443" fmla="val 8367"/>
              <a:gd name="f444" fmla="val 4949"/>
              <a:gd name="f445" fmla="val 8365"/>
              <a:gd name="f446" fmla="val 4935"/>
              <a:gd name="f447" fmla="val 8362"/>
              <a:gd name="f448" fmla="val 4904"/>
              <a:gd name="f449" fmla="val 8361"/>
              <a:gd name="f450" fmla="val 4874"/>
              <a:gd name="f451" fmla="val 4855"/>
              <a:gd name="f452" fmla="val 4837"/>
              <a:gd name="f453" fmla="val 8364"/>
              <a:gd name="f454" fmla="val 4820"/>
              <a:gd name="f455" fmla="val 8366"/>
              <a:gd name="f456" fmla="val 4802"/>
              <a:gd name="f457" fmla="val 8368"/>
              <a:gd name="f458" fmla="val 4785"/>
              <a:gd name="f459" fmla="val 8372"/>
              <a:gd name="f460" fmla="val 4769"/>
              <a:gd name="f461" fmla="val 8375"/>
              <a:gd name="f462" fmla="val 4753"/>
              <a:gd name="f463" fmla="val 8380"/>
              <a:gd name="f464" fmla="val 4738"/>
              <a:gd name="f465" fmla="val 8384"/>
              <a:gd name="f466" fmla="val 4724"/>
              <a:gd name="f467" fmla="val 8390"/>
              <a:gd name="f468" fmla="val 4709"/>
              <a:gd name="f469" fmla="val 8395"/>
              <a:gd name="f470" fmla="val 4695"/>
              <a:gd name="f471" fmla="val 8402"/>
              <a:gd name="f472" fmla="val 4682"/>
              <a:gd name="f473" fmla="val 4669"/>
              <a:gd name="f474" fmla="val 4657"/>
              <a:gd name="f475" fmla="val 8424"/>
              <a:gd name="f476" fmla="val 4646"/>
              <a:gd name="f477" fmla="val 8432"/>
              <a:gd name="f478" fmla="val 4635"/>
              <a:gd name="f479" fmla="val 8441"/>
              <a:gd name="f480" fmla="val 4625"/>
              <a:gd name="f481" fmla="val 8450"/>
              <a:gd name="f482" fmla="val 4615"/>
              <a:gd name="f483" fmla="val 8460"/>
              <a:gd name="f484" fmla="val 4606"/>
              <a:gd name="f485" fmla="val 8470"/>
              <a:gd name="f486" fmla="val 4597"/>
              <a:gd name="f487" fmla="val 8480"/>
              <a:gd name="f488" fmla="val 4590"/>
              <a:gd name="f489" fmla="val 8491"/>
              <a:gd name="f490" fmla="val 4583"/>
              <a:gd name="f491" fmla="val 8501"/>
              <a:gd name="f492" fmla="val 4576"/>
              <a:gd name="f493" fmla="val 8514"/>
              <a:gd name="f494" fmla="val 4569"/>
              <a:gd name="f495" fmla="val 8525"/>
              <a:gd name="f496" fmla="val 4564"/>
              <a:gd name="f497" fmla="val 8537"/>
              <a:gd name="f498" fmla="val 4560"/>
              <a:gd name="f499" fmla="val 8549"/>
              <a:gd name="f500" fmla="val 4556"/>
              <a:gd name="f501" fmla="val 8563"/>
              <a:gd name="f502" fmla="val 4553"/>
              <a:gd name="f503" fmla="val 8575"/>
              <a:gd name="f504" fmla="val 4550"/>
              <a:gd name="f505" fmla="val 8589"/>
              <a:gd name="f506" fmla="val 4548"/>
              <a:gd name="f507" fmla="val 8602"/>
              <a:gd name="f508" fmla="val 4547"/>
              <a:gd name="f509" fmla="val 8616"/>
              <a:gd name="f510" fmla="val 8637"/>
              <a:gd name="f511" fmla="val 8658"/>
              <a:gd name="f512" fmla="val 8677"/>
              <a:gd name="f513" fmla="val 4554"/>
              <a:gd name="f514" fmla="val 8695"/>
              <a:gd name="f515" fmla="val 8712"/>
              <a:gd name="f516" fmla="val 4567"/>
              <a:gd name="f517" fmla="val 8728"/>
              <a:gd name="f518" fmla="val 8743"/>
              <a:gd name="f519" fmla="val 4585"/>
              <a:gd name="f520" fmla="val 8758"/>
              <a:gd name="f521" fmla="val 4596"/>
              <a:gd name="f522" fmla="val 8771"/>
              <a:gd name="f523" fmla="val 4607"/>
              <a:gd name="f524" fmla="val 8783"/>
              <a:gd name="f525" fmla="val 4620"/>
              <a:gd name="f526" fmla="val 8794"/>
              <a:gd name="f527" fmla="val 4634"/>
              <a:gd name="f528" fmla="val 8805"/>
              <a:gd name="f529" fmla="val 4649"/>
              <a:gd name="f530" fmla="val 8814"/>
              <a:gd name="f531" fmla="val 4664"/>
              <a:gd name="f532" fmla="val 8822"/>
              <a:gd name="f533" fmla="val 4680"/>
              <a:gd name="f534" fmla="val 8829"/>
              <a:gd name="f535" fmla="val 4697"/>
              <a:gd name="f536" fmla="val 4713"/>
              <a:gd name="f537" fmla="val 8839"/>
              <a:gd name="f538" fmla="val 4730"/>
              <a:gd name="f539" fmla="val 8841"/>
              <a:gd name="f540" fmla="val 4747"/>
              <a:gd name="f541" fmla="val 4764"/>
              <a:gd name="f542" fmla="val 4783"/>
              <a:gd name="f543" fmla="val 5198"/>
              <a:gd name="f544" fmla="val 5197"/>
              <a:gd name="f545" fmla="val 500"/>
              <a:gd name="f546" fmla="val 5195"/>
              <a:gd name="f547" fmla="val 5192"/>
              <a:gd name="f548" fmla="val 458"/>
              <a:gd name="f549" fmla="val 5188"/>
              <a:gd name="f550" fmla="val 438"/>
              <a:gd name="f551" fmla="val 419"/>
              <a:gd name="f552" fmla="val 5175"/>
              <a:gd name="f553" fmla="val 400"/>
              <a:gd name="f554" fmla="val 5168"/>
              <a:gd name="f555" fmla="val 382"/>
              <a:gd name="f556" fmla="val 365"/>
              <a:gd name="f557" fmla="val 5148"/>
              <a:gd name="f558" fmla="val 348"/>
              <a:gd name="f559" fmla="val 332"/>
              <a:gd name="f560" fmla="val 5125"/>
              <a:gd name="f561" fmla="val 317"/>
              <a:gd name="f562" fmla="val 5112"/>
              <a:gd name="f563" fmla="val 302"/>
              <a:gd name="f564" fmla="val 5097"/>
              <a:gd name="f565" fmla="val 288"/>
              <a:gd name="f566" fmla="val 5083"/>
              <a:gd name="f567" fmla="val 275"/>
              <a:gd name="f568" fmla="val 5067"/>
              <a:gd name="f569" fmla="val 262"/>
              <a:gd name="f570" fmla="val 5050"/>
              <a:gd name="f571" fmla="val 251"/>
              <a:gd name="f572" fmla="val 5034"/>
              <a:gd name="f573" fmla="val 239"/>
              <a:gd name="f574" fmla="val 5016"/>
              <a:gd name="f575" fmla="val 229"/>
              <a:gd name="f576" fmla="val 4997"/>
              <a:gd name="f577" fmla="val 219"/>
              <a:gd name="f578" fmla="val 211"/>
              <a:gd name="f579" fmla="val 4958"/>
              <a:gd name="f580" fmla="val 203"/>
              <a:gd name="f581" fmla="val 4938"/>
              <a:gd name="f582" fmla="val 195"/>
              <a:gd name="f583" fmla="val 4918"/>
              <a:gd name="f584" fmla="val 188"/>
              <a:gd name="f585" fmla="val 4896"/>
              <a:gd name="f586" fmla="val 182"/>
              <a:gd name="f587" fmla="val 4875"/>
              <a:gd name="f588" fmla="val 177"/>
              <a:gd name="f589" fmla="val 4852"/>
              <a:gd name="f590" fmla="val 173"/>
              <a:gd name="f591" fmla="val 4830"/>
              <a:gd name="f592" fmla="val 169"/>
              <a:gd name="f593" fmla="val 4807"/>
              <a:gd name="f594" fmla="val 166"/>
              <a:gd name="f595" fmla="val 4784"/>
              <a:gd name="f596" fmla="val 164"/>
              <a:gd name="f597" fmla="val 4760"/>
              <a:gd name="f598" fmla="val 163"/>
              <a:gd name="f599" fmla="val 4737"/>
              <a:gd name="f600" fmla="val 4690"/>
              <a:gd name="f601" fmla="val 4665"/>
              <a:gd name="f602" fmla="val 4642"/>
              <a:gd name="f603" fmla="val 4618"/>
              <a:gd name="f604" fmla="val 172"/>
              <a:gd name="f605" fmla="val 4595"/>
              <a:gd name="f606" fmla="val 176"/>
              <a:gd name="f607" fmla="val 4571"/>
              <a:gd name="f608" fmla="val 181"/>
              <a:gd name="f609" fmla="val 4549"/>
              <a:gd name="f610" fmla="val 186"/>
              <a:gd name="f611" fmla="val 4527"/>
              <a:gd name="f612" fmla="val 194"/>
              <a:gd name="f613" fmla="val 4505"/>
              <a:gd name="f614" fmla="val 201"/>
              <a:gd name="f615" fmla="val 4484"/>
              <a:gd name="f616" fmla="val 208"/>
              <a:gd name="f617" fmla="val 4462"/>
              <a:gd name="f618" fmla="val 217"/>
              <a:gd name="f619" fmla="val 4442"/>
              <a:gd name="f620" fmla="val 226"/>
              <a:gd name="f621" fmla="val 4422"/>
              <a:gd name="f622" fmla="val 236"/>
              <a:gd name="f623" fmla="val 4403"/>
              <a:gd name="f624" fmla="val 248"/>
              <a:gd name="f625" fmla="val 4385"/>
              <a:gd name="f626" fmla="val 259"/>
              <a:gd name="f627" fmla="val 4367"/>
              <a:gd name="f628" fmla="val 271"/>
              <a:gd name="f629" fmla="val 4350"/>
              <a:gd name="f630" fmla="val 284"/>
              <a:gd name="f631" fmla="val 4335"/>
              <a:gd name="f632" fmla="val 299"/>
              <a:gd name="f633" fmla="val 4319"/>
              <a:gd name="f634" fmla="val 313"/>
              <a:gd name="f635" fmla="val 4304"/>
              <a:gd name="f636" fmla="val 328"/>
              <a:gd name="f637" fmla="val 4291"/>
              <a:gd name="f638" fmla="val 4278"/>
              <a:gd name="f639" fmla="val 361"/>
              <a:gd name="f640" fmla="val 4267"/>
              <a:gd name="f641" fmla="val 379"/>
              <a:gd name="f642" fmla="val 4257"/>
              <a:gd name="f643" fmla="val 398"/>
              <a:gd name="f644" fmla="val 4247"/>
              <a:gd name="f645" fmla="val 417"/>
              <a:gd name="f646" fmla="val 4239"/>
              <a:gd name="f647" fmla="val 4231"/>
              <a:gd name="f648" fmla="val 4225"/>
              <a:gd name="f649" fmla="val 479"/>
              <a:gd name="f650" fmla="val 4221"/>
              <a:gd name="f651" fmla="val 4218"/>
              <a:gd name="f652" fmla="val 4216"/>
              <a:gd name="f653" fmla="val 548"/>
              <a:gd name="f654" fmla="val 4215"/>
              <a:gd name="f655" fmla="val 571"/>
              <a:gd name="f656" fmla="val 595"/>
              <a:gd name="f657" fmla="val 617"/>
              <a:gd name="f658" fmla="val 639"/>
              <a:gd name="f659" fmla="val 4226"/>
              <a:gd name="f660" fmla="val 659"/>
              <a:gd name="f661" fmla="val 4232"/>
              <a:gd name="f662" fmla="val 678"/>
              <a:gd name="f663" fmla="val 4240"/>
              <a:gd name="f664" fmla="val 698"/>
              <a:gd name="f665" fmla="val 4248"/>
              <a:gd name="f666" fmla="val 716"/>
              <a:gd name="f667" fmla="val 4258"/>
              <a:gd name="f668" fmla="val 733"/>
              <a:gd name="f669" fmla="val 4268"/>
              <a:gd name="f670" fmla="val 750"/>
              <a:gd name="f671" fmla="val 4279"/>
              <a:gd name="f672" fmla="val 766"/>
              <a:gd name="f673" fmla="val 4293"/>
              <a:gd name="f674" fmla="val 781"/>
              <a:gd name="f675" fmla="val 4306"/>
              <a:gd name="f676" fmla="val 4320"/>
              <a:gd name="f677" fmla="val 810"/>
              <a:gd name="f678" fmla="val 4336"/>
              <a:gd name="f679" fmla="val 823"/>
              <a:gd name="f680" fmla="val 4352"/>
              <a:gd name="f681" fmla="val 836"/>
              <a:gd name="f682" fmla="val 4369"/>
              <a:gd name="f683" fmla="val 4387"/>
              <a:gd name="f684" fmla="val 857"/>
              <a:gd name="f685" fmla="val 4405"/>
              <a:gd name="f686" fmla="val 4423"/>
              <a:gd name="f687" fmla="val 876"/>
              <a:gd name="f688" fmla="val 4443"/>
              <a:gd name="f689" fmla="val 884"/>
              <a:gd name="f690" fmla="val 4463"/>
              <a:gd name="f691" fmla="val 893"/>
              <a:gd name="f692" fmla="val 900"/>
              <a:gd name="f693" fmla="val 4504"/>
              <a:gd name="f694" fmla="val 4526"/>
              <a:gd name="f695" fmla="val 911"/>
              <a:gd name="f696" fmla="val 4568"/>
              <a:gd name="f697" fmla="val 920"/>
              <a:gd name="f698" fmla="val 923"/>
              <a:gd name="f699" fmla="val 4612"/>
              <a:gd name="f700" fmla="val 926"/>
              <a:gd name="f701" fmla="val 4656"/>
              <a:gd name="f702" fmla="val 929"/>
              <a:gd name="f703" fmla="val 4679"/>
              <a:gd name="f704" fmla="val 4701"/>
              <a:gd name="f705" fmla="val 4727"/>
              <a:gd name="f706" fmla="val 4752"/>
              <a:gd name="f707" fmla="val 925"/>
              <a:gd name="f708" fmla="val 4777"/>
              <a:gd name="f709" fmla="val 4801"/>
              <a:gd name="f710" fmla="val 919"/>
              <a:gd name="f711" fmla="val 4825"/>
              <a:gd name="f712" fmla="val 915"/>
              <a:gd name="f713" fmla="val 4848"/>
              <a:gd name="f714" fmla="val 910"/>
              <a:gd name="f715" fmla="val 4872"/>
              <a:gd name="f716" fmla="val 904"/>
              <a:gd name="f717" fmla="val 4894"/>
              <a:gd name="f718" fmla="val 4916"/>
              <a:gd name="f719" fmla="val 890"/>
              <a:gd name="f720" fmla="val 881"/>
              <a:gd name="f721" fmla="val 4957"/>
              <a:gd name="f722" fmla="val 872"/>
              <a:gd name="f723" fmla="val 863"/>
              <a:gd name="f724" fmla="val 853"/>
              <a:gd name="f725" fmla="val 5017"/>
              <a:gd name="f726" fmla="val 842"/>
              <a:gd name="f727" fmla="val 829"/>
              <a:gd name="f728" fmla="val 5051"/>
              <a:gd name="f729" fmla="val 817"/>
              <a:gd name="f730" fmla="val 804"/>
              <a:gd name="f731" fmla="val 5084"/>
              <a:gd name="f732" fmla="val 790"/>
              <a:gd name="f733" fmla="val 5099"/>
              <a:gd name="f734" fmla="val 775"/>
              <a:gd name="f735" fmla="val 5113"/>
              <a:gd name="f736" fmla="val 760"/>
              <a:gd name="f737" fmla="val 5126"/>
              <a:gd name="f738" fmla="val 744"/>
              <a:gd name="f739" fmla="val 5138"/>
              <a:gd name="f740" fmla="val 726"/>
              <a:gd name="f741" fmla="val 709"/>
              <a:gd name="f742" fmla="val 692"/>
              <a:gd name="f743" fmla="val 672"/>
              <a:gd name="f744" fmla="val 653"/>
              <a:gd name="f745" fmla="val 5183"/>
              <a:gd name="f746" fmla="val 632"/>
              <a:gd name="f747" fmla="val 612"/>
              <a:gd name="f748" fmla="val 591"/>
              <a:gd name="f749" fmla="val 5196"/>
              <a:gd name="f750" fmla="val 569"/>
              <a:gd name="f751" fmla="val 546"/>
              <a:gd name="f752" fmla="val 538"/>
              <a:gd name="f753" fmla="val 5325"/>
              <a:gd name="f754" fmla="val 567"/>
              <a:gd name="f755" fmla="val 5324"/>
              <a:gd name="f756" fmla="val 5322"/>
              <a:gd name="f757" fmla="val 622"/>
              <a:gd name="f758" fmla="val 5319"/>
              <a:gd name="f759" fmla="val 650"/>
              <a:gd name="f760" fmla="val 5315"/>
              <a:gd name="f761" fmla="val 676"/>
              <a:gd name="f762" fmla="val 5309"/>
              <a:gd name="f763" fmla="val 703"/>
              <a:gd name="f764" fmla="val 5301"/>
              <a:gd name="f765" fmla="val 728"/>
              <a:gd name="f766" fmla="val 5293"/>
              <a:gd name="f767" fmla="val 754"/>
              <a:gd name="f768" fmla="val 5284"/>
              <a:gd name="f769" fmla="val 778"/>
              <a:gd name="f770" fmla="val 5273"/>
              <a:gd name="f771" fmla="val 802"/>
              <a:gd name="f772" fmla="val 5261"/>
              <a:gd name="f773" fmla="val 825"/>
              <a:gd name="f774" fmla="val 5247"/>
              <a:gd name="f775" fmla="val 848"/>
              <a:gd name="f776" fmla="val 5233"/>
              <a:gd name="f777" fmla="val 869"/>
              <a:gd name="f778" fmla="val 5218"/>
              <a:gd name="f779" fmla="val 5200"/>
              <a:gd name="f780" fmla="val 5143"/>
              <a:gd name="f781" fmla="val 965"/>
              <a:gd name="f782" fmla="val 5121"/>
              <a:gd name="f783" fmla="val 981"/>
              <a:gd name="f784" fmla="val 5098"/>
              <a:gd name="f785" fmla="val 998"/>
              <a:gd name="f786" fmla="val 1012"/>
              <a:gd name="f787" fmla="val 5048"/>
              <a:gd name="f788" fmla="val 1025"/>
              <a:gd name="f789" fmla="val 5022"/>
              <a:gd name="f790" fmla="val 4994"/>
              <a:gd name="f791" fmla="val 4966"/>
              <a:gd name="f792" fmla="val 4936"/>
              <a:gd name="f793" fmla="val 1067"/>
              <a:gd name="f794" fmla="val 1075"/>
              <a:gd name="f795" fmla="val 4873"/>
              <a:gd name="f796" fmla="val 1081"/>
              <a:gd name="f797" fmla="val 4839"/>
              <a:gd name="f798" fmla="val 1087"/>
              <a:gd name="f799" fmla="val 4804"/>
              <a:gd name="f800" fmla="val 1090"/>
              <a:gd name="f801" fmla="val 1092"/>
              <a:gd name="f802" fmla="val 4732"/>
              <a:gd name="f803" fmla="val 4694"/>
              <a:gd name="f804" fmla="val 4661"/>
              <a:gd name="f805" fmla="val 4629"/>
              <a:gd name="f806" fmla="val 1082"/>
              <a:gd name="f807" fmla="val 4566"/>
              <a:gd name="f808" fmla="val 1077"/>
              <a:gd name="f809" fmla="val 4536"/>
              <a:gd name="f810" fmla="val 1071"/>
              <a:gd name="f811" fmla="val 4506"/>
              <a:gd name="f812" fmla="val 1063"/>
              <a:gd name="f813" fmla="val 4478"/>
              <a:gd name="f814" fmla="val 4450"/>
              <a:gd name="f815" fmla="val 1045"/>
              <a:gd name="f816" fmla="val 1034"/>
              <a:gd name="f817" fmla="val 4397"/>
              <a:gd name="f818" fmla="val 1021"/>
              <a:gd name="f819" fmla="val 4371"/>
              <a:gd name="f820" fmla="val 1008"/>
              <a:gd name="f821" fmla="val 4347"/>
              <a:gd name="f822" fmla="val 995"/>
              <a:gd name="f823" fmla="val 4323"/>
              <a:gd name="f824" fmla="val 979"/>
              <a:gd name="f825" fmla="val 4301"/>
              <a:gd name="f826" fmla="val 963"/>
              <a:gd name="f827" fmla="val 946"/>
              <a:gd name="f828" fmla="val 4259"/>
              <a:gd name="f829" fmla="val 909"/>
              <a:gd name="f830" fmla="val 4220"/>
              <a:gd name="f831" fmla="val 889"/>
              <a:gd name="f832" fmla="val 4203"/>
              <a:gd name="f833" fmla="val 868"/>
              <a:gd name="f834" fmla="val 4187"/>
              <a:gd name="f835" fmla="val 4172"/>
              <a:gd name="f836" fmla="val 4158"/>
              <a:gd name="f837" fmla="val 800"/>
              <a:gd name="f838" fmla="val 4145"/>
              <a:gd name="f839" fmla="val 776"/>
              <a:gd name="f840" fmla="val 4133"/>
              <a:gd name="f841" fmla="val 751"/>
              <a:gd name="f842" fmla="val 4123"/>
              <a:gd name="f843" fmla="val 4114"/>
              <a:gd name="f844" fmla="val 4107"/>
              <a:gd name="f845" fmla="val 670"/>
              <a:gd name="f846" fmla="val 4101"/>
              <a:gd name="f847" fmla="val 4096"/>
              <a:gd name="f848" fmla="val 613"/>
              <a:gd name="f849" fmla="val 4092"/>
              <a:gd name="f850" fmla="val 583"/>
              <a:gd name="f851" fmla="val 4090"/>
              <a:gd name="f852" fmla="val 553"/>
              <a:gd name="f853" fmla="val 4089"/>
              <a:gd name="f854" fmla="val 523"/>
              <a:gd name="f855" fmla="val 495"/>
              <a:gd name="f856" fmla="val 466"/>
              <a:gd name="f857" fmla="val 437"/>
              <a:gd name="f858" fmla="val 383"/>
              <a:gd name="f859" fmla="val 357"/>
              <a:gd name="f860" fmla="val 307"/>
              <a:gd name="f861" fmla="val 4146"/>
              <a:gd name="f862" fmla="val 283"/>
              <a:gd name="f863" fmla="val 260"/>
              <a:gd name="f864" fmla="val 237"/>
              <a:gd name="f865" fmla="val 4188"/>
              <a:gd name="f866" fmla="val 216"/>
              <a:gd name="f867" fmla="val 4204"/>
              <a:gd name="f868" fmla="val 196"/>
              <a:gd name="f869" fmla="val 4222"/>
              <a:gd name="f870" fmla="val 175"/>
              <a:gd name="f871" fmla="val 4241"/>
              <a:gd name="f872" fmla="val 157"/>
              <a:gd name="f873" fmla="val 4261"/>
              <a:gd name="f874" fmla="val 138"/>
              <a:gd name="f875" fmla="val 4281"/>
              <a:gd name="f876" fmla="val 121"/>
              <a:gd name="f877" fmla="val 106"/>
              <a:gd name="f878" fmla="val 4327"/>
              <a:gd name="f879" fmla="val 90"/>
              <a:gd name="f880" fmla="val 76"/>
              <a:gd name="f881" fmla="val 4377"/>
              <a:gd name="f882" fmla="val 64"/>
              <a:gd name="f883" fmla="val 52"/>
              <a:gd name="f884" fmla="val 4431"/>
              <a:gd name="f885" fmla="val 41"/>
              <a:gd name="f886" fmla="val 4459"/>
              <a:gd name="f887" fmla="val 31"/>
              <a:gd name="f888" fmla="val 4488"/>
              <a:gd name="f889" fmla="val 23"/>
              <a:gd name="f890" fmla="val 4518"/>
              <a:gd name="f891" fmla="val 16"/>
              <a:gd name="f892" fmla="val 10"/>
              <a:gd name="f893" fmla="val 4582"/>
              <a:gd name="f894" fmla="val 6"/>
              <a:gd name="f895" fmla="val 4614"/>
              <a:gd name="f896" fmla="val 3"/>
              <a:gd name="f897" fmla="val 4648"/>
              <a:gd name="f898" fmla="val 1"/>
              <a:gd name="f899" fmla="val 4717"/>
              <a:gd name="f900" fmla="val 4751"/>
              <a:gd name="f901" fmla="val 2"/>
              <a:gd name="f902" fmla="val 5"/>
              <a:gd name="f903" fmla="val 4816"/>
              <a:gd name="f904" fmla="val 4847"/>
              <a:gd name="f905" fmla="val 15"/>
              <a:gd name="f906" fmla="val 4878"/>
              <a:gd name="f907" fmla="val 22"/>
              <a:gd name="f908" fmla="val 4908"/>
              <a:gd name="f909" fmla="val 30"/>
              <a:gd name="f910" fmla="val 38"/>
              <a:gd name="f911" fmla="val 49"/>
              <a:gd name="f912" fmla="val 60"/>
              <a:gd name="f913" fmla="val 5019"/>
              <a:gd name="f914" fmla="val 72"/>
              <a:gd name="f915" fmla="val 85"/>
              <a:gd name="f916" fmla="val 101"/>
              <a:gd name="f917" fmla="val 5092"/>
              <a:gd name="f918" fmla="val 116"/>
              <a:gd name="f919" fmla="val 5115"/>
              <a:gd name="f920" fmla="val 132"/>
              <a:gd name="f921" fmla="val 5136"/>
              <a:gd name="f922" fmla="val 150"/>
              <a:gd name="f923" fmla="val 5156"/>
              <a:gd name="f924" fmla="val 167"/>
              <a:gd name="f925" fmla="val 5194"/>
              <a:gd name="f926" fmla="val 207"/>
              <a:gd name="f927" fmla="val 5212"/>
              <a:gd name="f928" fmla="val 227"/>
              <a:gd name="f929" fmla="val 5228"/>
              <a:gd name="f930" fmla="val 249"/>
              <a:gd name="f931" fmla="val 5243"/>
              <a:gd name="f932" fmla="val 272"/>
              <a:gd name="f933" fmla="val 5257"/>
              <a:gd name="f934" fmla="val 295"/>
              <a:gd name="f935" fmla="val 5270"/>
              <a:gd name="f936" fmla="val 319"/>
              <a:gd name="f937" fmla="val 5281"/>
              <a:gd name="f938" fmla="val 5291"/>
              <a:gd name="f939" fmla="val 369"/>
              <a:gd name="f940" fmla="val 5299"/>
              <a:gd name="f941" fmla="val 396"/>
              <a:gd name="f942" fmla="val 5308"/>
              <a:gd name="f943" fmla="val 423"/>
              <a:gd name="f944" fmla="val 5314"/>
              <a:gd name="f945" fmla="val 508"/>
              <a:gd name="f946" fmla="val 2006"/>
              <a:gd name="f947" fmla="val 4446"/>
              <a:gd name="f948" fmla="val 1850"/>
              <a:gd name="f949" fmla="val 4972"/>
              <a:gd name="f950" fmla="val 1849"/>
              <a:gd name="f951" fmla="val 4993"/>
              <a:gd name="f952" fmla="val 1847"/>
              <a:gd name="f953" fmla="val 5015"/>
              <a:gd name="f954" fmla="val 1842"/>
              <a:gd name="f955" fmla="val 1836"/>
              <a:gd name="f956" fmla="val 1831"/>
              <a:gd name="f957" fmla="val 5065"/>
              <a:gd name="f958" fmla="val 1823"/>
              <a:gd name="f959" fmla="val 5078"/>
              <a:gd name="f960" fmla="val 1815"/>
              <a:gd name="f961" fmla="val 5091"/>
              <a:gd name="f962" fmla="val 1806"/>
              <a:gd name="f963" fmla="val 1797"/>
              <a:gd name="f964" fmla="val 5116"/>
              <a:gd name="f965" fmla="val 1786"/>
              <a:gd name="f966" fmla="val 5128"/>
              <a:gd name="f967" fmla="val 1774"/>
              <a:gd name="f968" fmla="val 5139"/>
              <a:gd name="f969" fmla="val 1762"/>
              <a:gd name="f970" fmla="val 1748"/>
              <a:gd name="f971" fmla="val 5160"/>
              <a:gd name="f972" fmla="val 1734"/>
              <a:gd name="f973" fmla="val 1718"/>
              <a:gd name="f974" fmla="val 1703"/>
              <a:gd name="f975" fmla="val 1686"/>
              <a:gd name="f976" fmla="val 1668"/>
              <a:gd name="f977" fmla="val 5191"/>
              <a:gd name="f978" fmla="val 1649"/>
              <a:gd name="f979" fmla="val 1631"/>
              <a:gd name="f980" fmla="val 1617"/>
              <a:gd name="f981" fmla="val 1605"/>
              <a:gd name="f982" fmla="val 5193"/>
              <a:gd name="f983" fmla="val 1593"/>
              <a:gd name="f984" fmla="val 1582"/>
              <a:gd name="f985" fmla="val 5190"/>
              <a:gd name="f986" fmla="val 1570"/>
              <a:gd name="f987" fmla="val 5187"/>
              <a:gd name="f988" fmla="val 1560"/>
              <a:gd name="f989" fmla="val 1551"/>
              <a:gd name="f990" fmla="val 1541"/>
              <a:gd name="f991" fmla="val 1533"/>
              <a:gd name="f992" fmla="val 5170"/>
              <a:gd name="f993" fmla="val 1523"/>
              <a:gd name="f994" fmla="val 1515"/>
              <a:gd name="f995" fmla="val 1508"/>
              <a:gd name="f996" fmla="val 5150"/>
              <a:gd name="f997" fmla="val 1501"/>
              <a:gd name="f998" fmla="val 1494"/>
              <a:gd name="f999" fmla="val 1488"/>
              <a:gd name="f1000" fmla="val 5127"/>
              <a:gd name="f1001" fmla="val 1482"/>
              <a:gd name="f1002" fmla="val 5119"/>
              <a:gd name="f1003" fmla="val 1476"/>
              <a:gd name="f1004" fmla="val 5110"/>
              <a:gd name="f1005" fmla="val 1471"/>
              <a:gd name="f1006" fmla="val 1466"/>
              <a:gd name="f1007" fmla="val 1462"/>
              <a:gd name="f1008" fmla="val 5079"/>
              <a:gd name="f1009" fmla="val 1455"/>
              <a:gd name="f1010" fmla="val 5055"/>
              <a:gd name="f1011" fmla="val 1449"/>
              <a:gd name="f1012" fmla="val 1444"/>
              <a:gd name="f1013" fmla="val 1441"/>
              <a:gd name="f1014" fmla="val 4979"/>
              <a:gd name="f1015" fmla="val 1439"/>
              <a:gd name="f1016" fmla="val 4950"/>
              <a:gd name="f1017" fmla="val 4920"/>
              <a:gd name="f1018" fmla="val 1283"/>
              <a:gd name="f1019" fmla="val 4948"/>
              <a:gd name="f1020" fmla="val 4976"/>
              <a:gd name="f1021" fmla="val 1285"/>
              <a:gd name="f1022" fmla="val 1287"/>
              <a:gd name="f1023" fmla="val 5027"/>
              <a:gd name="f1024" fmla="val 1290"/>
              <a:gd name="f1025" fmla="val 1294"/>
              <a:gd name="f1026" fmla="val 5073"/>
              <a:gd name="f1027" fmla="val 1298"/>
              <a:gd name="f1028" fmla="val 5094"/>
              <a:gd name="f1029" fmla="val 1304"/>
              <a:gd name="f1030" fmla="val 1310"/>
              <a:gd name="f1031" fmla="val 5134"/>
              <a:gd name="f1032" fmla="val 1316"/>
              <a:gd name="f1033" fmla="val 1324"/>
              <a:gd name="f1034" fmla="val 1332"/>
              <a:gd name="f1035" fmla="val 5184"/>
              <a:gd name="f1036" fmla="val 1341"/>
              <a:gd name="f1037" fmla="val 5199"/>
              <a:gd name="f1038" fmla="val 1350"/>
              <a:gd name="f1039" fmla="val 5213"/>
              <a:gd name="f1040" fmla="val 1359"/>
              <a:gd name="f1041" fmla="val 5226"/>
              <a:gd name="f1042" fmla="val 1369"/>
              <a:gd name="f1043" fmla="val 5238"/>
              <a:gd name="f1044" fmla="val 1379"/>
              <a:gd name="f1045" fmla="val 5249"/>
              <a:gd name="f1046" fmla="val 1391"/>
              <a:gd name="f1047" fmla="val 5260"/>
              <a:gd name="f1048" fmla="val 1402"/>
              <a:gd name="f1049" fmla="val 5269"/>
              <a:gd name="f1050" fmla="val 1414"/>
              <a:gd name="f1051" fmla="val 5277"/>
              <a:gd name="f1052" fmla="val 1425"/>
              <a:gd name="f1053" fmla="val 5285"/>
              <a:gd name="f1054" fmla="val 1438"/>
              <a:gd name="f1055" fmla="val 1450"/>
              <a:gd name="f1056" fmla="val 5297"/>
              <a:gd name="f1057" fmla="val 1463"/>
              <a:gd name="f1058" fmla="val 5303"/>
              <a:gd name="f1059" fmla="val 1475"/>
              <a:gd name="f1060" fmla="val 1489"/>
              <a:gd name="f1061" fmla="val 5313"/>
              <a:gd name="f1062" fmla="val 5316"/>
              <a:gd name="f1063" fmla="val 1514"/>
              <a:gd name="f1064" fmla="val 1527"/>
              <a:gd name="f1065" fmla="val 5321"/>
              <a:gd name="f1066" fmla="val 1553"/>
              <a:gd name="f1067" fmla="val 1579"/>
              <a:gd name="f1068" fmla="val 1607"/>
              <a:gd name="f1069" fmla="val 1634"/>
              <a:gd name="f1070" fmla="val 1658"/>
              <a:gd name="f1071" fmla="val 1682"/>
              <a:gd name="f1072" fmla="val 5310"/>
              <a:gd name="f1073" fmla="val 1704"/>
              <a:gd name="f1074" fmla="val 1725"/>
              <a:gd name="f1075" fmla="val 5292"/>
              <a:gd name="f1076" fmla="val 1745"/>
              <a:gd name="f1077" fmla="val 5282"/>
              <a:gd name="f1078" fmla="val 1763"/>
              <a:gd name="f1079" fmla="val 5271"/>
              <a:gd name="f1080" fmla="val 1781"/>
              <a:gd name="f1081" fmla="val 5259"/>
              <a:gd name="f1082" fmla="val 1796"/>
              <a:gd name="f1083" fmla="val 5245"/>
              <a:gd name="f1084" fmla="val 1810"/>
              <a:gd name="f1085" fmla="val 5232"/>
              <a:gd name="f1086" fmla="val 5219"/>
              <a:gd name="f1087" fmla="val 1835"/>
              <a:gd name="f1088" fmla="val 5205"/>
              <a:gd name="f1089" fmla="val 1846"/>
              <a:gd name="f1090" fmla="val 1855"/>
              <a:gd name="f1091" fmla="val 5178"/>
              <a:gd name="f1092" fmla="val 1862"/>
              <a:gd name="f1093" fmla="val 5165"/>
              <a:gd name="f1094" fmla="val 1866"/>
              <a:gd name="f1095" fmla="val 1876"/>
              <a:gd name="f1096" fmla="val 5305"/>
              <a:gd name="f1097" fmla="val 2013"/>
              <a:gd name="f1098" fmla="val 2011"/>
              <a:gd name="f1099" fmla="val 5279"/>
              <a:gd name="f1100" fmla="val 2010"/>
              <a:gd name="f1101" fmla="val 5252"/>
              <a:gd name="f1102" fmla="val 2009"/>
              <a:gd name="f1103" fmla="val 5225"/>
              <a:gd name="f1104" fmla="val 2008"/>
              <a:gd name="f1105" fmla="val 2007"/>
              <a:gd name="f1106" fmla="val 5102"/>
              <a:gd name="f1107" fmla="val 2301"/>
              <a:gd name="f1108" fmla="val 4288"/>
              <a:gd name="f1109" fmla="val 2167"/>
              <a:gd name="f1110" fmla="val 2302"/>
              <a:gd name="f1111" fmla="val 2304"/>
              <a:gd name="f1112" fmla="val 2306"/>
              <a:gd name="f1113" fmla="val 2309"/>
              <a:gd name="f1114" fmla="val 5135"/>
              <a:gd name="f1115" fmla="val 2311"/>
              <a:gd name="f1116" fmla="val 2315"/>
              <a:gd name="f1117" fmla="val 2319"/>
              <a:gd name="f1118" fmla="val 2324"/>
              <a:gd name="f1119" fmla="val 2329"/>
              <a:gd name="f1120" fmla="val 5203"/>
              <a:gd name="f1121" fmla="val 2334"/>
              <a:gd name="f1122" fmla="val 5216"/>
              <a:gd name="f1123" fmla="val 2340"/>
              <a:gd name="f1124" fmla="val 5227"/>
              <a:gd name="f1125" fmla="val 2346"/>
              <a:gd name="f1126" fmla="val 2353"/>
              <a:gd name="f1127" fmla="val 2361"/>
              <a:gd name="f1128" fmla="val 2368"/>
              <a:gd name="f1129" fmla="val 5265"/>
              <a:gd name="f1130" fmla="val 2377"/>
              <a:gd name="f1131" fmla="val 5272"/>
              <a:gd name="f1132" fmla="val 2385"/>
              <a:gd name="f1133" fmla="val 5278"/>
              <a:gd name="f1134" fmla="val 2393"/>
              <a:gd name="f1135" fmla="val 2402"/>
              <a:gd name="f1136" fmla="val 5290"/>
              <a:gd name="f1137" fmla="val 2411"/>
              <a:gd name="f1138" fmla="val 5295"/>
              <a:gd name="f1139" fmla="val 2422"/>
              <a:gd name="f1140" fmla="val 5300"/>
              <a:gd name="f1141" fmla="val 2432"/>
              <a:gd name="f1142" fmla="val 5306"/>
              <a:gd name="f1143" fmla="val 2443"/>
              <a:gd name="f1144" fmla="val 2454"/>
              <a:gd name="f1145" fmla="val 2466"/>
              <a:gd name="f1146" fmla="val 2478"/>
              <a:gd name="f1147" fmla="val 2490"/>
              <a:gd name="f1148" fmla="val 2503"/>
              <a:gd name="f1149" fmla="val 2516"/>
              <a:gd name="f1150" fmla="val 5323"/>
              <a:gd name="f1151" fmla="val 2530"/>
              <a:gd name="f1152" fmla="val 2552"/>
              <a:gd name="f1153" fmla="val 2573"/>
              <a:gd name="f1154" fmla="val 2592"/>
              <a:gd name="f1155" fmla="val 2610"/>
              <a:gd name="f1156" fmla="val 5317"/>
              <a:gd name="f1157" fmla="val 2627"/>
              <a:gd name="f1158" fmla="val 2642"/>
              <a:gd name="f1159" fmla="val 2656"/>
              <a:gd name="f1160" fmla="val 2669"/>
              <a:gd name="f1161" fmla="val 2661"/>
              <a:gd name="f1162" fmla="val 2643"/>
              <a:gd name="f1163" fmla="val 2624"/>
              <a:gd name="f1164" fmla="val 2599"/>
              <a:gd name="f1165" fmla="val 2571"/>
              <a:gd name="f1166" fmla="val 2555"/>
              <a:gd name="f1167" fmla="val 2541"/>
              <a:gd name="f1168" fmla="val 2528"/>
              <a:gd name="f1169" fmla="val 2515"/>
              <a:gd name="f1170" fmla="val 2505"/>
              <a:gd name="f1171" fmla="val 2495"/>
              <a:gd name="f1172" fmla="val 2487"/>
              <a:gd name="f1173" fmla="val 2480"/>
              <a:gd name="f1174" fmla="val 2474"/>
              <a:gd name="f1175" fmla="val 2467"/>
              <a:gd name="f1176" fmla="val 2463"/>
              <a:gd name="f1177" fmla="val 2459"/>
              <a:gd name="f1178" fmla="val 2457"/>
              <a:gd name="f1179" fmla="val 5081"/>
              <a:gd name="f1180" fmla="val 2455"/>
              <a:gd name="f1181" fmla="val 5064"/>
              <a:gd name="f1182" fmla="val 5045"/>
              <a:gd name="f1183" fmla="val 2453"/>
              <a:gd name="f1184" fmla="val 5026"/>
              <a:gd name="f1185" fmla="val 2677"/>
              <a:gd name="f1186" fmla="val 2794"/>
              <a:gd name="f1187" fmla="val 5263"/>
              <a:gd name="f1188" fmla="val 2818"/>
              <a:gd name="f1189" fmla="val 5275"/>
              <a:gd name="f1190" fmla="val 2844"/>
              <a:gd name="f1191" fmla="val 5287"/>
              <a:gd name="f1192" fmla="val 2873"/>
              <a:gd name="f1193" fmla="val 2902"/>
              <a:gd name="f1194" fmla="val 2934"/>
              <a:gd name="f1195" fmla="val 2967"/>
              <a:gd name="f1196" fmla="val 2984"/>
              <a:gd name="f1197" fmla="val 3000"/>
              <a:gd name="f1198" fmla="val 3018"/>
              <a:gd name="f1199" fmla="val 3036"/>
              <a:gd name="f1200" fmla="val 3054"/>
              <a:gd name="f1201" fmla="val 3072"/>
              <a:gd name="f1202" fmla="val 3090"/>
              <a:gd name="f1203" fmla="val 5320"/>
              <a:gd name="f1204" fmla="val 3106"/>
              <a:gd name="f1205" fmla="val 5318"/>
              <a:gd name="f1206" fmla="val 3124"/>
              <a:gd name="f1207" fmla="val 3139"/>
              <a:gd name="f1208" fmla="val 5312"/>
              <a:gd name="f1209" fmla="val 3155"/>
              <a:gd name="f1210" fmla="val 3170"/>
              <a:gd name="f1211" fmla="val 3185"/>
              <a:gd name="f1212" fmla="val 3198"/>
              <a:gd name="f1213" fmla="val 3212"/>
              <a:gd name="f1214" fmla="val 3225"/>
              <a:gd name="f1215" fmla="val 3237"/>
              <a:gd name="f1216" fmla="val 5274"/>
              <a:gd name="f1217" fmla="val 3248"/>
              <a:gd name="f1218" fmla="val 5267"/>
              <a:gd name="f1219" fmla="val 3259"/>
              <a:gd name="f1220" fmla="val 3271"/>
              <a:gd name="f1221" fmla="val 5250"/>
              <a:gd name="f1222" fmla="val 3280"/>
              <a:gd name="f1223" fmla="val 5241"/>
              <a:gd name="f1224" fmla="val 3290"/>
              <a:gd name="f1225" fmla="val 3298"/>
              <a:gd name="f1226" fmla="val 5223"/>
              <a:gd name="f1227" fmla="val 3306"/>
              <a:gd name="f1228" fmla="val 3315"/>
              <a:gd name="f1229" fmla="val 5202"/>
              <a:gd name="f1230" fmla="val 3322"/>
              <a:gd name="f1231" fmla="val 3328"/>
              <a:gd name="f1232" fmla="val 3333"/>
              <a:gd name="f1233" fmla="val 3338"/>
              <a:gd name="f1234" fmla="val 3342"/>
              <a:gd name="f1235" fmla="val 3346"/>
              <a:gd name="f1236" fmla="val 5132"/>
              <a:gd name="f1237" fmla="val 3349"/>
              <a:gd name="f1238" fmla="val 3351"/>
              <a:gd name="f1239" fmla="val 5105"/>
              <a:gd name="f1240" fmla="val 3353"/>
              <a:gd name="f1241" fmla="val 3354"/>
              <a:gd name="f1242" fmla="val 3355"/>
              <a:gd name="f1243" fmla="val 5040"/>
              <a:gd name="f1244" fmla="val 5018"/>
              <a:gd name="f1245" fmla="val 3347"/>
              <a:gd name="f1246" fmla="val 3340"/>
              <a:gd name="f1247" fmla="val 4977"/>
              <a:gd name="f1248" fmla="val 3332"/>
              <a:gd name="f1249" fmla="val 3323"/>
              <a:gd name="f1250" fmla="val 4940"/>
              <a:gd name="f1251" fmla="val 3311"/>
              <a:gd name="f1252" fmla="val 4924"/>
              <a:gd name="f1253" fmla="val 3297"/>
              <a:gd name="f1254" fmla="val 4907"/>
              <a:gd name="f1255" fmla="val 3282"/>
              <a:gd name="f1256" fmla="val 4892"/>
              <a:gd name="f1257" fmla="val 3266"/>
              <a:gd name="f1258" fmla="val 3247"/>
              <a:gd name="f1259" fmla="val 4864"/>
              <a:gd name="f1260" fmla="val 3227"/>
              <a:gd name="f1261" fmla="val 4851"/>
              <a:gd name="f1262" fmla="val 3205"/>
              <a:gd name="f1263" fmla="val 3182"/>
              <a:gd name="f1264" fmla="val 4828"/>
              <a:gd name="f1265" fmla="val 3156"/>
              <a:gd name="f1266" fmla="val 3130"/>
              <a:gd name="f1267" fmla="val 4806"/>
              <a:gd name="f1268" fmla="val 3091"/>
              <a:gd name="f1269" fmla="val 4790"/>
              <a:gd name="f1270" fmla="val 3057"/>
              <a:gd name="f1271" fmla="val 4775"/>
              <a:gd name="f1272" fmla="val 3043"/>
              <a:gd name="f1273" fmla="val 4766"/>
              <a:gd name="f1274" fmla="val 3030"/>
              <a:gd name="f1275" fmla="val 4758"/>
              <a:gd name="f1276" fmla="val 3007"/>
              <a:gd name="f1277" fmla="val 4742"/>
              <a:gd name="f1278" fmla="val 2998"/>
              <a:gd name="f1279" fmla="val 4734"/>
              <a:gd name="f1280" fmla="val 2990"/>
              <a:gd name="f1281" fmla="val 4725"/>
              <a:gd name="f1282" fmla="val 2983"/>
              <a:gd name="f1283" fmla="val 4715"/>
              <a:gd name="f1284" fmla="val 2978"/>
              <a:gd name="f1285" fmla="val 4705"/>
              <a:gd name="f1286" fmla="val 2974"/>
              <a:gd name="f1287" fmla="val 2971"/>
              <a:gd name="f1288" fmla="val 4684"/>
              <a:gd name="f1289" fmla="val 2969"/>
              <a:gd name="f1290" fmla="val 4672"/>
              <a:gd name="f1291" fmla="val 4659"/>
              <a:gd name="f1292" fmla="val 4647"/>
              <a:gd name="f1293" fmla="val 4636"/>
              <a:gd name="f1294" fmla="val 4613"/>
              <a:gd name="f1295" fmla="val 4603"/>
              <a:gd name="f1296" fmla="val 2989"/>
              <a:gd name="f1297" fmla="val 4594"/>
              <a:gd name="f1298" fmla="val 2996"/>
              <a:gd name="f1299" fmla="val 3004"/>
              <a:gd name="f1300" fmla="val 4577"/>
              <a:gd name="f1301" fmla="val 3015"/>
              <a:gd name="f1302" fmla="val 3025"/>
              <a:gd name="f1303" fmla="val 4562"/>
              <a:gd name="f1304" fmla="val 3049"/>
              <a:gd name="f1305" fmla="val 4551"/>
              <a:gd name="f1306" fmla="val 3063"/>
              <a:gd name="f1307" fmla="val 3078"/>
              <a:gd name="f1308" fmla="val 4544"/>
              <a:gd name="f1309" fmla="val 3093"/>
              <a:gd name="f1310" fmla="val 4542"/>
              <a:gd name="f1311" fmla="val 3110"/>
              <a:gd name="f1312" fmla="val 3125"/>
              <a:gd name="f1313" fmla="val 4543"/>
              <a:gd name="f1314" fmla="val 3153"/>
              <a:gd name="f1315" fmla="val 4545"/>
              <a:gd name="f1316" fmla="val 3167"/>
              <a:gd name="f1317" fmla="val 3192"/>
              <a:gd name="f1318" fmla="val 4552"/>
              <a:gd name="f1319" fmla="val 3216"/>
              <a:gd name="f1320" fmla="val 4559"/>
              <a:gd name="f1321" fmla="val 3236"/>
              <a:gd name="f1322" fmla="val 3255"/>
              <a:gd name="f1323" fmla="val 3272"/>
              <a:gd name="f1324" fmla="val 4584"/>
              <a:gd name="f1325" fmla="val 3286"/>
              <a:gd name="f1326" fmla="val 4591"/>
              <a:gd name="f1327" fmla="val 4480"/>
              <a:gd name="f1328" fmla="val 3304"/>
              <a:gd name="f1329" fmla="val 4468"/>
              <a:gd name="f1330" fmla="val 3283"/>
              <a:gd name="f1331" fmla="val 4458"/>
              <a:gd name="f1332" fmla="val 4449"/>
              <a:gd name="f1333" fmla="val 3234"/>
              <a:gd name="f1334" fmla="val 3206"/>
              <a:gd name="f1335" fmla="val 4435"/>
              <a:gd name="f1336" fmla="val 3177"/>
              <a:gd name="f1337" fmla="val 3145"/>
              <a:gd name="f1338" fmla="val 4427"/>
              <a:gd name="f1339" fmla="val 3114"/>
              <a:gd name="f1340" fmla="val 4426"/>
              <a:gd name="f1341" fmla="val 3097"/>
              <a:gd name="f1342" fmla="val 3080"/>
              <a:gd name="f1343" fmla="val 3065"/>
              <a:gd name="f1344" fmla="val 4430"/>
              <a:gd name="f1345" fmla="val 3048"/>
              <a:gd name="f1346" fmla="val 4432"/>
              <a:gd name="f1347" fmla="val 3033"/>
              <a:gd name="f1348" fmla="val 3019"/>
              <a:gd name="f1349" fmla="val 4438"/>
              <a:gd name="f1350" fmla="val 2977"/>
              <a:gd name="f1351" fmla="val 4451"/>
              <a:gd name="f1352" fmla="val 2964"/>
              <a:gd name="f1353" fmla="val 4457"/>
              <a:gd name="f1354" fmla="val 2951"/>
              <a:gd name="f1355" fmla="val 2939"/>
              <a:gd name="f1356" fmla="val 4469"/>
              <a:gd name="f1357" fmla="val 2928"/>
              <a:gd name="f1358" fmla="val 4477"/>
              <a:gd name="f1359" fmla="val 2918"/>
              <a:gd name="f1360" fmla="val 2906"/>
              <a:gd name="f1361" fmla="val 4492"/>
              <a:gd name="f1362" fmla="val 2897"/>
              <a:gd name="f1363" fmla="val 4500"/>
              <a:gd name="f1364" fmla="val 2888"/>
              <a:gd name="f1365" fmla="val 4509"/>
              <a:gd name="f1366" fmla="val 2879"/>
              <a:gd name="f1367" fmla="val 2871"/>
              <a:gd name="f1368" fmla="val 4528"/>
              <a:gd name="f1369" fmla="val 2862"/>
              <a:gd name="f1370" fmla="val 4538"/>
              <a:gd name="f1371" fmla="val 2855"/>
              <a:gd name="f1372" fmla="val 2849"/>
              <a:gd name="f1373" fmla="val 4558"/>
              <a:gd name="f1374" fmla="val 2843"/>
              <a:gd name="f1375" fmla="val 2838"/>
              <a:gd name="f1376" fmla="val 4581"/>
              <a:gd name="f1377" fmla="val 2833"/>
              <a:gd name="f1378" fmla="val 4592"/>
              <a:gd name="f1379" fmla="val 2829"/>
              <a:gd name="f1380" fmla="val 4604"/>
              <a:gd name="f1381" fmla="val 2826"/>
              <a:gd name="f1382" fmla="val 2823"/>
              <a:gd name="f1383" fmla="val 4628"/>
              <a:gd name="f1384" fmla="val 2821"/>
              <a:gd name="f1385" fmla="val 4640"/>
              <a:gd name="f1386" fmla="val 2819"/>
              <a:gd name="f1387" fmla="val 4653"/>
              <a:gd name="f1388" fmla="val 2825"/>
              <a:gd name="f1389" fmla="val 2831"/>
              <a:gd name="f1390" fmla="val 2839"/>
              <a:gd name="f1391" fmla="val 2848"/>
              <a:gd name="f1392" fmla="val 2860"/>
              <a:gd name="f1393" fmla="val 4832"/>
              <a:gd name="f1394" fmla="val 2905"/>
              <a:gd name="f1395" fmla="val 4846"/>
              <a:gd name="f1396" fmla="val 2924"/>
              <a:gd name="f1397" fmla="val 4860"/>
              <a:gd name="f1398" fmla="val 2944"/>
              <a:gd name="f1399" fmla="val 4887"/>
              <a:gd name="f1400" fmla="val 2991"/>
              <a:gd name="f1401" fmla="val 4899"/>
              <a:gd name="f1402" fmla="val 4910"/>
              <a:gd name="f1403" fmla="val 3046"/>
              <a:gd name="f1404" fmla="val 4922"/>
              <a:gd name="f1405" fmla="val 3067"/>
              <a:gd name="f1406" fmla="val 4930"/>
              <a:gd name="f1407" fmla="val 3086"/>
              <a:gd name="f1408" fmla="val 3103"/>
              <a:gd name="f1409" fmla="val 4945"/>
              <a:gd name="f1410" fmla="val 3119"/>
              <a:gd name="f1411" fmla="val 4953"/>
              <a:gd name="f1412" fmla="val 3133"/>
              <a:gd name="f1413" fmla="val 4961"/>
              <a:gd name="f1414" fmla="val 3146"/>
              <a:gd name="f1415" fmla="val 4970"/>
              <a:gd name="f1416" fmla="val 3157"/>
              <a:gd name="f1417" fmla="val 3168"/>
              <a:gd name="f1418" fmla="val 4988"/>
              <a:gd name="f1419" fmla="val 3184"/>
              <a:gd name="f1420" fmla="val 5006"/>
              <a:gd name="f1421" fmla="val 3190"/>
              <a:gd name="f1422" fmla="val 3195"/>
              <a:gd name="f1423" fmla="val 5028"/>
              <a:gd name="f1424" fmla="val 3199"/>
              <a:gd name="f1425" fmla="val 3202"/>
              <a:gd name="f1426" fmla="val 3203"/>
              <a:gd name="f1427" fmla="val 3204"/>
              <a:gd name="f1428" fmla="val 3201"/>
              <a:gd name="f1429" fmla="val 5104"/>
              <a:gd name="f1430" fmla="val 3194"/>
              <a:gd name="f1431" fmla="val 3188"/>
              <a:gd name="f1432" fmla="val 3181"/>
              <a:gd name="f1433" fmla="val 3173"/>
              <a:gd name="f1434" fmla="val 3164"/>
              <a:gd name="f1435" fmla="val 3152"/>
              <a:gd name="f1436" fmla="val 5177"/>
              <a:gd name="f1437" fmla="val 3140"/>
              <a:gd name="f1438" fmla="val 3127"/>
              <a:gd name="f1439" fmla="val 3113"/>
              <a:gd name="f1440" fmla="val 3096"/>
              <a:gd name="f1441" fmla="val 3059"/>
              <a:gd name="f1442" fmla="val 5204"/>
              <a:gd name="f1443" fmla="val 3039"/>
              <a:gd name="f1444" fmla="val 3009"/>
              <a:gd name="f1445" fmla="val 2995"/>
              <a:gd name="f1446" fmla="val 2981"/>
              <a:gd name="f1447" fmla="val 5186"/>
              <a:gd name="f1448" fmla="val 5167"/>
              <a:gd name="f1449" fmla="val 2851"/>
              <a:gd name="f1450" fmla="val 5155"/>
              <a:gd name="f1451" fmla="val 2832"/>
              <a:gd name="f1452" fmla="val 5145"/>
              <a:gd name="f1453" fmla="val 3911"/>
              <a:gd name="f1454" fmla="val 5208"/>
              <a:gd name="f1455" fmla="val 3896"/>
              <a:gd name="f1456" fmla="val 5207"/>
              <a:gd name="f1457" fmla="val 3882"/>
              <a:gd name="f1458" fmla="val 3869"/>
              <a:gd name="f1459" fmla="val 3856"/>
              <a:gd name="f1460" fmla="val 3843"/>
              <a:gd name="f1461" fmla="val 3831"/>
              <a:gd name="f1462" fmla="val 3819"/>
              <a:gd name="f1463" fmla="val 3807"/>
              <a:gd name="f1464" fmla="val 3795"/>
              <a:gd name="f1465" fmla="val 3784"/>
              <a:gd name="f1466" fmla="val 3773"/>
              <a:gd name="f1467" fmla="val 5161"/>
              <a:gd name="f1468" fmla="val 3763"/>
              <a:gd name="f1469" fmla="val 5152"/>
              <a:gd name="f1470" fmla="val 3752"/>
              <a:gd name="f1471" fmla="val 3743"/>
              <a:gd name="f1472" fmla="val 3734"/>
              <a:gd name="f1473" fmla="val 5124"/>
              <a:gd name="f1474" fmla="val 3725"/>
              <a:gd name="f1475" fmla="val 3717"/>
              <a:gd name="f1476" fmla="val 3709"/>
              <a:gd name="f1477" fmla="val 3701"/>
              <a:gd name="f1478" fmla="val 5077"/>
              <a:gd name="f1479" fmla="val 3694"/>
              <a:gd name="f1480" fmla="val 3688"/>
              <a:gd name="f1481" fmla="val 3682"/>
              <a:gd name="f1482" fmla="val 5037"/>
              <a:gd name="f1483" fmla="val 3677"/>
              <a:gd name="f1484" fmla="val 5023"/>
              <a:gd name="f1485" fmla="val 3672"/>
              <a:gd name="f1486" fmla="val 5008"/>
              <a:gd name="f1487" fmla="val 3668"/>
              <a:gd name="f1488" fmla="val 3664"/>
              <a:gd name="f1489" fmla="val 3661"/>
              <a:gd name="f1490" fmla="val 3658"/>
              <a:gd name="f1491" fmla="val 3655"/>
              <a:gd name="f1492" fmla="val 4929"/>
              <a:gd name="f1493" fmla="val 3654"/>
              <a:gd name="f1494" fmla="val 4911"/>
              <a:gd name="f1495" fmla="val 3653"/>
              <a:gd name="f1496" fmla="val 4895"/>
              <a:gd name="f1497" fmla="val 4877"/>
              <a:gd name="f1498" fmla="val 3657"/>
              <a:gd name="f1499" fmla="val 4815"/>
              <a:gd name="f1500" fmla="val 3662"/>
              <a:gd name="f1501" fmla="val 4786"/>
              <a:gd name="f1502" fmla="val 3669"/>
              <a:gd name="f1503" fmla="val 4756"/>
              <a:gd name="f1504" fmla="val 3673"/>
              <a:gd name="f1505" fmla="val 4728"/>
              <a:gd name="f1506" fmla="val 4700"/>
              <a:gd name="f1507" fmla="val 4687"/>
              <a:gd name="f1508" fmla="val 3700"/>
              <a:gd name="f1509" fmla="val 4674"/>
              <a:gd name="f1510" fmla="val 3708"/>
              <a:gd name="f1511" fmla="val 3716"/>
              <a:gd name="f1512" fmla="val 3724"/>
              <a:gd name="f1513" fmla="val 4638"/>
              <a:gd name="f1514" fmla="val 3733"/>
              <a:gd name="f1515" fmla="val 4627"/>
              <a:gd name="f1516" fmla="val 3742"/>
              <a:gd name="f1517" fmla="val 4616"/>
              <a:gd name="f1518" fmla="val 3774"/>
              <a:gd name="f1519" fmla="val 4588"/>
              <a:gd name="f1520" fmla="val 3785"/>
              <a:gd name="f1521" fmla="val 4580"/>
              <a:gd name="f1522" fmla="val 3797"/>
              <a:gd name="f1523" fmla="val 4572"/>
              <a:gd name="f1524" fmla="val 3811"/>
              <a:gd name="f1525" fmla="val 3824"/>
              <a:gd name="f1526" fmla="val 3837"/>
              <a:gd name="f1527" fmla="val 4555"/>
              <a:gd name="f1528" fmla="val 3851"/>
              <a:gd name="f1529" fmla="val 3867"/>
              <a:gd name="f1530" fmla="val 3898"/>
              <a:gd name="f1531" fmla="val 3916"/>
              <a:gd name="f1532" fmla="val 3933"/>
              <a:gd name="f1533" fmla="val 3949"/>
              <a:gd name="f1534" fmla="val 4546"/>
              <a:gd name="f1535" fmla="val 3965"/>
              <a:gd name="f1536" fmla="val 3980"/>
              <a:gd name="f1537" fmla="val 3994"/>
              <a:gd name="f1538" fmla="val 4008"/>
              <a:gd name="f1539" fmla="val 4561"/>
              <a:gd name="f1540" fmla="val 4021"/>
              <a:gd name="f1541" fmla="val 4034"/>
              <a:gd name="f1542" fmla="val 4575"/>
              <a:gd name="f1543" fmla="val 4045"/>
              <a:gd name="f1544" fmla="val 4058"/>
              <a:gd name="f1545" fmla="val 4068"/>
              <a:gd name="f1546" fmla="val 4599"/>
              <a:gd name="f1547" fmla="val 4078"/>
              <a:gd name="f1548" fmla="val 4609"/>
              <a:gd name="f1549" fmla="val 4088"/>
              <a:gd name="f1550" fmla="val 4619"/>
              <a:gd name="f1551" fmla="val 4097"/>
              <a:gd name="f1552" fmla="val 4630"/>
              <a:gd name="f1553" fmla="val 4106"/>
              <a:gd name="f1554" fmla="val 4641"/>
              <a:gd name="f1555" fmla="val 4121"/>
              <a:gd name="f1556" fmla="val 4128"/>
              <a:gd name="f1557" fmla="val 4678"/>
              <a:gd name="f1558" fmla="val 4134"/>
              <a:gd name="f1559" fmla="val 4691"/>
              <a:gd name="f1560" fmla="val 4140"/>
              <a:gd name="f1561" fmla="val 4704"/>
              <a:gd name="f1562" fmla="val 4150"/>
              <a:gd name="f1563" fmla="val 4731"/>
              <a:gd name="f1564" fmla="val 4155"/>
              <a:gd name="f1565" fmla="val 4745"/>
              <a:gd name="f1566" fmla="val 4159"/>
              <a:gd name="f1567" fmla="val 4759"/>
              <a:gd name="f1568" fmla="val 4165"/>
              <a:gd name="f1569" fmla="val 4788"/>
              <a:gd name="f1570" fmla="val 4170"/>
              <a:gd name="f1571" fmla="val 4844"/>
              <a:gd name="f1572" fmla="val 4173"/>
              <a:gd name="f1573" fmla="val 4890"/>
              <a:gd name="f1574" fmla="val 4925"/>
              <a:gd name="f1575" fmla="val 4168"/>
              <a:gd name="f1576" fmla="val 4942"/>
              <a:gd name="f1577" fmla="val 4162"/>
              <a:gd name="f1578" fmla="val 4154"/>
              <a:gd name="f1579" fmla="val 4148"/>
              <a:gd name="f1580" fmla="val 4142"/>
              <a:gd name="f1581" fmla="val 5036"/>
              <a:gd name="f1582" fmla="val 4136"/>
              <a:gd name="f1583" fmla="val 4130"/>
              <a:gd name="f1584" fmla="val 4115"/>
              <a:gd name="f1585" fmla="val 4098"/>
              <a:gd name="f1586" fmla="val 4080"/>
              <a:gd name="f1587" fmla="val 4070"/>
              <a:gd name="f1588" fmla="val 4060"/>
              <a:gd name="f1589" fmla="val 4049"/>
              <a:gd name="f1590" fmla="val 4038"/>
              <a:gd name="f1591" fmla="val 4027"/>
              <a:gd name="f1592" fmla="val 4016"/>
              <a:gd name="f1593" fmla="val 4004"/>
              <a:gd name="f1594" fmla="val 3991"/>
              <a:gd name="f1595" fmla="val 3979"/>
              <a:gd name="f1596" fmla="val 3966"/>
              <a:gd name="f1597" fmla="val 3952"/>
              <a:gd name="f1598" fmla="val 3939"/>
              <a:gd name="f1599" fmla="val 3926"/>
              <a:gd name="f1600" fmla="val 3912"/>
              <a:gd name="f1601" fmla="val 3907"/>
              <a:gd name="f1602" fmla="val 3945"/>
              <a:gd name="f1603" fmla="val 3984"/>
              <a:gd name="f1604" fmla="val 4002"/>
              <a:gd name="f1605" fmla="val 4022"/>
              <a:gd name="f1606" fmla="val 4040"/>
              <a:gd name="f1607" fmla="val 5298"/>
              <a:gd name="f1608" fmla="val 5283"/>
              <a:gd name="f1609" fmla="val 4131"/>
              <a:gd name="f1610" fmla="val 5264"/>
              <a:gd name="f1611" fmla="val 5253"/>
              <a:gd name="f1612" fmla="val 4181"/>
              <a:gd name="f1613" fmla="val 5229"/>
              <a:gd name="f1614" fmla="val 4196"/>
              <a:gd name="f1615" fmla="val 4211"/>
              <a:gd name="f1616" fmla="val 5201"/>
              <a:gd name="f1617" fmla="val 5185"/>
              <a:gd name="f1618" fmla="val 4252"/>
              <a:gd name="f1619" fmla="val 4264"/>
              <a:gd name="f1620" fmla="val 4275"/>
              <a:gd name="f1621" fmla="val 4285"/>
              <a:gd name="f1622" fmla="val 4294"/>
              <a:gd name="f1623" fmla="val 4311"/>
              <a:gd name="f1624" fmla="val 4317"/>
              <a:gd name="f1625" fmla="val 5003"/>
              <a:gd name="f1626" fmla="val 4951"/>
              <a:gd name="f1627" fmla="val 4330"/>
              <a:gd name="f1628" fmla="val 4332"/>
              <a:gd name="f1629" fmla="val 4867"/>
              <a:gd name="f1630" fmla="val 4842"/>
              <a:gd name="f1631" fmla="val 4331"/>
              <a:gd name="f1632" fmla="val 4819"/>
              <a:gd name="f1633" fmla="val 4328"/>
              <a:gd name="f1634" fmla="val 4795"/>
              <a:gd name="f1635" fmla="val 4325"/>
              <a:gd name="f1636" fmla="val 4773"/>
              <a:gd name="f1637" fmla="val 4321"/>
              <a:gd name="f1638" fmla="val 4750"/>
              <a:gd name="f1639" fmla="val 4316"/>
              <a:gd name="f1640" fmla="val 4729"/>
              <a:gd name="f1641" fmla="val 4310"/>
              <a:gd name="f1642" fmla="val 4708"/>
              <a:gd name="f1643" fmla="val 4303"/>
              <a:gd name="f1644" fmla="val 4688"/>
              <a:gd name="f1645" fmla="val 4295"/>
              <a:gd name="f1646" fmla="val 4667"/>
              <a:gd name="f1647" fmla="val 4286"/>
              <a:gd name="f1648" fmla="val 4277"/>
              <a:gd name="f1649" fmla="val 4631"/>
              <a:gd name="f1650" fmla="val 4256"/>
              <a:gd name="f1651" fmla="val 4244"/>
              <a:gd name="f1652" fmla="val 4579"/>
              <a:gd name="f1653" fmla="val 4563"/>
              <a:gd name="f1654" fmla="val 4219"/>
              <a:gd name="f1655" fmla="val 4205"/>
              <a:gd name="f1656" fmla="val 4535"/>
              <a:gd name="f1657" fmla="val 4190"/>
              <a:gd name="f1658" fmla="val 4521"/>
              <a:gd name="f1659" fmla="val 4174"/>
              <a:gd name="f1660" fmla="val 4508"/>
              <a:gd name="f1661" fmla="val 4497"/>
              <a:gd name="f1662" fmla="val 4141"/>
              <a:gd name="f1663" fmla="val 4486"/>
              <a:gd name="f1664" fmla="val 4124"/>
              <a:gd name="f1665" fmla="val 4475"/>
              <a:gd name="f1666" fmla="val 4466"/>
              <a:gd name="f1667" fmla="val 4069"/>
              <a:gd name="f1668" fmla="val 4445"/>
              <a:gd name="f1669" fmla="val 4029"/>
              <a:gd name="f1670" fmla="val 4439"/>
              <a:gd name="f1671" fmla="val 3986"/>
              <a:gd name="f1672" fmla="val 4429"/>
              <a:gd name="f1673" fmla="val 3942"/>
              <a:gd name="f1674" fmla="val 3919"/>
              <a:gd name="f1675" fmla="val 3897"/>
              <a:gd name="f1676" fmla="val 3876"/>
              <a:gd name="f1677" fmla="val 3855"/>
              <a:gd name="f1678" fmla="val 3833"/>
              <a:gd name="f1679" fmla="val 4434"/>
              <a:gd name="f1680" fmla="val 3813"/>
              <a:gd name="f1681" fmla="val 3792"/>
              <a:gd name="f1682" fmla="val 4444"/>
              <a:gd name="f1683" fmla="val 3753"/>
              <a:gd name="f1684" fmla="val 4465"/>
              <a:gd name="f1685" fmla="val 4474"/>
              <a:gd name="f1686" fmla="val 3698"/>
              <a:gd name="f1687" fmla="val 3681"/>
              <a:gd name="f1688" fmla="val 4495"/>
              <a:gd name="f1689" fmla="val 3648"/>
              <a:gd name="f1690" fmla="val 4519"/>
              <a:gd name="f1691" fmla="val 3633"/>
              <a:gd name="f1692" fmla="val 4533"/>
              <a:gd name="f1693" fmla="val 3618"/>
              <a:gd name="f1694" fmla="val 3603"/>
              <a:gd name="f1695" fmla="val 3590"/>
              <a:gd name="f1696" fmla="val 4578"/>
              <a:gd name="f1697" fmla="val 3578"/>
              <a:gd name="f1698" fmla="val 3566"/>
              <a:gd name="f1699" fmla="val 4611"/>
              <a:gd name="f1700" fmla="val 3554"/>
              <a:gd name="f1701" fmla="val 3544"/>
              <a:gd name="f1702" fmla="val 3535"/>
              <a:gd name="f1703" fmla="val 3527"/>
              <a:gd name="f1704" fmla="val 3519"/>
              <a:gd name="f1705" fmla="val 4711"/>
              <a:gd name="f1706" fmla="val 3513"/>
              <a:gd name="f1707" fmla="val 3506"/>
              <a:gd name="f1708" fmla="val 3502"/>
              <a:gd name="f1709" fmla="val 4781"/>
              <a:gd name="f1710" fmla="val 3498"/>
              <a:gd name="f1711" fmla="val 3495"/>
              <a:gd name="f1712" fmla="val 3494"/>
              <a:gd name="f1713" fmla="val 4856"/>
              <a:gd name="f1714" fmla="val 3493"/>
              <a:gd name="f1715" fmla="val 4883"/>
              <a:gd name="f1716" fmla="val 4932"/>
              <a:gd name="f1717" fmla="val 4956"/>
              <a:gd name="f1718" fmla="val 3501"/>
              <a:gd name="f1719" fmla="val 4980"/>
              <a:gd name="f1720" fmla="val 5002"/>
              <a:gd name="f1721" fmla="val 3512"/>
              <a:gd name="f1722" fmla="val 5024"/>
              <a:gd name="f1723" fmla="val 3518"/>
              <a:gd name="f1724" fmla="val 3525"/>
              <a:gd name="f1725" fmla="val 3533"/>
              <a:gd name="f1726" fmla="val 5086"/>
              <a:gd name="f1727" fmla="val 3542"/>
              <a:gd name="f1728" fmla="val 3552"/>
              <a:gd name="f1729" fmla="val 3563"/>
              <a:gd name="f1730" fmla="val 5142"/>
              <a:gd name="f1731" fmla="val 3574"/>
              <a:gd name="f1732" fmla="val 3586"/>
              <a:gd name="f1733" fmla="val 3599"/>
              <a:gd name="f1734" fmla="val 3613"/>
              <a:gd name="f1735" fmla="val 3627"/>
              <a:gd name="f1736" fmla="val 5220"/>
              <a:gd name="f1737" fmla="val 3642"/>
              <a:gd name="f1738" fmla="val 3674"/>
              <a:gd name="f1739" fmla="val 3690"/>
              <a:gd name="f1740" fmla="val 5286"/>
              <a:gd name="f1741" fmla="val 5294"/>
              <a:gd name="f1742" fmla="val 3781"/>
              <a:gd name="f1743" fmla="val 3801"/>
              <a:gd name="f1744" fmla="val 3821"/>
              <a:gd name="f1745" fmla="val 3841"/>
              <a:gd name="f1746" fmla="val 3863"/>
              <a:gd name="f1747" fmla="val 3883"/>
              <a:gd name="f1748" fmla="val 3905"/>
              <a:gd name="f1749" fmla="val 5093"/>
              <a:gd name="f1750" fmla="val 5088"/>
              <a:gd name="f1751" fmla="val 5072"/>
              <a:gd name="f1752" fmla="val 5058"/>
              <a:gd name="f1753" fmla="val 5049"/>
              <a:gd name="f1754" fmla="val 5038"/>
              <a:gd name="f1755" fmla="val 5004"/>
              <a:gd name="f1756" fmla="val 4990"/>
              <a:gd name="f1757" fmla="val 4927"/>
              <a:gd name="f1758" fmla="val 4891"/>
              <a:gd name="f1759" fmla="val 4859"/>
              <a:gd name="f1760" fmla="val 4835"/>
              <a:gd name="f1761" fmla="val 4823"/>
              <a:gd name="f1762" fmla="val 4813"/>
              <a:gd name="f1763" fmla="val 4803"/>
              <a:gd name="f1764" fmla="val 4792"/>
              <a:gd name="f1765" fmla="val 4774"/>
              <a:gd name="f1766" fmla="val 4736"/>
              <a:gd name="f1767" fmla="val 4718"/>
              <a:gd name="f1768" fmla="val 4686"/>
              <a:gd name="f1769" fmla="val 4683"/>
              <a:gd name="f1770" fmla="val 4681"/>
              <a:gd name="f1771" fmla="val 4524"/>
              <a:gd name="f1772" fmla="val 4525"/>
              <a:gd name="f1773" fmla="val 4531"/>
              <a:gd name="f1774" fmla="val 4540"/>
              <a:gd name="f1775" fmla="val 4574"/>
              <a:gd name="f1776" fmla="val 4602"/>
              <a:gd name="f1777" fmla="val 4622"/>
              <a:gd name="f1778" fmla="val 4633"/>
              <a:gd name="f1779" fmla="val 4644"/>
              <a:gd name="f1780" fmla="val 4668"/>
              <a:gd name="f1781" fmla="val 4692"/>
              <a:gd name="f1782" fmla="val 4743"/>
              <a:gd name="f1783" fmla="val 4796"/>
              <a:gd name="f1784" fmla="val 4821"/>
              <a:gd name="f1785" fmla="val 4849"/>
              <a:gd name="f1786" fmla="val 4900"/>
              <a:gd name="f1787" fmla="val 4947"/>
              <a:gd name="f1788" fmla="val 4967"/>
              <a:gd name="f1789" fmla="val 4986"/>
              <a:gd name="f1790" fmla="val 5052"/>
              <a:gd name="f1791" fmla="val 5087"/>
              <a:gd name="f1792" fmla="val 5108"/>
              <a:gd name="f1793" fmla="val 5256"/>
              <a:gd name="f1794" fmla="val 5254"/>
              <a:gd name="f1795" fmla="val 5251"/>
              <a:gd name="f1796" fmla="val 5507"/>
              <a:gd name="f1797" fmla="val 5663"/>
              <a:gd name="f1798" fmla="val 4845"/>
              <a:gd name="f1799" fmla="val 5664"/>
              <a:gd name="f1800" fmla="val 4827"/>
              <a:gd name="f1801" fmla="val 5665"/>
              <a:gd name="f1802" fmla="val 4808"/>
              <a:gd name="f1803" fmla="val 5666"/>
              <a:gd name="f1804" fmla="val 5669"/>
              <a:gd name="f1805" fmla="val 5673"/>
              <a:gd name="f1806" fmla="val 5679"/>
              <a:gd name="f1807" fmla="val 5687"/>
              <a:gd name="f1808" fmla="val 5695"/>
              <a:gd name="f1809" fmla="val 4693"/>
              <a:gd name="f1810" fmla="val 5705"/>
              <a:gd name="f1811" fmla="val 4676"/>
              <a:gd name="f1812" fmla="val 5715"/>
              <a:gd name="f1813" fmla="val 5727"/>
              <a:gd name="f1814" fmla="val 5741"/>
              <a:gd name="f1815" fmla="val 5754"/>
              <a:gd name="f1816" fmla="val 4617"/>
              <a:gd name="f1817" fmla="val 5769"/>
              <a:gd name="f1818" fmla="val 5786"/>
              <a:gd name="f1819" fmla="val 5802"/>
              <a:gd name="f1820" fmla="val 4589"/>
              <a:gd name="f1821" fmla="val 5820"/>
              <a:gd name="f1822" fmla="val 5839"/>
              <a:gd name="f1823" fmla="val 5858"/>
              <a:gd name="f1824" fmla="val 5878"/>
              <a:gd name="f1825" fmla="val 4573"/>
              <a:gd name="f1826" fmla="val 5894"/>
              <a:gd name="f1827" fmla="val 5907"/>
              <a:gd name="f1828" fmla="val 5919"/>
              <a:gd name="f1829" fmla="val 5931"/>
              <a:gd name="f1830" fmla="val 5921"/>
              <a:gd name="f1831" fmla="val 5911"/>
              <a:gd name="f1832" fmla="val 5900"/>
              <a:gd name="f1833" fmla="val 5889"/>
              <a:gd name="f1834" fmla="val 5869"/>
              <a:gd name="f1835" fmla="val 5850"/>
              <a:gd name="f1836" fmla="val 5831"/>
              <a:gd name="f1837" fmla="val 5813"/>
              <a:gd name="f1838" fmla="val 4440"/>
              <a:gd name="f1839" fmla="val 5795"/>
              <a:gd name="f1840" fmla="val 4447"/>
              <a:gd name="f1841" fmla="val 5777"/>
              <a:gd name="f1842" fmla="val 4455"/>
              <a:gd name="f1843" fmla="val 5761"/>
              <a:gd name="f1844" fmla="val 5745"/>
              <a:gd name="f1845" fmla="val 5729"/>
              <a:gd name="f1846" fmla="val 4490"/>
              <a:gd name="f1847" fmla="val 5701"/>
              <a:gd name="f1848" fmla="val 5689"/>
              <a:gd name="f1849" fmla="val 4537"/>
              <a:gd name="f1850" fmla="val 5677"/>
              <a:gd name="f1851" fmla="val 5657"/>
              <a:gd name="f1852" fmla="val 4593"/>
              <a:gd name="f1853" fmla="val 5650"/>
              <a:gd name="f1854" fmla="val 5644"/>
              <a:gd name="f1855" fmla="val 5637"/>
              <a:gd name="f1856" fmla="val 5500"/>
              <a:gd name="f1857" fmla="val 5502"/>
              <a:gd name="f1858" fmla="val 5504"/>
              <a:gd name="f1859" fmla="val 4507"/>
              <a:gd name="f1860" fmla="val 5505"/>
              <a:gd name="f1861" fmla="val 4539"/>
              <a:gd name="f1862" fmla="val 5506"/>
              <a:gd name="f1863" fmla="val 4605"/>
              <a:gd name="f1864" fmla="val 4677"/>
              <a:gd name="f1865" fmla="val 6655"/>
              <a:gd name="f1866" fmla="val 6638"/>
              <a:gd name="f1867" fmla="val 6619"/>
              <a:gd name="f1868" fmla="val 5171"/>
              <a:gd name="f1869" fmla="val 6599"/>
              <a:gd name="f1870" fmla="val 6577"/>
              <a:gd name="f1871" fmla="val 6552"/>
              <a:gd name="f1872" fmla="val 5189"/>
              <a:gd name="f1873" fmla="val 6524"/>
              <a:gd name="f1874" fmla="val 6496"/>
              <a:gd name="f1875" fmla="val 6463"/>
              <a:gd name="f1876" fmla="val 6448"/>
              <a:gd name="f1877" fmla="val 6433"/>
              <a:gd name="f1878" fmla="val 6417"/>
              <a:gd name="f1879" fmla="val 6402"/>
              <a:gd name="f1880" fmla="val 6388"/>
              <a:gd name="f1881" fmla="val 6373"/>
              <a:gd name="f1882" fmla="val 6359"/>
              <a:gd name="f1883" fmla="val 6345"/>
              <a:gd name="f1884" fmla="val 6332"/>
              <a:gd name="f1885" fmla="val 6319"/>
              <a:gd name="f1886" fmla="val 5163"/>
              <a:gd name="f1887" fmla="val 6307"/>
              <a:gd name="f1888" fmla="val 6295"/>
              <a:gd name="f1889" fmla="val 5147"/>
              <a:gd name="f1890" fmla="val 6283"/>
              <a:gd name="f1891" fmla="val 6271"/>
              <a:gd name="f1892" fmla="val 5130"/>
              <a:gd name="f1893" fmla="val 6261"/>
              <a:gd name="f1894" fmla="val 6251"/>
              <a:gd name="f1895" fmla="val 6241"/>
              <a:gd name="f1896" fmla="val 5100"/>
              <a:gd name="f1897" fmla="val 6232"/>
              <a:gd name="f1898" fmla="val 6223"/>
              <a:gd name="f1899" fmla="val 6215"/>
              <a:gd name="f1900" fmla="val 6207"/>
              <a:gd name="f1901" fmla="val 6201"/>
              <a:gd name="f1902" fmla="val 6194"/>
              <a:gd name="f1903" fmla="val 6189"/>
              <a:gd name="f1904" fmla="val 5009"/>
              <a:gd name="f1905" fmla="val 6184"/>
              <a:gd name="f1906" fmla="val 6178"/>
              <a:gd name="f1907" fmla="val 6174"/>
              <a:gd name="f1908" fmla="val 4962"/>
              <a:gd name="f1909" fmla="val 6171"/>
              <a:gd name="f1910" fmla="val 4946"/>
              <a:gd name="f1911" fmla="val 6169"/>
              <a:gd name="f1912" fmla="val 6167"/>
              <a:gd name="f1913" fmla="val 6166"/>
              <a:gd name="f1914" fmla="val 6165"/>
              <a:gd name="f1915" fmla="val 4876"/>
              <a:gd name="f1916" fmla="val 4858"/>
              <a:gd name="f1917" fmla="val 6168"/>
              <a:gd name="f1918" fmla="val 6170"/>
              <a:gd name="f1919" fmla="val 4810"/>
              <a:gd name="f1920" fmla="val 6173"/>
              <a:gd name="f1921" fmla="val 6176"/>
              <a:gd name="f1922" fmla="val 4780"/>
              <a:gd name="f1923" fmla="val 6181"/>
              <a:gd name="f1924" fmla="val 6186"/>
              <a:gd name="f1925" fmla="val 6191"/>
              <a:gd name="f1926" fmla="val 6197"/>
              <a:gd name="f1927" fmla="val 4722"/>
              <a:gd name="f1928" fmla="val 6203"/>
              <a:gd name="f1929" fmla="val 4707"/>
              <a:gd name="f1930" fmla="val 6210"/>
              <a:gd name="f1931" fmla="val 6217"/>
              <a:gd name="f1932" fmla="val 6225"/>
              <a:gd name="f1933" fmla="val 6235"/>
              <a:gd name="f1934" fmla="val 6244"/>
              <a:gd name="f1935" fmla="val 6253"/>
              <a:gd name="f1936" fmla="val 6264"/>
              <a:gd name="f1937" fmla="val 4626"/>
              <a:gd name="f1938" fmla="val 6274"/>
              <a:gd name="f1939" fmla="val 6287"/>
              <a:gd name="f1940" fmla="val 6299"/>
              <a:gd name="f1941" fmla="val 4598"/>
              <a:gd name="f1942" fmla="val 6311"/>
              <a:gd name="f1943" fmla="val 6324"/>
              <a:gd name="f1944" fmla="val 6339"/>
              <a:gd name="f1945" fmla="val 6353"/>
              <a:gd name="f1946" fmla="val 4570"/>
              <a:gd name="f1947" fmla="val 6368"/>
              <a:gd name="f1948" fmla="val 4565"/>
              <a:gd name="f1949" fmla="val 6384"/>
              <a:gd name="f1950" fmla="val 6400"/>
              <a:gd name="f1951" fmla="val 4557"/>
              <a:gd name="f1952" fmla="val 6416"/>
              <a:gd name="f1953" fmla="val 6434"/>
              <a:gd name="f1954" fmla="val 6451"/>
              <a:gd name="f1955" fmla="val 6469"/>
              <a:gd name="f1956" fmla="val 6500"/>
              <a:gd name="f1957" fmla="val 6529"/>
              <a:gd name="f1958" fmla="val 6554"/>
              <a:gd name="f1959" fmla="val 6578"/>
              <a:gd name="f1960" fmla="val 6618"/>
              <a:gd name="f1961" fmla="val 6635"/>
              <a:gd name="f1962" fmla="val 6650"/>
              <a:gd name="f1963" fmla="val 6686"/>
              <a:gd name="f1964" fmla="val 4472"/>
              <a:gd name="f1965" fmla="val 6667"/>
              <a:gd name="f1966" fmla="val 4464"/>
              <a:gd name="f1967" fmla="val 6647"/>
              <a:gd name="f1968" fmla="val 6622"/>
              <a:gd name="f1969" fmla="val 4448"/>
              <a:gd name="f1970" fmla="val 6596"/>
              <a:gd name="f1971" fmla="val 4441"/>
              <a:gd name="f1972" fmla="val 6567"/>
              <a:gd name="f1973" fmla="val 6536"/>
              <a:gd name="f1974" fmla="val 6503"/>
              <a:gd name="f1975" fmla="val 6443"/>
              <a:gd name="f1976" fmla="val 6393"/>
              <a:gd name="f1977" fmla="val 6322"/>
              <a:gd name="f1978" fmla="val 6300"/>
              <a:gd name="f1979" fmla="val 4453"/>
              <a:gd name="f1980" fmla="val 6278"/>
              <a:gd name="f1981" fmla="val 4460"/>
              <a:gd name="f1982" fmla="val 6258"/>
              <a:gd name="f1983" fmla="val 6238"/>
              <a:gd name="f1984" fmla="val 6218"/>
              <a:gd name="f1985" fmla="val 6200"/>
              <a:gd name="f1986" fmla="val 4501"/>
              <a:gd name="f1987" fmla="val 6182"/>
              <a:gd name="f1988" fmla="val 4514"/>
              <a:gd name="f1989" fmla="val 6149"/>
              <a:gd name="f1990" fmla="val 4541"/>
              <a:gd name="f1991" fmla="val 6134"/>
              <a:gd name="f1992" fmla="val 6118"/>
              <a:gd name="f1993" fmla="val 6105"/>
              <a:gd name="f1994" fmla="val 6092"/>
              <a:gd name="f1995" fmla="val 6079"/>
              <a:gd name="f1996" fmla="val 4624"/>
              <a:gd name="f1997" fmla="val 6068"/>
              <a:gd name="f1998" fmla="val 6058"/>
              <a:gd name="f1999" fmla="val 6049"/>
              <a:gd name="f2000" fmla="val 6041"/>
              <a:gd name="f2001" fmla="val 6033"/>
              <a:gd name="f2002" fmla="val 4723"/>
              <a:gd name="f2003" fmla="val 6026"/>
              <a:gd name="f2004" fmla="val 4744"/>
              <a:gd name="f2005" fmla="val 6020"/>
              <a:gd name="f2006" fmla="val 4765"/>
              <a:gd name="f2007" fmla="val 6016"/>
              <a:gd name="f2008" fmla="val 4789"/>
              <a:gd name="f2009" fmla="val 6012"/>
              <a:gd name="f2010" fmla="val 4811"/>
              <a:gd name="f2011" fmla="val 6010"/>
              <a:gd name="f2012" fmla="val 4836"/>
              <a:gd name="f2013" fmla="val 6008"/>
              <a:gd name="f2014" fmla="val 4884"/>
              <a:gd name="f2015" fmla="val 4933"/>
              <a:gd name="f2016" fmla="val 4955"/>
              <a:gd name="f2017" fmla="val 6015"/>
              <a:gd name="f2018" fmla="val 6019"/>
              <a:gd name="f2019" fmla="val 5000"/>
              <a:gd name="f2020" fmla="val 6025"/>
              <a:gd name="f2021" fmla="val 6032"/>
              <a:gd name="f2022" fmla="val 5043"/>
              <a:gd name="f2023" fmla="val 6038"/>
              <a:gd name="f2024" fmla="val 6046"/>
              <a:gd name="f2025" fmla="val 6055"/>
              <a:gd name="f2026" fmla="val 6064"/>
              <a:gd name="f2027" fmla="val 6074"/>
              <a:gd name="f2028" fmla="val 6086"/>
              <a:gd name="f2029" fmla="val 6098"/>
              <a:gd name="f2030" fmla="val 6111"/>
              <a:gd name="f2031" fmla="val 6124"/>
              <a:gd name="f2032" fmla="val 6139"/>
              <a:gd name="f2033" fmla="val 6154"/>
              <a:gd name="f2034" fmla="val 5242"/>
              <a:gd name="f2035" fmla="val 6187"/>
              <a:gd name="f2036" fmla="val 6221"/>
              <a:gd name="f2037" fmla="val 6240"/>
              <a:gd name="f2038" fmla="val 6259"/>
              <a:gd name="f2039" fmla="val 6280"/>
              <a:gd name="f2040" fmla="val 6320"/>
              <a:gd name="f2041" fmla="val 5311"/>
              <a:gd name="f2042" fmla="val 6343"/>
              <a:gd name="f2043" fmla="val 6365"/>
              <a:gd name="f2044" fmla="val 6411"/>
              <a:gd name="f2045" fmla="val 6436"/>
              <a:gd name="f2046" fmla="val 6457"/>
              <a:gd name="f2047" fmla="val 6478"/>
              <a:gd name="f2048" fmla="val 6498"/>
              <a:gd name="f2049" fmla="val 6516"/>
              <a:gd name="f2050" fmla="val 6553"/>
              <a:gd name="f2051" fmla="val 6587"/>
              <a:gd name="f2052" fmla="val 6616"/>
              <a:gd name="f2053" fmla="val 6643"/>
              <a:gd name="f2054" fmla="val 5289"/>
              <a:gd name="f2055" fmla="val 6664"/>
              <a:gd name="f2056" fmla="val 6682"/>
              <a:gd name="f2057" fmla="val 7020"/>
              <a:gd name="f2058" fmla="val 6864"/>
              <a:gd name="f2059" fmla="val 6941"/>
              <a:gd name="f2060" fmla="val 4302"/>
              <a:gd name="f2061" fmla="val 6952"/>
              <a:gd name="f2062" fmla="val 6962"/>
              <a:gd name="f2063" fmla="val 4300"/>
              <a:gd name="f2064" fmla="val 6973"/>
              <a:gd name="f2065" fmla="val 4298"/>
              <a:gd name="f2066" fmla="val 6982"/>
              <a:gd name="f2067" fmla="val 4290"/>
              <a:gd name="f2068" fmla="val 7006"/>
              <a:gd name="f2069" fmla="val 7012"/>
              <a:gd name="f2070" fmla="val 4273"/>
              <a:gd name="f2071" fmla="val 7018"/>
              <a:gd name="f2072" fmla="val 4266"/>
              <a:gd name="f2073" fmla="val 7024"/>
              <a:gd name="f2074" fmla="val 7029"/>
              <a:gd name="f2075" fmla="val 4251"/>
              <a:gd name="f2076" fmla="val 7032"/>
              <a:gd name="f2077" fmla="val 4243"/>
              <a:gd name="f2078" fmla="val 7035"/>
              <a:gd name="f2079" fmla="val 4235"/>
              <a:gd name="f2080" fmla="val 7038"/>
              <a:gd name="f2081" fmla="val 4206"/>
              <a:gd name="f2082" fmla="val 4176"/>
              <a:gd name="f2083" fmla="val 4167"/>
              <a:gd name="f2084" fmla="val 7028"/>
              <a:gd name="f2085" fmla="val 4151"/>
              <a:gd name="f2086" fmla="val 4144"/>
              <a:gd name="f2087" fmla="val 4137"/>
              <a:gd name="f2088" fmla="val 4125"/>
              <a:gd name="f2089" fmla="val 6990"/>
              <a:gd name="f2090" fmla="val 4120"/>
              <a:gd name="f2091" fmla="val 4116"/>
              <a:gd name="f2092" fmla="val 4113"/>
              <a:gd name="f2093" fmla="val 6963"/>
              <a:gd name="f2094" fmla="val 4110"/>
              <a:gd name="f2095" fmla="val 6953"/>
              <a:gd name="f2096" fmla="val 4109"/>
              <a:gd name="f2097" fmla="val 6943"/>
              <a:gd name="f2098" fmla="val 6932"/>
              <a:gd name="f2099" fmla="val 6921"/>
              <a:gd name="f2100" fmla="val 6912"/>
              <a:gd name="f2101" fmla="val 6903"/>
              <a:gd name="f2102" fmla="val 6894"/>
              <a:gd name="f2103" fmla="val 6886"/>
              <a:gd name="f2104" fmla="val 6879"/>
              <a:gd name="f2105" fmla="val 6872"/>
              <a:gd name="f2106" fmla="val 6866"/>
              <a:gd name="f2107" fmla="val 6860"/>
              <a:gd name="f2108" fmla="val 6856"/>
              <a:gd name="f2109" fmla="val 6852"/>
              <a:gd name="f2110" fmla="val 6849"/>
              <a:gd name="f2111" fmla="val 6847"/>
              <a:gd name="f2112" fmla="val 6846"/>
              <a:gd name="f2113" fmla="val 6845"/>
              <a:gd name="f2114" fmla="val 6855"/>
              <a:gd name="f2115" fmla="val 6865"/>
              <a:gd name="f2116" fmla="val 6871"/>
              <a:gd name="f2117" fmla="val 6878"/>
              <a:gd name="f2118" fmla="val 6885"/>
              <a:gd name="f2119" fmla="val 6892"/>
              <a:gd name="f2120" fmla="val 6901"/>
              <a:gd name="f2121" fmla="val 6909"/>
              <a:gd name="f2122" fmla="val 6918"/>
              <a:gd name="f2123" fmla="val 6929"/>
              <a:gd name="f2124" fmla="val 6939"/>
              <a:gd name="f2125" fmla="val 7436"/>
              <a:gd name="f2126" fmla="val 4787"/>
              <a:gd name="f2127" fmla="val 4767"/>
              <a:gd name="f2128" fmla="val 7439"/>
              <a:gd name="f2129" fmla="val 4748"/>
              <a:gd name="f2130" fmla="val 7442"/>
              <a:gd name="f2131" fmla="val 4698"/>
              <a:gd name="f2132" fmla="val 7459"/>
              <a:gd name="f2133" fmla="val 7468"/>
              <a:gd name="f2134" fmla="val 4666"/>
              <a:gd name="f2135" fmla="val 4652"/>
              <a:gd name="f2136" fmla="val 7511"/>
              <a:gd name="f2137" fmla="val 7525"/>
              <a:gd name="f2138" fmla="val 4601"/>
              <a:gd name="f2139" fmla="val 7538"/>
              <a:gd name="f2140" fmla="val 7553"/>
              <a:gd name="f2141" fmla="val 7569"/>
              <a:gd name="f2142" fmla="val 7585"/>
              <a:gd name="f2143" fmla="val 7601"/>
              <a:gd name="f2144" fmla="val 7620"/>
              <a:gd name="f2145" fmla="val 7638"/>
              <a:gd name="f2146" fmla="val 7656"/>
              <a:gd name="f2147" fmla="val 7670"/>
              <a:gd name="f2148" fmla="val 7683"/>
              <a:gd name="f2149" fmla="val 7695"/>
              <a:gd name="f2150" fmla="val 7707"/>
              <a:gd name="f2151" fmla="val 7719"/>
              <a:gd name="f2152" fmla="val 7729"/>
              <a:gd name="f2153" fmla="val 7740"/>
              <a:gd name="f2154" fmla="val 7749"/>
              <a:gd name="f2155" fmla="val 7758"/>
              <a:gd name="f2156" fmla="val 7768"/>
              <a:gd name="f2157" fmla="val 4586"/>
              <a:gd name="f2158" fmla="val 7776"/>
              <a:gd name="f2159" fmla="val 7784"/>
              <a:gd name="f2160" fmla="val 7791"/>
              <a:gd name="f2161" fmla="val 7798"/>
              <a:gd name="f2162" fmla="val 7804"/>
              <a:gd name="f2163" fmla="val 4621"/>
              <a:gd name="f2164" fmla="val 7810"/>
              <a:gd name="f2165" fmla="val 7817"/>
              <a:gd name="f2166" fmla="val 4639"/>
              <a:gd name="f2167" fmla="val 7822"/>
              <a:gd name="f2168" fmla="val 7827"/>
              <a:gd name="f2169" fmla="val 4658"/>
              <a:gd name="f2170" fmla="val 7831"/>
              <a:gd name="f2171" fmla="val 7838"/>
              <a:gd name="f2172" fmla="val 4689"/>
              <a:gd name="f2173" fmla="val 7844"/>
              <a:gd name="f2174" fmla="val 7849"/>
              <a:gd name="f2175" fmla="val 4735"/>
              <a:gd name="f2176" fmla="val 7852"/>
              <a:gd name="f2177" fmla="val 7854"/>
              <a:gd name="f2178" fmla="val 7855"/>
              <a:gd name="f2179" fmla="val 4809"/>
              <a:gd name="f2180" fmla="val 8012"/>
              <a:gd name="f2181" fmla="val 8010"/>
              <a:gd name="f2182" fmla="val 8009"/>
              <a:gd name="f2183" fmla="val 4739"/>
              <a:gd name="f2184" fmla="val 8006"/>
              <a:gd name="f2185" fmla="val 4714"/>
              <a:gd name="f2186" fmla="val 8003"/>
              <a:gd name="f2187" fmla="val 7998"/>
              <a:gd name="f2188" fmla="val 7993"/>
              <a:gd name="f2189" fmla="val 7987"/>
              <a:gd name="f2190" fmla="val 7980"/>
              <a:gd name="f2191" fmla="val 4610"/>
              <a:gd name="f2192" fmla="val 7973"/>
              <a:gd name="f2193" fmla="val 7965"/>
              <a:gd name="f2194" fmla="val 7955"/>
              <a:gd name="f2195" fmla="val 7946"/>
              <a:gd name="f2196" fmla="val 7936"/>
              <a:gd name="f2197" fmla="val 4534"/>
              <a:gd name="f2198" fmla="val 7926"/>
              <a:gd name="f2199" fmla="val 4520"/>
              <a:gd name="f2200" fmla="val 7916"/>
              <a:gd name="f2201" fmla="val 7904"/>
              <a:gd name="f2202" fmla="val 4499"/>
              <a:gd name="f2203" fmla="val 7892"/>
              <a:gd name="f2204" fmla="val 4489"/>
              <a:gd name="f2205" fmla="val 7881"/>
              <a:gd name="f2206" fmla="val 7869"/>
              <a:gd name="f2207" fmla="val 4471"/>
              <a:gd name="f2208" fmla="val 7856"/>
              <a:gd name="f2209" fmla="val 7843"/>
              <a:gd name="f2210" fmla="val 4452"/>
              <a:gd name="f2211" fmla="val 7818"/>
              <a:gd name="f2212" fmla="val 7805"/>
              <a:gd name="f2213" fmla="val 7792"/>
              <a:gd name="f2214" fmla="val 7780"/>
              <a:gd name="f2215" fmla="val 7754"/>
              <a:gd name="f2216" fmla="val 7731"/>
              <a:gd name="f2217" fmla="val 7682"/>
              <a:gd name="f2218" fmla="val 7632"/>
              <a:gd name="f2219" fmla="val 7609"/>
              <a:gd name="f2220" fmla="val 7588"/>
              <a:gd name="f2221" fmla="val 7567"/>
              <a:gd name="f2222" fmla="val 4456"/>
              <a:gd name="f2223" fmla="val 7547"/>
              <a:gd name="f2224" fmla="val 7529"/>
              <a:gd name="f2225" fmla="val 7495"/>
              <a:gd name="f2226" fmla="val 7480"/>
              <a:gd name="f2227" fmla="val 4513"/>
              <a:gd name="f2228" fmla="val 7467"/>
              <a:gd name="f2229" fmla="val 7453"/>
              <a:gd name="f2230" fmla="val 7433"/>
              <a:gd name="f2231" fmla="val 7424"/>
              <a:gd name="f2232" fmla="val 7421"/>
              <a:gd name="f2233" fmla="val 7411"/>
              <a:gd name="f2234" fmla="val 7273"/>
              <a:gd name="f2235" fmla="val 7275"/>
              <a:gd name="f2236" fmla="val 7278"/>
              <a:gd name="f2237" fmla="val 4645"/>
              <a:gd name="f2238" fmla="val 8999"/>
              <a:gd name="f2239" fmla="val 4643"/>
              <a:gd name="f2240" fmla="val 4608"/>
              <a:gd name="f2241" fmla="val 9001"/>
              <a:gd name="f2242" fmla="val 9002"/>
              <a:gd name="f2243" fmla="val 9004"/>
              <a:gd name="f2244" fmla="val 4494"/>
              <a:gd name="f2245" fmla="val 9005"/>
              <a:gd name="f2246" fmla="val 9007"/>
              <a:gd name="f2247" fmla="val 8868"/>
              <a:gd name="f2248" fmla="val 8863"/>
              <a:gd name="f2249" fmla="val 8860"/>
              <a:gd name="f2250" fmla="val 8851"/>
              <a:gd name="f2251" fmla="val 8833"/>
              <a:gd name="f2252" fmla="val 8810"/>
              <a:gd name="f2253" fmla="val 8796"/>
              <a:gd name="f2254" fmla="val 4496"/>
              <a:gd name="f2255" fmla="val 8782"/>
              <a:gd name="f2256" fmla="val 4485"/>
              <a:gd name="f2257" fmla="val 8767"/>
              <a:gd name="f2258" fmla="val 4473"/>
              <a:gd name="f2259" fmla="val 8749"/>
              <a:gd name="f2260" fmla="val 8731"/>
              <a:gd name="f2261" fmla="val 4454"/>
              <a:gd name="f2262" fmla="val 8690"/>
              <a:gd name="f2263" fmla="val 8644"/>
              <a:gd name="f2264" fmla="val 8619"/>
              <a:gd name="f2265" fmla="val 8591"/>
              <a:gd name="f2266" fmla="val 8573"/>
              <a:gd name="f2267" fmla="val 8554"/>
              <a:gd name="f2268" fmla="val 8536"/>
              <a:gd name="f2269" fmla="val 8518"/>
              <a:gd name="f2270" fmla="val 8499"/>
              <a:gd name="f2271" fmla="val 8464"/>
              <a:gd name="f2272" fmla="val 8446"/>
              <a:gd name="f2273" fmla="val 8430"/>
              <a:gd name="f2274" fmla="val 8414"/>
              <a:gd name="f2275" fmla="val 4483"/>
              <a:gd name="f2276" fmla="val 4493"/>
              <a:gd name="f2277" fmla="val 8350"/>
              <a:gd name="f2278" fmla="val 4517"/>
              <a:gd name="f2279" fmla="val 8336"/>
              <a:gd name="f2280" fmla="val 8323"/>
              <a:gd name="f2281" fmla="val 8310"/>
              <a:gd name="f2282" fmla="val 8296"/>
              <a:gd name="f2283" fmla="val 8285"/>
              <a:gd name="f2284" fmla="val 8273"/>
              <a:gd name="f2285" fmla="val 8263"/>
              <a:gd name="f2286" fmla="val 8252"/>
              <a:gd name="f2287" fmla="val 8244"/>
              <a:gd name="f2288" fmla="val 8235"/>
              <a:gd name="f2289" fmla="val 8228"/>
              <a:gd name="f2290" fmla="val 8222"/>
              <a:gd name="f2291" fmla="val 8216"/>
              <a:gd name="f2292" fmla="val 4754"/>
              <a:gd name="f2293" fmla="val 8212"/>
              <a:gd name="f2294" fmla="val 4778"/>
              <a:gd name="f2295" fmla="val 8207"/>
              <a:gd name="f2296" fmla="val 8204"/>
              <a:gd name="f2297" fmla="val 8203"/>
              <a:gd name="f2298" fmla="val 4853"/>
              <a:gd name="f2299" fmla="val 8202"/>
              <a:gd name="f2300" fmla="val 4881"/>
              <a:gd name="f2301" fmla="val 4903"/>
              <a:gd name="f2302" fmla="val 8206"/>
              <a:gd name="f2303" fmla="val 8210"/>
              <a:gd name="f2304" fmla="val 4968"/>
              <a:gd name="f2305" fmla="val 8214"/>
              <a:gd name="f2306" fmla="val 8219"/>
              <a:gd name="f2307" fmla="val 8224"/>
              <a:gd name="f2308" fmla="val 8230"/>
              <a:gd name="f2309" fmla="val 5047"/>
              <a:gd name="f2310" fmla="val 8237"/>
              <a:gd name="f2311" fmla="val 8253"/>
              <a:gd name="f2312" fmla="val 8272"/>
              <a:gd name="f2313" fmla="val 8283"/>
              <a:gd name="f2314" fmla="val 8294"/>
              <a:gd name="f2315" fmla="val 8305"/>
              <a:gd name="f2316" fmla="val 8318"/>
              <a:gd name="f2317" fmla="val 8331"/>
              <a:gd name="f2318" fmla="val 8345"/>
              <a:gd name="f2319" fmla="val 8359"/>
              <a:gd name="f2320" fmla="val 5231"/>
              <a:gd name="f2321" fmla="val 8374"/>
              <a:gd name="f2322" fmla="val 8389"/>
              <a:gd name="f2323" fmla="val 8404"/>
              <a:gd name="f2324" fmla="val 5262"/>
              <a:gd name="f2325" fmla="val 8421"/>
              <a:gd name="f2326" fmla="val 8438"/>
              <a:gd name="f2327" fmla="val 8455"/>
              <a:gd name="f2328" fmla="val 8473"/>
              <a:gd name="f2329" fmla="val 5288"/>
              <a:gd name="f2330" fmla="val 8510"/>
              <a:gd name="f2331" fmla="val 5296"/>
              <a:gd name="f2332" fmla="val 8548"/>
              <a:gd name="f2333" fmla="val 8568"/>
              <a:gd name="f2334" fmla="val 8592"/>
              <a:gd name="f2335" fmla="val 8617"/>
              <a:gd name="f2336" fmla="val 8639"/>
              <a:gd name="f2337" fmla="val 8661"/>
              <a:gd name="f2338" fmla="val 8681"/>
              <a:gd name="f2339" fmla="val 8720"/>
              <a:gd name="f2340" fmla="val 8737"/>
              <a:gd name="f2341" fmla="val 8755"/>
              <a:gd name="f2342" fmla="val 8770"/>
              <a:gd name="f2343" fmla="val 8784"/>
              <a:gd name="f2344" fmla="val 8798"/>
              <a:gd name="f2345" fmla="val 5214"/>
              <a:gd name="f2346" fmla="val 8811"/>
              <a:gd name="f2347" fmla="val 8832"/>
              <a:gd name="f2348" fmla="val 8845"/>
              <a:gd name="f2349" fmla="val 8844"/>
              <a:gd name="f2350" fmla="val 5327"/>
              <a:gd name="f2351" fmla="val 8837"/>
              <a:gd name="f2352" fmla="val 5344"/>
              <a:gd name="f2353" fmla="val 5361"/>
              <a:gd name="f2354" fmla="val 5376"/>
              <a:gd name="f2355" fmla="val 5391"/>
              <a:gd name="f2356" fmla="val 8819"/>
              <a:gd name="f2357" fmla="val 5406"/>
              <a:gd name="f2358" fmla="val 8813"/>
              <a:gd name="f2359" fmla="val 5419"/>
              <a:gd name="f2360" fmla="val 8807"/>
              <a:gd name="f2361" fmla="val 5431"/>
              <a:gd name="f2362" fmla="val 8799"/>
              <a:gd name="f2363" fmla="val 5443"/>
              <a:gd name="f2364" fmla="val 8792"/>
              <a:gd name="f2365" fmla="val 5455"/>
              <a:gd name="f2366" fmla="val 5465"/>
              <a:gd name="f2367" fmla="val 8776"/>
              <a:gd name="f2368" fmla="val 5475"/>
              <a:gd name="f2369" fmla="val 5484"/>
              <a:gd name="f2370" fmla="val 8757"/>
              <a:gd name="f2371" fmla="val 5493"/>
              <a:gd name="f2372" fmla="val 5509"/>
              <a:gd name="f2373" fmla="val 8726"/>
              <a:gd name="f2374" fmla="val 5516"/>
              <a:gd name="f2375" fmla="val 8715"/>
              <a:gd name="f2376" fmla="val 5522"/>
              <a:gd name="f2377" fmla="val 8703"/>
              <a:gd name="f2378" fmla="val 5528"/>
              <a:gd name="f2379" fmla="val 8691"/>
              <a:gd name="f2380" fmla="val 5533"/>
              <a:gd name="f2381" fmla="val 8679"/>
              <a:gd name="f2382" fmla="val 5537"/>
              <a:gd name="f2383" fmla="val 8666"/>
              <a:gd name="f2384" fmla="val 5541"/>
              <a:gd name="f2385" fmla="val 8653"/>
              <a:gd name="f2386" fmla="val 5544"/>
              <a:gd name="f2387" fmla="val 5548"/>
              <a:gd name="f2388" fmla="val 8626"/>
              <a:gd name="f2389" fmla="val 5550"/>
              <a:gd name="f2390" fmla="val 8612"/>
              <a:gd name="f2391" fmla="val 5552"/>
              <a:gd name="f2392" fmla="val 8597"/>
              <a:gd name="f2393" fmla="val 5553"/>
              <a:gd name="f2394" fmla="val 8583"/>
              <a:gd name="f2395" fmla="val 5554"/>
              <a:gd name="f2396" fmla="val 8511"/>
              <a:gd name="f2397" fmla="val 5551"/>
              <a:gd name="f2398" fmla="val 8492"/>
              <a:gd name="f2399" fmla="val 5549"/>
              <a:gd name="f2400" fmla="val 8474"/>
              <a:gd name="f2401" fmla="val 5545"/>
              <a:gd name="f2402" fmla="val 8457"/>
              <a:gd name="f2403" fmla="val 8440"/>
              <a:gd name="f2404" fmla="val 8408"/>
              <a:gd name="f2405" fmla="val 8393"/>
              <a:gd name="f2406" fmla="val 5523"/>
              <a:gd name="f2407" fmla="val 8379"/>
              <a:gd name="f2408" fmla="val 5517"/>
              <a:gd name="f2409" fmla="val 5511"/>
              <a:gd name="f2410" fmla="val 8339"/>
              <a:gd name="f2411" fmla="val 5499"/>
              <a:gd name="f2412" fmla="val 8317"/>
              <a:gd name="f2413" fmla="val 8277"/>
              <a:gd name="f2414" fmla="val 5606"/>
              <a:gd name="f2415" fmla="val 8291"/>
              <a:gd name="f2416" fmla="val 5614"/>
              <a:gd name="f2417" fmla="val 5621"/>
              <a:gd name="f2418" fmla="val 8321"/>
              <a:gd name="f2419" fmla="val 5629"/>
              <a:gd name="f2420" fmla="val 8337"/>
              <a:gd name="f2421" fmla="val 5635"/>
              <a:gd name="f2422" fmla="val 8353"/>
              <a:gd name="f2423" fmla="val 5642"/>
              <a:gd name="f2424" fmla="val 8371"/>
              <a:gd name="f2425" fmla="val 5648"/>
              <a:gd name="f2426" fmla="val 5654"/>
              <a:gd name="f2427" fmla="val 5658"/>
              <a:gd name="f2428" fmla="val 8426"/>
              <a:gd name="f2429" fmla="val 5662"/>
              <a:gd name="f2430" fmla="val 8445"/>
              <a:gd name="f2431" fmla="val 8465"/>
              <a:gd name="f2432" fmla="val 8485"/>
              <a:gd name="f2433" fmla="val 5672"/>
              <a:gd name="f2434" fmla="val 5674"/>
              <a:gd name="f2435" fmla="val 8524"/>
              <a:gd name="f2436" fmla="val 5675"/>
              <a:gd name="f2437" fmla="val 8543"/>
              <a:gd name="f2438" fmla="val 8604"/>
              <a:gd name="f2439" fmla="val 8625"/>
              <a:gd name="f2440" fmla="val 8645"/>
              <a:gd name="f2441" fmla="val 5671"/>
              <a:gd name="f2442" fmla="val 8667"/>
              <a:gd name="f2443" fmla="val 5668"/>
              <a:gd name="f2444" fmla="val 8687"/>
              <a:gd name="f2445" fmla="val 8708"/>
              <a:gd name="f2446" fmla="val 5659"/>
              <a:gd name="f2447" fmla="val 8729"/>
              <a:gd name="f2448" fmla="val 8748"/>
              <a:gd name="f2449" fmla="val 5647"/>
              <a:gd name="f2450" fmla="val 8769"/>
              <a:gd name="f2451" fmla="val 5639"/>
              <a:gd name="f2452" fmla="val 8788"/>
              <a:gd name="f2453" fmla="val 5631"/>
              <a:gd name="f2454" fmla="val 5622"/>
              <a:gd name="f2455" fmla="val 8826"/>
              <a:gd name="f2456" fmla="val 5611"/>
              <a:gd name="f2457" fmla="val 5600"/>
              <a:gd name="f2458" fmla="val 8861"/>
              <a:gd name="f2459" fmla="val 5587"/>
              <a:gd name="f2460" fmla="val 8877"/>
              <a:gd name="f2461" fmla="val 5573"/>
              <a:gd name="f2462" fmla="val 8892"/>
              <a:gd name="f2463" fmla="val 5559"/>
              <a:gd name="f2464" fmla="val 8906"/>
              <a:gd name="f2465" fmla="val 5542"/>
              <a:gd name="f2466" fmla="val 8919"/>
              <a:gd name="f2467" fmla="val 5526"/>
              <a:gd name="f2468" fmla="val 8930"/>
              <a:gd name="f2469" fmla="val 5508"/>
              <a:gd name="f2470" fmla="val 8941"/>
              <a:gd name="f2471" fmla="val 5488"/>
              <a:gd name="f2472" fmla="val 8952"/>
              <a:gd name="f2473" fmla="val 5468"/>
              <a:gd name="f2474" fmla="val 8961"/>
              <a:gd name="f2475" fmla="val 5445"/>
              <a:gd name="f2476" fmla="val 8969"/>
              <a:gd name="f2477" fmla="val 5422"/>
              <a:gd name="f2478" fmla="val 8976"/>
              <a:gd name="f2479" fmla="val 5397"/>
              <a:gd name="f2480" fmla="val 8982"/>
              <a:gd name="f2481" fmla="val 5371"/>
              <a:gd name="f2482" fmla="val 8987"/>
              <a:gd name="f2483" fmla="val 5343"/>
              <a:gd name="f2484" fmla="val 8991"/>
              <a:gd name="f2485" fmla="val 8995"/>
              <a:gd name="f2486" fmla="val 8997"/>
              <a:gd name="f2487" fmla="val 8998"/>
              <a:gd name="f2488" fmla="val 12866"/>
              <a:gd name="f2489" fmla="val 3197"/>
              <a:gd name="f2490" fmla="val 12890"/>
              <a:gd name="f2491" fmla="val 3210"/>
              <a:gd name="f2492" fmla="val 12916"/>
              <a:gd name="f2493" fmla="val 3222"/>
              <a:gd name="f2494" fmla="val 12944"/>
              <a:gd name="f2495" fmla="val 3232"/>
              <a:gd name="f2496" fmla="val 12974"/>
              <a:gd name="f2497" fmla="val 3241"/>
              <a:gd name="f2498" fmla="val 13005"/>
              <a:gd name="f2499" fmla="val 13038"/>
              <a:gd name="f2500" fmla="val 3253"/>
              <a:gd name="f2501" fmla="val 13055"/>
              <a:gd name="f2502" fmla="val 13073"/>
              <a:gd name="f2503" fmla="val 3257"/>
              <a:gd name="f2504" fmla="val 13090"/>
              <a:gd name="f2505" fmla="val 13107"/>
              <a:gd name="f2506" fmla="val 3258"/>
              <a:gd name="f2507" fmla="val 13126"/>
              <a:gd name="f2508" fmla="val 13144"/>
              <a:gd name="f2509" fmla="val 3256"/>
              <a:gd name="f2510" fmla="val 13162"/>
              <a:gd name="f2511" fmla="val 13179"/>
              <a:gd name="f2512" fmla="val 13195"/>
              <a:gd name="f2513" fmla="val 3250"/>
              <a:gd name="f2514" fmla="val 13212"/>
              <a:gd name="f2515" fmla="val 13227"/>
              <a:gd name="f2516" fmla="val 3243"/>
              <a:gd name="f2517" fmla="val 13242"/>
              <a:gd name="f2518" fmla="val 3239"/>
              <a:gd name="f2519" fmla="val 13257"/>
              <a:gd name="f2520" fmla="val 13270"/>
              <a:gd name="f2521" fmla="val 3229"/>
              <a:gd name="f2522" fmla="val 13284"/>
              <a:gd name="f2523" fmla="val 3223"/>
              <a:gd name="f2524" fmla="val 13296"/>
              <a:gd name="f2525" fmla="val 3217"/>
              <a:gd name="f2526" fmla="val 13309"/>
              <a:gd name="f2527" fmla="val 3209"/>
              <a:gd name="f2528" fmla="val 13321"/>
              <a:gd name="f2529" fmla="val 13332"/>
              <a:gd name="f2530" fmla="val 13342"/>
              <a:gd name="f2531" fmla="val 3186"/>
              <a:gd name="f2532" fmla="val 13352"/>
              <a:gd name="f2533" fmla="val 13362"/>
              <a:gd name="f2534" fmla="val 13370"/>
              <a:gd name="f2535" fmla="val 13378"/>
              <a:gd name="f2536" fmla="val 3148"/>
              <a:gd name="f2537" fmla="val 13386"/>
              <a:gd name="f2538" fmla="val 3137"/>
              <a:gd name="f2539" fmla="val 13393"/>
              <a:gd name="f2540" fmla="val 13399"/>
              <a:gd name="f2541" fmla="val 3116"/>
              <a:gd name="f2542" fmla="val 13404"/>
              <a:gd name="f2543" fmla="val 13410"/>
              <a:gd name="f2544" fmla="val 3092"/>
              <a:gd name="f2545" fmla="val 13415"/>
              <a:gd name="f2546" fmla="val 3079"/>
              <a:gd name="f2547" fmla="val 13418"/>
              <a:gd name="f2548" fmla="val 13421"/>
              <a:gd name="f2549" fmla="val 3053"/>
              <a:gd name="f2550" fmla="val 13424"/>
              <a:gd name="f2551" fmla="val 3040"/>
              <a:gd name="f2552" fmla="val 13425"/>
              <a:gd name="f2553" fmla="val 3027"/>
              <a:gd name="f2554" fmla="val 13426"/>
              <a:gd name="f2555" fmla="val 3012"/>
              <a:gd name="f2556" fmla="val 2976"/>
              <a:gd name="f2557" fmla="val 13423"/>
              <a:gd name="f2558" fmla="val 2953"/>
              <a:gd name="f2559" fmla="val 13419"/>
              <a:gd name="f2560" fmla="val 2932"/>
              <a:gd name="f2561" fmla="val 13412"/>
              <a:gd name="f2562" fmla="val 2912"/>
              <a:gd name="f2563" fmla="val 2893"/>
              <a:gd name="f2564" fmla="val 13394"/>
              <a:gd name="f2565" fmla="val 2876"/>
              <a:gd name="f2566" fmla="val 13383"/>
              <a:gd name="f2567" fmla="val 2858"/>
              <a:gd name="f2568" fmla="val 13369"/>
              <a:gd name="f2569" fmla="val 13354"/>
              <a:gd name="f2570" fmla="val 2828"/>
              <a:gd name="f2571" fmla="val 13337"/>
              <a:gd name="f2572" fmla="val 2813"/>
              <a:gd name="f2573" fmla="val 13319"/>
              <a:gd name="f2574" fmla="val 2800"/>
              <a:gd name="f2575" fmla="val 13298"/>
              <a:gd name="f2576" fmla="val 2787"/>
              <a:gd name="f2577" fmla="val 13277"/>
              <a:gd name="f2578" fmla="val 2775"/>
              <a:gd name="f2579" fmla="val 13253"/>
              <a:gd name="f2580" fmla="val 2763"/>
              <a:gd name="f2581" fmla="val 13228"/>
              <a:gd name="f2582" fmla="val 2752"/>
              <a:gd name="f2583" fmla="val 13201"/>
              <a:gd name="f2584" fmla="val 2741"/>
              <a:gd name="f2585" fmla="val 13163"/>
              <a:gd name="f2586" fmla="val 2726"/>
              <a:gd name="f2587" fmla="val 13129"/>
              <a:gd name="f2588" fmla="val 2709"/>
              <a:gd name="f2589" fmla="val 13115"/>
              <a:gd name="f2590" fmla="val 2702"/>
              <a:gd name="f2591" fmla="val 13101"/>
              <a:gd name="f2592" fmla="val 2694"/>
              <a:gd name="f2593" fmla="val 13089"/>
              <a:gd name="f2594" fmla="val 2686"/>
              <a:gd name="f2595" fmla="val 13079"/>
              <a:gd name="f2596" fmla="val 2678"/>
              <a:gd name="f2597" fmla="val 13070"/>
              <a:gd name="f2598" fmla="val 13062"/>
              <a:gd name="f2599" fmla="val 2660"/>
              <a:gd name="f2600" fmla="val 13054"/>
              <a:gd name="f2601" fmla="val 2651"/>
              <a:gd name="f2602" fmla="val 13049"/>
              <a:gd name="f2603" fmla="val 2641"/>
              <a:gd name="f2604" fmla="val 13045"/>
              <a:gd name="f2605" fmla="val 2631"/>
              <a:gd name="f2606" fmla="val 13042"/>
              <a:gd name="f2607" fmla="val 2618"/>
              <a:gd name="f2608" fmla="val 13040"/>
              <a:gd name="f2609" fmla="val 2607"/>
              <a:gd name="f2610" fmla="val 2594"/>
              <a:gd name="f2611" fmla="val 2583"/>
              <a:gd name="f2612" fmla="val 2570"/>
              <a:gd name="f2613" fmla="val 2559"/>
              <a:gd name="f2614" fmla="val 2549"/>
              <a:gd name="f2615" fmla="val 2539"/>
              <a:gd name="f2616" fmla="val 13061"/>
              <a:gd name="f2617" fmla="val 13068"/>
              <a:gd name="f2618" fmla="val 2519"/>
              <a:gd name="f2619" fmla="val 13076"/>
              <a:gd name="f2620" fmla="val 2511"/>
              <a:gd name="f2621" fmla="val 13086"/>
              <a:gd name="f2622" fmla="val 2504"/>
              <a:gd name="f2623" fmla="val 13096"/>
              <a:gd name="f2624" fmla="val 2497"/>
              <a:gd name="f2625" fmla="val 2491"/>
              <a:gd name="f2626" fmla="val 13121"/>
              <a:gd name="f2627" fmla="val 2486"/>
              <a:gd name="f2628" fmla="val 13134"/>
              <a:gd name="f2629" fmla="val 2483"/>
              <a:gd name="f2630" fmla="val 13149"/>
              <a:gd name="f2631" fmla="val 2479"/>
              <a:gd name="f2632" fmla="val 13165"/>
              <a:gd name="f2633" fmla="val 2477"/>
              <a:gd name="f2634" fmla="val 13182"/>
              <a:gd name="f2635" fmla="val 2476"/>
              <a:gd name="f2636" fmla="val 13196"/>
              <a:gd name="f2637" fmla="val 13211"/>
              <a:gd name="f2638" fmla="val 13225"/>
              <a:gd name="f2639" fmla="val 13238"/>
              <a:gd name="f2640" fmla="val 2482"/>
              <a:gd name="f2641" fmla="val 13264"/>
              <a:gd name="f2642" fmla="val 2488"/>
              <a:gd name="f2643" fmla="val 13287"/>
              <a:gd name="f2644" fmla="val 2502"/>
              <a:gd name="f2645" fmla="val 13327"/>
              <a:gd name="f2646" fmla="val 2510"/>
              <a:gd name="f2647" fmla="val 13343"/>
              <a:gd name="f2648" fmla="val 2518"/>
              <a:gd name="f2649" fmla="val 13358"/>
              <a:gd name="f2650" fmla="val 2526"/>
              <a:gd name="f2651" fmla="val 2414"/>
              <a:gd name="f2652" fmla="val 13376"/>
              <a:gd name="f2653" fmla="val 2404"/>
              <a:gd name="f2654" fmla="val 2394"/>
              <a:gd name="f2655" fmla="val 13331"/>
              <a:gd name="f2656" fmla="val 13305"/>
              <a:gd name="f2657" fmla="val 2376"/>
              <a:gd name="f2658" fmla="val 13278"/>
              <a:gd name="f2659" fmla="val 2370"/>
              <a:gd name="f2660" fmla="val 13248"/>
              <a:gd name="f2661" fmla="val 2365"/>
              <a:gd name="f2662" fmla="val 13218"/>
              <a:gd name="f2663" fmla="val 2362"/>
              <a:gd name="f2664" fmla="val 13185"/>
              <a:gd name="f2665" fmla="val 13169"/>
              <a:gd name="f2666" fmla="val 13151"/>
              <a:gd name="f2667" fmla="val 2363"/>
              <a:gd name="f2668" fmla="val 13136"/>
              <a:gd name="f2669" fmla="val 2364"/>
              <a:gd name="f2670" fmla="val 13120"/>
              <a:gd name="f2671" fmla="val 2366"/>
              <a:gd name="f2672" fmla="val 13104"/>
              <a:gd name="f2673" fmla="val 2369"/>
              <a:gd name="f2674" fmla="val 2372"/>
              <a:gd name="f2675" fmla="val 2381"/>
              <a:gd name="f2676" fmla="val 13048"/>
              <a:gd name="f2677" fmla="val 2387"/>
              <a:gd name="f2678" fmla="val 13036"/>
              <a:gd name="f2679" fmla="val 2392"/>
              <a:gd name="f2680" fmla="val 13023"/>
              <a:gd name="f2681" fmla="val 2398"/>
              <a:gd name="f2682" fmla="val 13012"/>
              <a:gd name="f2683" fmla="val 2405"/>
              <a:gd name="f2684" fmla="val 12999"/>
              <a:gd name="f2685" fmla="val 2412"/>
              <a:gd name="f2686" fmla="val 12989"/>
              <a:gd name="f2687" fmla="val 2419"/>
              <a:gd name="f2688" fmla="val 12979"/>
              <a:gd name="f2689" fmla="val 2427"/>
              <a:gd name="f2690" fmla="val 12969"/>
              <a:gd name="f2691" fmla="val 2436"/>
              <a:gd name="f2692" fmla="val 12960"/>
              <a:gd name="f2693" fmla="val 2445"/>
              <a:gd name="f2694" fmla="val 12950"/>
              <a:gd name="f2695" fmla="val 12942"/>
              <a:gd name="f2696" fmla="val 12935"/>
              <a:gd name="f2697" fmla="val 2472"/>
              <a:gd name="f2698" fmla="val 12928"/>
              <a:gd name="f2699" fmla="val 2484"/>
              <a:gd name="f2700" fmla="val 12921"/>
              <a:gd name="f2701" fmla="val 2494"/>
              <a:gd name="f2702" fmla="val 12915"/>
              <a:gd name="f2703" fmla="val 12909"/>
              <a:gd name="f2704" fmla="val 12904"/>
              <a:gd name="f2705" fmla="val 2527"/>
              <a:gd name="f2706" fmla="val 12900"/>
              <a:gd name="f2707" fmla="val 12897"/>
              <a:gd name="f2708" fmla="val 2551"/>
              <a:gd name="f2709" fmla="val 12894"/>
              <a:gd name="f2710" fmla="val 2563"/>
              <a:gd name="f2711" fmla="val 12892"/>
              <a:gd name="f2712" fmla="val 2575"/>
              <a:gd name="f2713" fmla="val 2588"/>
              <a:gd name="f2714" fmla="val 12889"/>
              <a:gd name="f2715" fmla="val 2601"/>
              <a:gd name="f2716" fmla="val 2613"/>
              <a:gd name="f2717" fmla="val 2633"/>
              <a:gd name="f2718" fmla="val 12896"/>
              <a:gd name="f2719" fmla="val 2668"/>
              <a:gd name="f2720" fmla="val 12902"/>
              <a:gd name="f2721" fmla="val 12911"/>
              <a:gd name="f2722" fmla="val 2703"/>
              <a:gd name="f2723" fmla="val 2719"/>
              <a:gd name="f2724" fmla="val 12932"/>
              <a:gd name="f2725" fmla="val 2736"/>
              <a:gd name="f2726" fmla="val 12945"/>
              <a:gd name="f2727" fmla="val 2766"/>
              <a:gd name="f2728" fmla="val 12977"/>
              <a:gd name="f2729" fmla="val 2782"/>
              <a:gd name="f2730" fmla="val 12995"/>
              <a:gd name="f2731" fmla="val 2795"/>
              <a:gd name="f2732" fmla="val 13017"/>
              <a:gd name="f2733" fmla="val 2809"/>
              <a:gd name="f2734" fmla="val 13039"/>
              <a:gd name="f2735" fmla="val 13064"/>
              <a:gd name="f2736" fmla="val 2834"/>
              <a:gd name="f2737" fmla="val 2846"/>
              <a:gd name="f2738" fmla="val 13118"/>
              <a:gd name="f2739" fmla="val 2856"/>
              <a:gd name="f2740" fmla="val 13138"/>
              <a:gd name="f2741" fmla="val 2864"/>
              <a:gd name="f2742" fmla="val 13158"/>
              <a:gd name="f2743" fmla="val 13175"/>
              <a:gd name="f2744" fmla="val 2881"/>
              <a:gd name="f2745" fmla="val 13190"/>
              <a:gd name="f2746" fmla="val 2889"/>
              <a:gd name="f2747" fmla="val 13204"/>
              <a:gd name="f2748" fmla="val 13229"/>
              <a:gd name="f2749" fmla="val 2913"/>
              <a:gd name="f2750" fmla="val 13239"/>
              <a:gd name="f2751" fmla="val 2923"/>
              <a:gd name="f2752" fmla="val 13255"/>
              <a:gd name="f2753" fmla="val 2942"/>
              <a:gd name="f2754" fmla="val 13262"/>
              <a:gd name="f2755" fmla="val 2952"/>
              <a:gd name="f2756" fmla="val 13267"/>
              <a:gd name="f2757" fmla="val 2963"/>
              <a:gd name="f2758" fmla="val 13271"/>
              <a:gd name="f2759" fmla="val 2975"/>
              <a:gd name="f2760" fmla="val 13274"/>
              <a:gd name="f2761" fmla="val 2987"/>
              <a:gd name="f2762" fmla="val 13275"/>
              <a:gd name="f2763" fmla="val 2999"/>
              <a:gd name="f2764" fmla="val 13276"/>
              <a:gd name="f2765" fmla="val 13273"/>
              <a:gd name="f2766" fmla="val 3051"/>
              <a:gd name="f2767" fmla="val 13266"/>
              <a:gd name="f2768" fmla="val 13260"/>
              <a:gd name="f2769" fmla="val 3075"/>
              <a:gd name="f2770" fmla="val 3085"/>
              <a:gd name="f2771" fmla="val 13245"/>
              <a:gd name="f2772" fmla="val 3095"/>
              <a:gd name="f2773" fmla="val 13235"/>
              <a:gd name="f2774" fmla="val 3104"/>
              <a:gd name="f2775" fmla="val 13224"/>
              <a:gd name="f2776" fmla="val 3112"/>
              <a:gd name="f2777" fmla="val 13213"/>
              <a:gd name="f2778" fmla="val 3120"/>
              <a:gd name="f2779" fmla="val 13198"/>
              <a:gd name="f2780" fmla="val 3126"/>
              <a:gd name="f2781" fmla="val 13184"/>
              <a:gd name="f2782" fmla="val 3131"/>
              <a:gd name="f2783" fmla="val 13168"/>
              <a:gd name="f2784" fmla="val 3135"/>
              <a:gd name="f2785" fmla="val 13150"/>
              <a:gd name="f2786" fmla="val 3138"/>
              <a:gd name="f2787" fmla="val 13131"/>
              <a:gd name="f2788" fmla="val 13111"/>
              <a:gd name="f2789" fmla="val 3141"/>
              <a:gd name="f2790" fmla="val 13081"/>
              <a:gd name="f2791" fmla="val 13067"/>
              <a:gd name="f2792" fmla="val 13052"/>
              <a:gd name="f2793" fmla="val 13024"/>
              <a:gd name="f2794" fmla="val 3129"/>
              <a:gd name="f2795" fmla="val 3121"/>
              <a:gd name="f2796" fmla="val 12970"/>
              <a:gd name="f2797" fmla="val 3111"/>
              <a:gd name="f2798" fmla="val 3101"/>
              <a:gd name="f2799" fmla="val 12923"/>
              <a:gd name="f2800" fmla="val 12903"/>
              <a:gd name="f2801" fmla="val 11940"/>
              <a:gd name="f2802" fmla="val 3240"/>
              <a:gd name="f2803" fmla="val 12096"/>
              <a:gd name="f2804" fmla="val 2721"/>
              <a:gd name="f2805" fmla="val 12098"/>
              <a:gd name="f2806" fmla="val 2684"/>
              <a:gd name="f2807" fmla="val 12102"/>
              <a:gd name="f2808" fmla="val 2665"/>
              <a:gd name="f2809" fmla="val 12106"/>
              <a:gd name="f2810" fmla="val 2649"/>
              <a:gd name="f2811" fmla="val 12112"/>
              <a:gd name="f2812" fmla="val 12120"/>
              <a:gd name="f2813" fmla="val 2617"/>
              <a:gd name="f2814" fmla="val 12128"/>
              <a:gd name="f2815" fmla="val 2602"/>
              <a:gd name="f2816" fmla="val 12137"/>
              <a:gd name="f2817" fmla="val 12147"/>
              <a:gd name="f2818" fmla="val 12158"/>
              <a:gd name="f2819" fmla="val 2560"/>
              <a:gd name="f2820" fmla="val 12171"/>
              <a:gd name="f2821" fmla="val 2548"/>
              <a:gd name="f2822" fmla="val 12184"/>
              <a:gd name="f2823" fmla="val 2537"/>
              <a:gd name="f2824" fmla="val 12198"/>
              <a:gd name="f2825" fmla="val 12212"/>
              <a:gd name="f2826" fmla="val 2517"/>
              <a:gd name="f2827" fmla="val 12228"/>
              <a:gd name="f2828" fmla="val 2509"/>
              <a:gd name="f2829" fmla="val 12244"/>
              <a:gd name="f2830" fmla="val 12261"/>
              <a:gd name="f2831" fmla="val 12279"/>
              <a:gd name="f2832" fmla="val 2493"/>
              <a:gd name="f2833" fmla="val 12297"/>
              <a:gd name="f2834" fmla="val 12315"/>
              <a:gd name="f2835" fmla="val 12330"/>
              <a:gd name="f2836" fmla="val 12342"/>
              <a:gd name="f2837" fmla="val 12354"/>
              <a:gd name="f2838" fmla="val 2492"/>
              <a:gd name="f2839" fmla="val 12367"/>
              <a:gd name="f2840" fmla="val 12378"/>
              <a:gd name="f2841" fmla="val 2498"/>
              <a:gd name="f2842" fmla="val 12389"/>
              <a:gd name="f2843" fmla="val 2501"/>
              <a:gd name="f2844" fmla="val 12399"/>
              <a:gd name="f2845" fmla="val 12409"/>
              <a:gd name="f2846" fmla="val 12419"/>
              <a:gd name="f2847" fmla="val 12427"/>
              <a:gd name="f2848" fmla="val 2520"/>
              <a:gd name="f2849" fmla="val 12436"/>
              <a:gd name="f2850" fmla="val 12443"/>
              <a:gd name="f2851" fmla="val 2534"/>
              <a:gd name="f2852" fmla="val 12451"/>
              <a:gd name="f2853" fmla="val 12457"/>
              <a:gd name="f2854" fmla="val 12465"/>
              <a:gd name="f2855" fmla="val 2557"/>
              <a:gd name="f2856" fmla="val 12471"/>
              <a:gd name="f2857" fmla="val 2565"/>
              <a:gd name="f2858" fmla="val 12476"/>
              <a:gd name="f2859" fmla="val 2574"/>
              <a:gd name="f2860" fmla="val 12481"/>
              <a:gd name="f2861" fmla="val 2584"/>
              <a:gd name="f2862" fmla="val 12486"/>
              <a:gd name="f2863" fmla="val 2593"/>
              <a:gd name="f2864" fmla="val 12490"/>
              <a:gd name="f2865" fmla="val 2603"/>
              <a:gd name="f2866" fmla="val 12498"/>
              <a:gd name="f2867" fmla="val 12504"/>
              <a:gd name="f2868" fmla="val 2647"/>
              <a:gd name="f2869" fmla="val 12508"/>
              <a:gd name="f2870" fmla="val 12512"/>
              <a:gd name="f2871" fmla="val 12513"/>
              <a:gd name="f2872" fmla="val 12515"/>
              <a:gd name="f2873" fmla="val 2745"/>
              <a:gd name="f2874" fmla="val 12671"/>
              <a:gd name="f2875" fmla="val 2727"/>
              <a:gd name="f2876" fmla="val 2700"/>
              <a:gd name="f2877" fmla="val 12669"/>
              <a:gd name="f2878" fmla="val 2674"/>
              <a:gd name="f2879" fmla="val 12666"/>
              <a:gd name="f2880" fmla="val 2650"/>
              <a:gd name="f2881" fmla="val 12663"/>
              <a:gd name="f2882" fmla="val 2626"/>
              <a:gd name="f2883" fmla="val 12658"/>
              <a:gd name="f2884" fmla="val 2605"/>
              <a:gd name="f2885" fmla="val 12653"/>
              <a:gd name="f2886" fmla="val 12647"/>
              <a:gd name="f2887" fmla="val 2564"/>
              <a:gd name="f2888" fmla="val 12640"/>
              <a:gd name="f2889" fmla="val 2546"/>
              <a:gd name="f2890" fmla="val 12633"/>
              <a:gd name="f2891" fmla="val 12625"/>
              <a:gd name="f2892" fmla="val 2512"/>
              <a:gd name="f2893" fmla="val 12616"/>
              <a:gd name="f2894" fmla="val 2496"/>
              <a:gd name="f2895" fmla="val 12606"/>
              <a:gd name="f2896" fmla="val 12596"/>
              <a:gd name="f2897" fmla="val 2468"/>
              <a:gd name="f2898" fmla="val 12586"/>
              <a:gd name="f2899" fmla="val 2456"/>
              <a:gd name="f2900" fmla="val 12575"/>
              <a:gd name="f2901" fmla="val 12564"/>
              <a:gd name="f2902" fmla="val 2434"/>
              <a:gd name="f2903" fmla="val 12552"/>
              <a:gd name="f2904" fmla="val 2424"/>
              <a:gd name="f2905" fmla="val 12540"/>
              <a:gd name="f2906" fmla="val 2415"/>
              <a:gd name="f2907" fmla="val 12528"/>
              <a:gd name="f2908" fmla="val 2407"/>
              <a:gd name="f2909" fmla="val 12516"/>
              <a:gd name="f2910" fmla="val 2400"/>
              <a:gd name="f2911" fmla="val 12503"/>
              <a:gd name="f2912" fmla="val 12478"/>
              <a:gd name="f2913" fmla="val 12452"/>
              <a:gd name="f2914" fmla="val 2373"/>
              <a:gd name="f2915" fmla="val 12439"/>
              <a:gd name="f2916" fmla="val 2367"/>
              <a:gd name="f2917" fmla="val 12414"/>
              <a:gd name="f2918" fmla="val 12390"/>
              <a:gd name="f2919" fmla="val 12368"/>
              <a:gd name="f2920" fmla="val 12341"/>
              <a:gd name="f2921" fmla="val 12317"/>
              <a:gd name="f2922" fmla="val 12292"/>
              <a:gd name="f2923" fmla="val 12269"/>
              <a:gd name="f2924" fmla="val 2375"/>
              <a:gd name="f2925" fmla="val 12247"/>
              <a:gd name="f2926" fmla="val 2382"/>
              <a:gd name="f2927" fmla="val 12227"/>
              <a:gd name="f2928" fmla="val 2391"/>
              <a:gd name="f2929" fmla="val 12206"/>
              <a:gd name="f2930" fmla="val 2401"/>
              <a:gd name="f2931" fmla="val 12188"/>
              <a:gd name="f2932" fmla="val 2423"/>
              <a:gd name="f2933" fmla="val 12154"/>
              <a:gd name="f2934" fmla="val 12140"/>
              <a:gd name="f2935" fmla="val 2449"/>
              <a:gd name="f2936" fmla="val 12126"/>
              <a:gd name="f2937" fmla="val 2462"/>
              <a:gd name="f2938" fmla="val 12113"/>
              <a:gd name="f2939" fmla="val 12092"/>
              <a:gd name="f2940" fmla="val 2506"/>
              <a:gd name="f2941" fmla="val 12084"/>
              <a:gd name="f2942" fmla="val 2521"/>
              <a:gd name="f2943" fmla="val 12080"/>
              <a:gd name="f2944" fmla="val 12071"/>
              <a:gd name="f2945" fmla="val 2380"/>
              <a:gd name="f2946" fmla="val 11933"/>
              <a:gd name="f2947" fmla="val 11935"/>
              <a:gd name="f2948" fmla="val 2408"/>
              <a:gd name="f2949" fmla="val 11936"/>
              <a:gd name="f2950" fmla="val 2435"/>
              <a:gd name="f2951" fmla="val 11937"/>
              <a:gd name="f2952" fmla="val 11938"/>
              <a:gd name="f2953" fmla="val 11939"/>
              <a:gd name="f2954" fmla="val 2581"/>
              <a:gd name="f2955" fmla="val 11317"/>
              <a:gd name="f2956" fmla="val 11336"/>
              <a:gd name="f2957" fmla="val 11355"/>
              <a:gd name="f2958" fmla="val 11374"/>
              <a:gd name="f2959" fmla="val 11394"/>
              <a:gd name="f2960" fmla="val 11413"/>
              <a:gd name="f2961" fmla="val 3249"/>
              <a:gd name="f2962" fmla="val 11432"/>
              <a:gd name="f2963" fmla="val 3245"/>
              <a:gd name="f2964" fmla="val 11451"/>
              <a:gd name="f2965" fmla="val 11469"/>
              <a:gd name="f2966" fmla="val 3233"/>
              <a:gd name="f2967" fmla="val 11488"/>
              <a:gd name="f2968" fmla="val 3226"/>
              <a:gd name="f2969" fmla="val 11506"/>
              <a:gd name="f2970" fmla="val 3218"/>
              <a:gd name="f2971" fmla="val 11523"/>
              <a:gd name="f2972" fmla="val 11541"/>
              <a:gd name="f2973" fmla="val 11558"/>
              <a:gd name="f2974" fmla="val 11575"/>
              <a:gd name="f2975" fmla="val 11591"/>
              <a:gd name="f2976" fmla="val 3165"/>
              <a:gd name="f2977" fmla="val 11606"/>
              <a:gd name="f2978" fmla="val 3150"/>
              <a:gd name="f2979" fmla="val 11621"/>
              <a:gd name="f2980" fmla="val 3136"/>
              <a:gd name="f2981" fmla="val 11636"/>
              <a:gd name="f2982" fmla="val 11649"/>
              <a:gd name="f2983" fmla="val 11661"/>
              <a:gd name="f2984" fmla="val 3087"/>
              <a:gd name="f2985" fmla="val 11674"/>
              <a:gd name="f2986" fmla="val 3069"/>
              <a:gd name="f2987" fmla="val 11685"/>
              <a:gd name="f2988" fmla="val 11695"/>
              <a:gd name="f2989" fmla="val 3029"/>
              <a:gd name="f2990" fmla="val 11705"/>
              <a:gd name="f2991" fmla="val 3008"/>
              <a:gd name="f2992" fmla="val 11713"/>
              <a:gd name="f2993" fmla="val 2986"/>
              <a:gd name="f2994" fmla="val 11720"/>
              <a:gd name="f2995" fmla="val 2962"/>
              <a:gd name="f2996" fmla="val 11728"/>
              <a:gd name="f2997" fmla="val 2938"/>
              <a:gd name="f2998" fmla="val 11733"/>
              <a:gd name="f2999" fmla="val 11737"/>
              <a:gd name="f3000" fmla="val 2887"/>
              <a:gd name="f3001" fmla="val 11740"/>
              <a:gd name="f3002" fmla="val 2859"/>
              <a:gd name="f3003" fmla="val 11742"/>
              <a:gd name="f3004" fmla="val 11743"/>
              <a:gd name="f3005" fmla="val 2801"/>
              <a:gd name="f3006" fmla="val 2778"/>
              <a:gd name="f3007" fmla="val 11741"/>
              <a:gd name="f3008" fmla="val 2754"/>
              <a:gd name="f3009" fmla="val 11739"/>
              <a:gd name="f3010" fmla="val 2731"/>
              <a:gd name="f3011" fmla="val 11735"/>
              <a:gd name="f3012" fmla="val 2708"/>
              <a:gd name="f3013" fmla="val 11731"/>
              <a:gd name="f3014" fmla="val 11726"/>
              <a:gd name="f3015" fmla="val 2664"/>
              <a:gd name="f3016" fmla="val 11719"/>
              <a:gd name="f3017" fmla="val 11712"/>
              <a:gd name="f3018" fmla="val 2622"/>
              <a:gd name="f3019" fmla="val 11696"/>
              <a:gd name="f3020" fmla="val 11687"/>
              <a:gd name="f3021" fmla="val 11677"/>
              <a:gd name="f3022" fmla="val 11666"/>
              <a:gd name="f3023" fmla="val 2531"/>
              <a:gd name="f3024" fmla="val 11654"/>
              <a:gd name="f3025" fmla="val 2514"/>
              <a:gd name="f3026" fmla="val 11642"/>
              <a:gd name="f3027" fmla="val 2499"/>
              <a:gd name="f3028" fmla="val 11629"/>
              <a:gd name="f3029" fmla="val 11614"/>
              <a:gd name="f3030" fmla="val 2469"/>
              <a:gd name="f3031" fmla="val 11600"/>
              <a:gd name="f3032" fmla="val 11585"/>
              <a:gd name="f3033" fmla="val 2444"/>
              <a:gd name="f3034" fmla="val 11568"/>
              <a:gd name="f3035" fmla="val 2431"/>
              <a:gd name="f3036" fmla="val 11552"/>
              <a:gd name="f3037" fmla="val 2421"/>
              <a:gd name="f3038" fmla="val 11535"/>
              <a:gd name="f3039" fmla="val 11516"/>
              <a:gd name="f3040" fmla="val 11498"/>
              <a:gd name="f3041" fmla="val 11479"/>
              <a:gd name="f3042" fmla="val 11459"/>
              <a:gd name="f3043" fmla="val 2379"/>
              <a:gd name="f3044" fmla="val 11439"/>
              <a:gd name="f3045" fmla="val 2374"/>
              <a:gd name="f3046" fmla="val 11418"/>
              <a:gd name="f3047" fmla="val 11397"/>
              <a:gd name="f3048" fmla="val 11352"/>
              <a:gd name="f3049" fmla="val 11330"/>
              <a:gd name="f3050" fmla="val 11307"/>
              <a:gd name="f3051" fmla="val 11286"/>
              <a:gd name="f3052" fmla="val 11264"/>
              <a:gd name="f3053" fmla="val 11243"/>
              <a:gd name="f3054" fmla="val 11222"/>
              <a:gd name="f3055" fmla="val 11202"/>
              <a:gd name="f3056" fmla="val 2378"/>
              <a:gd name="f3057" fmla="val 11183"/>
              <a:gd name="f3058" fmla="val 2386"/>
              <a:gd name="f3059" fmla="val 11163"/>
              <a:gd name="f3060" fmla="val 11144"/>
              <a:gd name="f3061" fmla="val 11125"/>
              <a:gd name="f3062" fmla="val 2409"/>
              <a:gd name="f3063" fmla="val 11108"/>
              <a:gd name="f3064" fmla="val 11091"/>
              <a:gd name="f3065" fmla="val 2429"/>
              <a:gd name="f3066" fmla="val 11074"/>
              <a:gd name="f3067" fmla="val 2442"/>
              <a:gd name="f3068" fmla="val 11058"/>
              <a:gd name="f3069" fmla="val 11043"/>
              <a:gd name="f3070" fmla="val 11027"/>
              <a:gd name="f3071" fmla="val 11014"/>
              <a:gd name="f3072" fmla="val 11000"/>
              <a:gd name="f3073" fmla="val 10988"/>
              <a:gd name="f3074" fmla="val 2529"/>
              <a:gd name="f3075" fmla="val 10976"/>
              <a:gd name="f3076" fmla="val 2547"/>
              <a:gd name="f3077" fmla="val 10965"/>
              <a:gd name="f3078" fmla="val 10955"/>
              <a:gd name="f3079" fmla="val 2585"/>
              <a:gd name="f3080" fmla="val 10945"/>
              <a:gd name="f3081" fmla="val 2604"/>
              <a:gd name="f3082" fmla="val 10937"/>
              <a:gd name="f3083" fmla="val 10929"/>
              <a:gd name="f3084" fmla="val 10922"/>
              <a:gd name="f3085" fmla="val 10917"/>
              <a:gd name="f3086" fmla="val 2692"/>
              <a:gd name="f3087" fmla="val 10912"/>
              <a:gd name="f3088" fmla="val 2715"/>
              <a:gd name="f3089" fmla="val 10908"/>
              <a:gd name="f3090" fmla="val 2740"/>
              <a:gd name="f3091" fmla="val 10906"/>
              <a:gd name="f3092" fmla="val 2765"/>
              <a:gd name="f3093" fmla="val 10904"/>
              <a:gd name="f3094" fmla="val 2791"/>
              <a:gd name="f3095" fmla="val 10903"/>
              <a:gd name="f3096" fmla="val 2817"/>
              <a:gd name="f3097" fmla="val 10905"/>
              <a:gd name="f3098" fmla="val 2867"/>
              <a:gd name="f3099" fmla="val 2891"/>
              <a:gd name="f3100" fmla="val 2914"/>
              <a:gd name="f3101" fmla="val 10916"/>
              <a:gd name="f3102" fmla="val 2937"/>
              <a:gd name="f3103" fmla="val 10921"/>
              <a:gd name="f3104" fmla="val 2959"/>
              <a:gd name="f3105" fmla="val 10928"/>
              <a:gd name="f3106" fmla="val 10936"/>
              <a:gd name="f3107" fmla="val 3001"/>
              <a:gd name="f3108" fmla="val 10944"/>
              <a:gd name="f3109" fmla="val 3022"/>
              <a:gd name="f3110" fmla="val 10952"/>
              <a:gd name="f3111" fmla="val 10962"/>
              <a:gd name="f3112" fmla="val 10972"/>
              <a:gd name="f3113" fmla="val 3077"/>
              <a:gd name="f3114" fmla="val 10985"/>
              <a:gd name="f3115" fmla="val 3094"/>
              <a:gd name="f3116" fmla="val 10996"/>
              <a:gd name="f3117" fmla="val 11009"/>
              <a:gd name="f3118" fmla="val 11022"/>
              <a:gd name="f3119" fmla="val 11037"/>
              <a:gd name="f3120" fmla="val 3154"/>
              <a:gd name="f3121" fmla="val 11052"/>
              <a:gd name="f3122" fmla="val 11067"/>
              <a:gd name="f3123" fmla="val 3180"/>
              <a:gd name="f3124" fmla="val 11084"/>
              <a:gd name="f3125" fmla="val 3191"/>
              <a:gd name="f3126" fmla="val 11100"/>
              <a:gd name="f3127" fmla="val 11117"/>
              <a:gd name="f3128" fmla="val 11135"/>
              <a:gd name="f3129" fmla="val 3221"/>
              <a:gd name="f3130" fmla="val 11153"/>
              <a:gd name="f3131" fmla="val 11172"/>
              <a:gd name="f3132" fmla="val 11192"/>
              <a:gd name="f3133" fmla="val 3242"/>
              <a:gd name="f3134" fmla="val 11211"/>
              <a:gd name="f3135" fmla="val 11232"/>
              <a:gd name="f3136" fmla="val 3252"/>
              <a:gd name="f3137" fmla="val 11252"/>
              <a:gd name="f3138" fmla="val 11272"/>
              <a:gd name="f3139" fmla="val 11294"/>
              <a:gd name="f3140" fmla="val 11315"/>
              <a:gd name="f3141" fmla="val 11320"/>
              <a:gd name="f3142" fmla="val 3142"/>
              <a:gd name="f3143" fmla="val 11306"/>
              <a:gd name="f3144" fmla="val 11293"/>
              <a:gd name="f3145" fmla="val 11280"/>
              <a:gd name="f3146" fmla="val 11266"/>
              <a:gd name="f3147" fmla="val 11253"/>
              <a:gd name="f3148" fmla="val 11241"/>
              <a:gd name="f3149" fmla="val 3128"/>
              <a:gd name="f3150" fmla="val 11229"/>
              <a:gd name="f3151" fmla="val 3123"/>
              <a:gd name="f3152" fmla="val 11216"/>
              <a:gd name="f3153" fmla="val 3118"/>
              <a:gd name="f3154" fmla="val 11205"/>
              <a:gd name="f3155" fmla="val 11194"/>
              <a:gd name="f3156" fmla="val 3088"/>
              <a:gd name="f3157" fmla="val 11162"/>
              <a:gd name="f3158" fmla="val 3058"/>
              <a:gd name="f3159" fmla="val 11136"/>
              <a:gd name="f3160" fmla="val 11126"/>
              <a:gd name="f3161" fmla="val 3037"/>
              <a:gd name="f3162" fmla="val 11119"/>
              <a:gd name="f3163" fmla="val 11111"/>
              <a:gd name="f3164" fmla="val 11105"/>
              <a:gd name="f3165" fmla="val 11098"/>
              <a:gd name="f3166" fmla="val 11093"/>
              <a:gd name="f3167" fmla="val 2973"/>
              <a:gd name="f3168" fmla="val 11087"/>
              <a:gd name="f3169" fmla="val 2958"/>
              <a:gd name="f3170" fmla="val 11082"/>
              <a:gd name="f3171" fmla="val 2943"/>
              <a:gd name="f3172" fmla="val 11077"/>
              <a:gd name="f3173" fmla="val 11073"/>
              <a:gd name="f3174" fmla="val 11070"/>
              <a:gd name="f3175" fmla="val 11068"/>
              <a:gd name="f3176" fmla="val 11066"/>
              <a:gd name="f3177" fmla="val 11064"/>
              <a:gd name="f3178" fmla="val 2847"/>
              <a:gd name="f3179" fmla="val 11063"/>
              <a:gd name="f3180" fmla="val 2830"/>
              <a:gd name="f3181" fmla="val 2812"/>
              <a:gd name="f3182" fmla="val 2751"/>
              <a:gd name="f3183" fmla="val 11071"/>
              <a:gd name="f3184" fmla="val 2720"/>
              <a:gd name="f3185" fmla="val 11078"/>
              <a:gd name="f3186" fmla="val 2691"/>
              <a:gd name="f3187" fmla="val 11083"/>
              <a:gd name="f3188" fmla="val 11088"/>
              <a:gd name="f3189" fmla="val 2662"/>
              <a:gd name="f3190" fmla="val 2635"/>
              <a:gd name="f3191" fmla="val 11104"/>
              <a:gd name="f3192" fmla="val 2621"/>
              <a:gd name="f3193" fmla="val 2609"/>
              <a:gd name="f3194" fmla="val 11118"/>
              <a:gd name="f3195" fmla="val 2596"/>
              <a:gd name="f3196" fmla="val 2572"/>
              <a:gd name="f3197" fmla="val 11143"/>
              <a:gd name="f3198" fmla="val 2561"/>
              <a:gd name="f3199" fmla="val 11152"/>
              <a:gd name="f3200" fmla="val 2532"/>
              <a:gd name="f3201" fmla="val 11184"/>
              <a:gd name="f3202" fmla="val 2523"/>
              <a:gd name="f3203" fmla="val 11196"/>
              <a:gd name="f3204" fmla="val 11207"/>
              <a:gd name="f3205" fmla="val 2508"/>
              <a:gd name="f3206" fmla="val 11220"/>
              <a:gd name="f3207" fmla="val 11234"/>
              <a:gd name="f3208" fmla="val 11248"/>
              <a:gd name="f3209" fmla="val 11262"/>
              <a:gd name="f3210" fmla="val 11276"/>
              <a:gd name="f3211" fmla="val 11309"/>
              <a:gd name="f3212" fmla="val 11325"/>
              <a:gd name="f3213" fmla="val 11343"/>
              <a:gd name="f3214" fmla="val 11359"/>
              <a:gd name="f3215" fmla="val 11390"/>
              <a:gd name="f3216" fmla="val 11404"/>
              <a:gd name="f3217" fmla="val 11444"/>
              <a:gd name="f3218" fmla="val 11456"/>
              <a:gd name="f3219" fmla="val 11467"/>
              <a:gd name="f3220" fmla="val 2525"/>
              <a:gd name="f3221" fmla="val 11478"/>
              <a:gd name="f3222" fmla="val 2535"/>
              <a:gd name="f3223" fmla="val 2544"/>
              <a:gd name="f3224" fmla="val 2554"/>
              <a:gd name="f3225" fmla="val 11507"/>
              <a:gd name="f3226" fmla="val 11515"/>
              <a:gd name="f3227" fmla="val 2576"/>
              <a:gd name="f3228" fmla="val 11531"/>
              <a:gd name="f3229" fmla="val 2600"/>
              <a:gd name="f3230" fmla="val 11538"/>
              <a:gd name="f3231" fmla="val 11544"/>
              <a:gd name="f3232" fmla="val 2625"/>
              <a:gd name="f3233" fmla="val 11550"/>
              <a:gd name="f3234" fmla="val 2639"/>
              <a:gd name="f3235" fmla="val 11555"/>
              <a:gd name="f3236" fmla="val 2653"/>
              <a:gd name="f3237" fmla="val 11560"/>
              <a:gd name="f3238" fmla="val 2666"/>
              <a:gd name="f3239" fmla="val 11565"/>
              <a:gd name="f3240" fmla="val 2681"/>
              <a:gd name="f3241" fmla="val 11576"/>
              <a:gd name="f3242" fmla="val 2722"/>
              <a:gd name="f3243" fmla="val 11580"/>
              <a:gd name="f3244" fmla="val 11582"/>
              <a:gd name="f3245" fmla="val 2780"/>
              <a:gd name="f3246" fmla="val 11583"/>
              <a:gd name="f3247" fmla="val 2807"/>
              <a:gd name="f3248" fmla="val 11581"/>
              <a:gd name="f3249" fmla="val 11578"/>
              <a:gd name="f3250" fmla="val 2878"/>
              <a:gd name="f3251" fmla="val 2894"/>
              <a:gd name="f3252" fmla="val 11571"/>
              <a:gd name="f3253" fmla="val 2910"/>
              <a:gd name="f3254" fmla="val 11567"/>
              <a:gd name="f3255" fmla="val 2927"/>
              <a:gd name="f3256" fmla="val 11563"/>
              <a:gd name="f3257" fmla="val 2956"/>
              <a:gd name="f3258" fmla="val 2972"/>
              <a:gd name="f3259" fmla="val 11546"/>
              <a:gd name="f3260" fmla="val 2985"/>
              <a:gd name="f3261" fmla="val 11540"/>
              <a:gd name="f3262" fmla="val 11533"/>
              <a:gd name="f3263" fmla="val 11526"/>
              <a:gd name="f3264" fmla="val 11517"/>
              <a:gd name="f3265" fmla="val 11508"/>
              <a:gd name="f3266" fmla="val 11500"/>
              <a:gd name="f3267" fmla="val 11490"/>
              <a:gd name="f3268" fmla="val 11481"/>
              <a:gd name="f3269" fmla="val 11470"/>
              <a:gd name="f3270" fmla="val 11449"/>
              <a:gd name="f3271" fmla="val 11438"/>
              <a:gd name="f3272" fmla="val 11426"/>
              <a:gd name="f3273" fmla="val 11414"/>
              <a:gd name="f3274" fmla="val 11402"/>
              <a:gd name="f3275" fmla="val 11389"/>
              <a:gd name="f3276" fmla="val 11377"/>
              <a:gd name="f3277" fmla="val 11363"/>
              <a:gd name="f3278" fmla="val 11350"/>
              <a:gd name="f3279" fmla="val 11322"/>
              <a:gd name="f3280" fmla="val 10626"/>
              <a:gd name="f3281" fmla="val 2237"/>
              <a:gd name="f3282" fmla="val 10638"/>
              <a:gd name="f3283" fmla="val 2236"/>
              <a:gd name="f3284" fmla="val 10648"/>
              <a:gd name="f3285" fmla="val 2235"/>
              <a:gd name="f3286" fmla="val 10658"/>
              <a:gd name="f3287" fmla="val 2232"/>
              <a:gd name="f3288" fmla="val 10667"/>
              <a:gd name="f3289" fmla="val 2229"/>
              <a:gd name="f3290" fmla="val 10676"/>
              <a:gd name="f3291" fmla="val 2225"/>
              <a:gd name="f3292" fmla="val 10684"/>
              <a:gd name="f3293" fmla="val 2220"/>
              <a:gd name="f3294" fmla="val 10692"/>
              <a:gd name="f3295" fmla="val 2215"/>
              <a:gd name="f3296" fmla="val 10698"/>
              <a:gd name="f3297" fmla="val 2209"/>
              <a:gd name="f3298" fmla="val 10704"/>
              <a:gd name="f3299" fmla="val 2202"/>
              <a:gd name="f3300" fmla="val 10709"/>
              <a:gd name="f3301" fmla="val 2195"/>
              <a:gd name="f3302" fmla="val 10714"/>
              <a:gd name="f3303" fmla="val 2186"/>
              <a:gd name="f3304" fmla="val 10717"/>
              <a:gd name="f3305" fmla="val 2178"/>
              <a:gd name="f3306" fmla="val 10720"/>
              <a:gd name="f3307" fmla="val 2169"/>
              <a:gd name="f3308" fmla="val 10722"/>
              <a:gd name="f3309" fmla="val 2160"/>
              <a:gd name="f3310" fmla="val 10723"/>
              <a:gd name="f3311" fmla="val 2151"/>
              <a:gd name="f3312" fmla="val 10724"/>
              <a:gd name="f3313" fmla="val 2142"/>
              <a:gd name="f3314" fmla="val 2131"/>
              <a:gd name="f3315" fmla="val 2121"/>
              <a:gd name="f3316" fmla="val 2112"/>
              <a:gd name="f3317" fmla="val 2103"/>
              <a:gd name="f3318" fmla="val 10713"/>
              <a:gd name="f3319" fmla="val 2095"/>
              <a:gd name="f3320" fmla="val 2086"/>
              <a:gd name="f3321" fmla="val 2078"/>
              <a:gd name="f3322" fmla="val 2072"/>
              <a:gd name="f3323" fmla="val 10691"/>
              <a:gd name="f3324" fmla="val 2066"/>
              <a:gd name="f3325" fmla="val 2060"/>
              <a:gd name="f3326" fmla="val 10675"/>
              <a:gd name="f3327" fmla="val 2055"/>
              <a:gd name="f3328" fmla="val 2051"/>
              <a:gd name="f3329" fmla="val 2048"/>
              <a:gd name="f3330" fmla="val 10649"/>
              <a:gd name="f3331" fmla="val 2046"/>
              <a:gd name="f3332" fmla="val 10639"/>
              <a:gd name="f3333" fmla="val 2045"/>
              <a:gd name="f3334" fmla="val 10628"/>
              <a:gd name="f3335" fmla="val 2044"/>
              <a:gd name="f3336" fmla="val 10617"/>
              <a:gd name="f3337" fmla="val 10607"/>
              <a:gd name="f3338" fmla="val 10598"/>
              <a:gd name="f3339" fmla="val 10589"/>
              <a:gd name="f3340" fmla="val 10579"/>
              <a:gd name="f3341" fmla="val 10571"/>
              <a:gd name="f3342" fmla="val 10564"/>
              <a:gd name="f3343" fmla="val 10558"/>
              <a:gd name="f3344" fmla="val 10552"/>
              <a:gd name="f3345" fmla="val 10546"/>
              <a:gd name="f3346" fmla="val 10542"/>
              <a:gd name="f3347" fmla="val 10538"/>
              <a:gd name="f3348" fmla="val 10534"/>
              <a:gd name="f3349" fmla="val 10532"/>
              <a:gd name="f3350" fmla="val 10531"/>
              <a:gd name="f3351" fmla="val 10530"/>
              <a:gd name="f3352" fmla="val 10541"/>
              <a:gd name="f3353" fmla="val 10551"/>
              <a:gd name="f3354" fmla="val 10557"/>
              <a:gd name="f3355" fmla="val 10563"/>
              <a:gd name="f3356" fmla="val 10570"/>
              <a:gd name="f3357" fmla="val 10577"/>
              <a:gd name="f3358" fmla="val 10587"/>
              <a:gd name="f3359" fmla="val 10595"/>
              <a:gd name="f3360" fmla="val 10605"/>
              <a:gd name="f3361" fmla="val 10614"/>
              <a:gd name="f3362" fmla="val 10624"/>
              <a:gd name="f3363" fmla="val 10706"/>
              <a:gd name="f3364" fmla="val 10550"/>
              <a:gd name="f3365" fmla="val 9999"/>
              <a:gd name="f3366" fmla="val 2223"/>
              <a:gd name="f3367" fmla="val 9865"/>
              <a:gd name="f3368" fmla="val 2500"/>
              <a:gd name="f3369" fmla="val 2966"/>
              <a:gd name="f3370" fmla="val 10000"/>
              <a:gd name="f3371" fmla="val 3003"/>
              <a:gd name="f3372" fmla="val 10002"/>
              <a:gd name="f3373" fmla="val 3038"/>
              <a:gd name="f3374" fmla="val 10004"/>
              <a:gd name="f3375" fmla="val 10006"/>
              <a:gd name="f3376" fmla="val 3070"/>
              <a:gd name="f3377" fmla="val 10009"/>
              <a:gd name="f3378" fmla="val 10013"/>
              <a:gd name="f3379" fmla="val 3099"/>
              <a:gd name="f3380" fmla="val 10017"/>
              <a:gd name="f3381" fmla="val 10021"/>
              <a:gd name="f3382" fmla="val 10026"/>
              <a:gd name="f3383" fmla="val 10031"/>
              <a:gd name="f3384" fmla="val 3151"/>
              <a:gd name="f3385" fmla="val 10037"/>
              <a:gd name="f3386" fmla="val 3163"/>
              <a:gd name="f3387" fmla="val 10044"/>
              <a:gd name="f3388" fmla="val 10051"/>
              <a:gd name="f3389" fmla="val 3183"/>
              <a:gd name="f3390" fmla="val 10059"/>
              <a:gd name="f3391" fmla="val 10066"/>
              <a:gd name="f3392" fmla="val 10074"/>
              <a:gd name="f3393" fmla="val 10082"/>
              <a:gd name="f3394" fmla="val 3214"/>
              <a:gd name="f3395" fmla="val 10091"/>
              <a:gd name="f3396" fmla="val 3220"/>
              <a:gd name="f3397" fmla="val 10100"/>
              <a:gd name="f3398" fmla="val 10109"/>
              <a:gd name="f3399" fmla="val 3231"/>
              <a:gd name="f3400" fmla="val 10119"/>
              <a:gd name="f3401" fmla="val 10129"/>
              <a:gd name="f3402" fmla="val 10141"/>
              <a:gd name="f3403" fmla="val 3244"/>
              <a:gd name="f3404" fmla="val 10152"/>
              <a:gd name="f3405" fmla="val 10163"/>
              <a:gd name="f3406" fmla="val 3251"/>
              <a:gd name="f3407" fmla="val 10175"/>
              <a:gd name="f3408" fmla="val 10187"/>
              <a:gd name="f3409" fmla="val 10201"/>
              <a:gd name="f3410" fmla="val 10214"/>
              <a:gd name="f3411" fmla="val 10227"/>
              <a:gd name="f3412" fmla="val 10250"/>
              <a:gd name="f3413" fmla="val 10270"/>
              <a:gd name="f3414" fmla="val 10290"/>
              <a:gd name="f3415" fmla="val 3254"/>
              <a:gd name="f3416" fmla="val 10308"/>
              <a:gd name="f3417" fmla="val 10324"/>
              <a:gd name="f3418" fmla="val 10340"/>
              <a:gd name="f3419" fmla="val 10354"/>
              <a:gd name="f3420" fmla="val 10366"/>
              <a:gd name="f3421" fmla="val 10359"/>
              <a:gd name="f3422" fmla="val 10341"/>
              <a:gd name="f3423" fmla="val 10321"/>
              <a:gd name="f3424" fmla="val 10297"/>
              <a:gd name="f3425" fmla="val 10268"/>
              <a:gd name="f3426" fmla="val 10253"/>
              <a:gd name="f3427" fmla="val 10239"/>
              <a:gd name="f3428" fmla="val 10225"/>
              <a:gd name="f3429" fmla="val 3122"/>
              <a:gd name="f3430" fmla="val 10213"/>
              <a:gd name="f3431" fmla="val 10203"/>
              <a:gd name="f3432" fmla="val 10193"/>
              <a:gd name="f3433" fmla="val 10184"/>
              <a:gd name="f3434" fmla="val 10177"/>
              <a:gd name="f3435" fmla="val 10170"/>
              <a:gd name="f3436" fmla="val 3074"/>
              <a:gd name="f3437" fmla="val 10165"/>
              <a:gd name="f3438" fmla="val 3061"/>
              <a:gd name="f3439" fmla="val 10161"/>
              <a:gd name="f3440" fmla="val 3047"/>
              <a:gd name="f3441" fmla="val 10157"/>
              <a:gd name="f3442" fmla="val 10155"/>
              <a:gd name="f3443" fmla="val 3017"/>
              <a:gd name="f3444" fmla="val 10153"/>
              <a:gd name="f3445" fmla="val 10151"/>
              <a:gd name="f3446" fmla="val 2961"/>
              <a:gd name="f3447" fmla="val 10374"/>
              <a:gd name="f3448" fmla="val 2175"/>
              <a:gd name="f3449" fmla="val 9704"/>
              <a:gd name="f3450" fmla="val 9548"/>
              <a:gd name="f3451" fmla="val 9547"/>
              <a:gd name="f3452" fmla="val 2929"/>
              <a:gd name="f3453" fmla="val 9543"/>
              <a:gd name="f3454" fmla="val 2949"/>
              <a:gd name="f3455" fmla="val 9539"/>
              <a:gd name="f3456" fmla="val 9533"/>
              <a:gd name="f3457" fmla="val 9527"/>
              <a:gd name="f3458" fmla="val 9521"/>
              <a:gd name="f3459" fmla="val 9513"/>
              <a:gd name="f3460" fmla="val 3026"/>
              <a:gd name="f3461" fmla="val 9504"/>
              <a:gd name="f3462" fmla="val 9494"/>
              <a:gd name="f3463" fmla="val 9483"/>
              <a:gd name="f3464" fmla="val 3062"/>
              <a:gd name="f3465" fmla="val 9472"/>
              <a:gd name="f3466" fmla="val 9459"/>
              <a:gd name="f3467" fmla="val 9445"/>
              <a:gd name="f3468" fmla="val 9431"/>
              <a:gd name="f3469" fmla="val 9416"/>
              <a:gd name="f3470" fmla="val 9400"/>
              <a:gd name="f3471" fmla="val 9383"/>
              <a:gd name="f3472" fmla="val 9366"/>
              <a:gd name="f3473" fmla="val 9346"/>
              <a:gd name="f3474" fmla="val 9328"/>
              <a:gd name="f3475" fmla="val 9315"/>
              <a:gd name="f3476" fmla="val 9303"/>
              <a:gd name="f3477" fmla="val 9290"/>
              <a:gd name="f3478" fmla="val 9279"/>
              <a:gd name="f3479" fmla="val 9268"/>
              <a:gd name="f3480" fmla="val 9258"/>
              <a:gd name="f3481" fmla="val 9249"/>
              <a:gd name="f3482" fmla="val 3115"/>
              <a:gd name="f3483" fmla="val 9238"/>
              <a:gd name="f3484" fmla="val 9230"/>
              <a:gd name="f3485" fmla="val 9221"/>
              <a:gd name="f3486" fmla="val 9213"/>
              <a:gd name="f3487" fmla="val 9206"/>
              <a:gd name="f3488" fmla="val 9199"/>
              <a:gd name="f3489" fmla="val 9191"/>
              <a:gd name="f3490" fmla="val 3071"/>
              <a:gd name="f3491" fmla="val 9185"/>
              <a:gd name="f3492" fmla="val 9179"/>
              <a:gd name="f3493" fmla="val 9174"/>
              <a:gd name="f3494" fmla="val 3044"/>
              <a:gd name="f3495" fmla="val 9169"/>
              <a:gd name="f3496" fmla="val 3035"/>
              <a:gd name="f3497" fmla="val 9164"/>
              <a:gd name="f3498" fmla="val 9160"/>
              <a:gd name="f3499" fmla="val 3013"/>
              <a:gd name="f3500" fmla="val 9153"/>
              <a:gd name="f3501" fmla="val 9146"/>
              <a:gd name="f3502" fmla="val 9141"/>
              <a:gd name="f3503" fmla="val 2941"/>
              <a:gd name="f3504" fmla="val 9138"/>
              <a:gd name="f3505" fmla="val 9136"/>
              <a:gd name="f3506" fmla="val 2885"/>
              <a:gd name="f3507" fmla="val 8980"/>
              <a:gd name="f3508" fmla="val 2883"/>
              <a:gd name="f3509" fmla="val 8984"/>
              <a:gd name="f3510" fmla="val 9008"/>
              <a:gd name="f3511" fmla="val 9014"/>
              <a:gd name="f3512" fmla="val 9022"/>
              <a:gd name="f3513" fmla="val 9029"/>
              <a:gd name="f3514" fmla="val 9038"/>
              <a:gd name="f3515" fmla="val 3134"/>
              <a:gd name="f3516" fmla="val 9047"/>
              <a:gd name="f3517" fmla="val 9057"/>
              <a:gd name="f3518" fmla="val 3161"/>
              <a:gd name="f3519" fmla="val 9067"/>
              <a:gd name="f3520" fmla="val 9077"/>
              <a:gd name="f3521" fmla="val 9088"/>
              <a:gd name="f3522" fmla="val 9100"/>
              <a:gd name="f3523" fmla="val 9112"/>
              <a:gd name="f3524" fmla="val 3213"/>
              <a:gd name="f3525" fmla="val 9123"/>
              <a:gd name="f3526" fmla="val 9135"/>
              <a:gd name="f3527" fmla="val 9147"/>
              <a:gd name="f3528" fmla="val 9161"/>
              <a:gd name="f3529" fmla="val 3238"/>
              <a:gd name="f3530" fmla="val 9173"/>
              <a:gd name="f3531" fmla="val 9186"/>
              <a:gd name="f3532" fmla="val 9212"/>
              <a:gd name="f3533" fmla="val 9225"/>
              <a:gd name="f3534" fmla="val 9251"/>
              <a:gd name="f3535" fmla="val 9276"/>
              <a:gd name="f3536" fmla="val 9304"/>
              <a:gd name="f3537" fmla="val 9330"/>
              <a:gd name="f3538" fmla="val 9356"/>
              <a:gd name="f3539" fmla="val 9379"/>
              <a:gd name="f3540" fmla="val 9402"/>
              <a:gd name="f3541" fmla="val 9423"/>
              <a:gd name="f3542" fmla="val 3228"/>
              <a:gd name="f3543" fmla="val 9442"/>
              <a:gd name="f3544" fmla="val 9461"/>
              <a:gd name="f3545" fmla="val 9478"/>
              <a:gd name="f3546" fmla="val 9493"/>
              <a:gd name="f3547" fmla="val 9508"/>
              <a:gd name="f3548" fmla="val 9532"/>
              <a:gd name="f3549" fmla="val 9553"/>
              <a:gd name="f3550" fmla="val 9560"/>
              <a:gd name="f3551" fmla="val 3100"/>
              <a:gd name="f3552" fmla="val 9564"/>
              <a:gd name="f3553" fmla="val 9573"/>
              <a:gd name="f3554" fmla="val 9711"/>
              <a:gd name="f3555" fmla="val 9709"/>
              <a:gd name="f3556" fmla="val 3215"/>
              <a:gd name="f3557" fmla="val 9708"/>
              <a:gd name="f3558" fmla="val 3187"/>
              <a:gd name="f3559" fmla="val 9707"/>
              <a:gd name="f3560" fmla="val 3159"/>
              <a:gd name="f3561" fmla="val 9706"/>
              <a:gd name="f3562" fmla="val 9705"/>
              <a:gd name="f3563" fmla="val 8567"/>
              <a:gd name="f3564" fmla="val 8723"/>
              <a:gd name="f3565" fmla="val 1980"/>
              <a:gd name="f3566" fmla="val 7943"/>
              <a:gd name="f3567" fmla="val 7963"/>
              <a:gd name="f3568" fmla="val 7982"/>
              <a:gd name="f3569" fmla="val 8001"/>
              <a:gd name="f3570" fmla="val 8021"/>
              <a:gd name="f3571" fmla="val 8040"/>
              <a:gd name="f3572" fmla="val 8058"/>
              <a:gd name="f3573" fmla="val 8078"/>
              <a:gd name="f3574" fmla="val 8096"/>
              <a:gd name="f3575" fmla="val 8115"/>
              <a:gd name="f3576" fmla="val 8133"/>
              <a:gd name="f3577" fmla="val 8150"/>
              <a:gd name="f3578" fmla="val 8168"/>
              <a:gd name="f3579" fmla="val 8185"/>
              <a:gd name="f3580" fmla="val 8201"/>
              <a:gd name="f3581" fmla="val 8218"/>
              <a:gd name="f3582" fmla="val 8233"/>
              <a:gd name="f3583" fmla="val 8248"/>
              <a:gd name="f3584" fmla="val 8276"/>
              <a:gd name="f3585" fmla="val 8288"/>
              <a:gd name="f3586" fmla="val 8300"/>
              <a:gd name="f3587" fmla="val 8312"/>
              <a:gd name="f3588" fmla="val 8322"/>
              <a:gd name="f3589" fmla="val 8332"/>
              <a:gd name="f3590" fmla="val 8340"/>
              <a:gd name="f3591" fmla="val 8347"/>
              <a:gd name="f3592" fmla="val 8354"/>
              <a:gd name="f3593" fmla="val 8360"/>
              <a:gd name="f3594" fmla="val 8369"/>
              <a:gd name="f3595" fmla="val 8358"/>
              <a:gd name="f3596" fmla="val 8352"/>
              <a:gd name="f3597" fmla="val 8346"/>
              <a:gd name="f3598" fmla="val 8314"/>
              <a:gd name="f3599" fmla="val 8303"/>
              <a:gd name="f3600" fmla="val 8293"/>
              <a:gd name="f3601" fmla="val 8281"/>
              <a:gd name="f3602" fmla="val 8269"/>
              <a:gd name="f3603" fmla="val 8255"/>
              <a:gd name="f3604" fmla="val 8241"/>
              <a:gd name="f3605" fmla="val 8227"/>
              <a:gd name="f3606" fmla="val 8195"/>
              <a:gd name="f3607" fmla="val 8179"/>
              <a:gd name="f3608" fmla="val 8162"/>
              <a:gd name="f3609" fmla="val 8143"/>
              <a:gd name="f3610" fmla="val 8125"/>
              <a:gd name="f3611" fmla="val 8105"/>
              <a:gd name="f3612" fmla="val 8086"/>
              <a:gd name="f3613" fmla="val 8066"/>
              <a:gd name="f3614" fmla="val 8044"/>
              <a:gd name="f3615" fmla="val 8024"/>
              <a:gd name="f3616" fmla="val 7979"/>
              <a:gd name="f3617" fmla="val 7956"/>
              <a:gd name="f3618" fmla="val 7934"/>
              <a:gd name="f3619" fmla="val 7913"/>
              <a:gd name="f3620" fmla="val 7891"/>
              <a:gd name="f3621" fmla="val 7870"/>
              <a:gd name="f3622" fmla="val 7829"/>
              <a:gd name="f3623" fmla="val 7809"/>
              <a:gd name="f3624" fmla="val 7790"/>
              <a:gd name="f3625" fmla="val 7771"/>
              <a:gd name="f3626" fmla="val 7752"/>
              <a:gd name="f3627" fmla="val 7735"/>
              <a:gd name="f3628" fmla="val 7718"/>
              <a:gd name="f3629" fmla="val 7701"/>
              <a:gd name="f3630" fmla="val 7685"/>
              <a:gd name="f3631" fmla="val 7654"/>
              <a:gd name="f3632" fmla="val 7641"/>
              <a:gd name="f3633" fmla="val 7627"/>
              <a:gd name="f3634" fmla="val 7614"/>
              <a:gd name="f3635" fmla="val 7602"/>
              <a:gd name="f3636" fmla="val 7592"/>
              <a:gd name="f3637" fmla="val 7582"/>
              <a:gd name="f3638" fmla="val 7572"/>
              <a:gd name="f3639" fmla="val 7563"/>
              <a:gd name="f3640" fmla="val 7556"/>
              <a:gd name="f3641" fmla="val 7549"/>
              <a:gd name="f3642" fmla="val 7543"/>
              <a:gd name="f3643" fmla="val 7539"/>
              <a:gd name="f3644" fmla="val 7535"/>
              <a:gd name="f3645" fmla="val 7533"/>
              <a:gd name="f3646" fmla="val 7531"/>
              <a:gd name="f3647" fmla="val 7530"/>
              <a:gd name="f3648" fmla="val 7532"/>
              <a:gd name="f3649" fmla="val 7548"/>
              <a:gd name="f3650" fmla="val 7555"/>
              <a:gd name="f3651" fmla="val 7562"/>
              <a:gd name="f3652" fmla="val 7571"/>
              <a:gd name="f3653" fmla="val 7579"/>
              <a:gd name="f3654" fmla="val 7589"/>
              <a:gd name="f3655" fmla="val 7599"/>
              <a:gd name="f3656" fmla="val 7611"/>
              <a:gd name="f3657" fmla="val 7623"/>
              <a:gd name="f3658" fmla="val 7636"/>
              <a:gd name="f3659" fmla="val 7649"/>
              <a:gd name="f3660" fmla="val 7663"/>
              <a:gd name="f3661" fmla="val 7679"/>
              <a:gd name="f3662" fmla="val 7694"/>
              <a:gd name="f3663" fmla="val 7710"/>
              <a:gd name="f3664" fmla="val 7727"/>
              <a:gd name="f3665" fmla="val 7744"/>
              <a:gd name="f3666" fmla="val 7761"/>
              <a:gd name="f3667" fmla="val 7799"/>
              <a:gd name="f3668" fmla="val 7819"/>
              <a:gd name="f3669" fmla="val 7858"/>
              <a:gd name="f3670" fmla="val 7879"/>
              <a:gd name="f3671" fmla="val 7899"/>
              <a:gd name="f3672" fmla="val 7921"/>
              <a:gd name="f3673" fmla="val 7942"/>
              <a:gd name="f3674" fmla="val 7947"/>
              <a:gd name="f3675" fmla="val 7933"/>
              <a:gd name="f3676" fmla="val 7920"/>
              <a:gd name="f3677" fmla="val 7906"/>
              <a:gd name="f3678" fmla="val 7893"/>
              <a:gd name="f3679" fmla="val 7880"/>
              <a:gd name="f3680" fmla="val 7868"/>
              <a:gd name="f3681" fmla="val 7832"/>
              <a:gd name="f3682" fmla="val 7821"/>
              <a:gd name="f3683" fmla="val 7789"/>
              <a:gd name="f3684" fmla="val 7753"/>
              <a:gd name="f3685" fmla="val 7746"/>
              <a:gd name="f3686" fmla="val 7738"/>
              <a:gd name="f3687" fmla="val 7732"/>
              <a:gd name="f3688" fmla="val 7725"/>
              <a:gd name="f3689" fmla="val 7720"/>
              <a:gd name="f3690" fmla="val 7713"/>
              <a:gd name="f3691" fmla="val 7708"/>
              <a:gd name="f3692" fmla="val 7704"/>
              <a:gd name="f3693" fmla="val 7700"/>
              <a:gd name="f3694" fmla="val 7697"/>
              <a:gd name="f3695" fmla="val 7693"/>
              <a:gd name="f3696" fmla="val 7691"/>
              <a:gd name="f3697" fmla="val 7690"/>
              <a:gd name="f3698" fmla="val 7698"/>
              <a:gd name="f3699" fmla="val 7705"/>
              <a:gd name="f3700" fmla="val 7709"/>
              <a:gd name="f3701" fmla="val 7715"/>
              <a:gd name="f3702" fmla="val 7745"/>
              <a:gd name="f3703" fmla="val 7770"/>
              <a:gd name="f3704" fmla="val 7779"/>
              <a:gd name="f3705" fmla="val 7823"/>
              <a:gd name="f3706" fmla="val 7834"/>
              <a:gd name="f3707" fmla="val 7847"/>
              <a:gd name="f3708" fmla="val 7860"/>
              <a:gd name="f3709" fmla="val 7875"/>
              <a:gd name="f3710" fmla="val 7889"/>
              <a:gd name="f3711" fmla="val 7903"/>
              <a:gd name="f3712" fmla="val 7952"/>
              <a:gd name="f3713" fmla="val 7970"/>
              <a:gd name="f3714" fmla="val 7986"/>
              <a:gd name="f3715" fmla="val 8017"/>
              <a:gd name="f3716" fmla="val 8031"/>
              <a:gd name="f3717" fmla="val 8045"/>
              <a:gd name="f3718" fmla="val 8071"/>
              <a:gd name="f3719" fmla="val 8083"/>
              <a:gd name="f3720" fmla="val 8094"/>
              <a:gd name="f3721" fmla="val 8104"/>
              <a:gd name="f3722" fmla="val 8134"/>
              <a:gd name="f3723" fmla="val 8142"/>
              <a:gd name="f3724" fmla="val 8157"/>
              <a:gd name="f3725" fmla="val 8165"/>
              <a:gd name="f3726" fmla="val 8171"/>
              <a:gd name="f3727" fmla="val 8177"/>
              <a:gd name="f3728" fmla="val 8182"/>
              <a:gd name="f3729" fmla="val 8187"/>
              <a:gd name="f3730" fmla="val 8192"/>
              <a:gd name="f3731" fmla="val 8208"/>
              <a:gd name="f3732" fmla="val 8198"/>
              <a:gd name="f3733" fmla="val 8194"/>
              <a:gd name="f3734" fmla="val 8190"/>
              <a:gd name="f3735" fmla="val 8173"/>
              <a:gd name="f3736" fmla="val 8167"/>
              <a:gd name="f3737" fmla="val 8160"/>
              <a:gd name="f3738" fmla="val 8151"/>
              <a:gd name="f3739" fmla="val 8144"/>
              <a:gd name="f3740" fmla="val 8135"/>
              <a:gd name="f3741" fmla="val 8126"/>
              <a:gd name="f3742" fmla="val 8117"/>
              <a:gd name="f3743" fmla="val 8107"/>
              <a:gd name="f3744" fmla="val 8097"/>
              <a:gd name="f3745" fmla="val 8076"/>
              <a:gd name="f3746" fmla="val 8065"/>
              <a:gd name="f3747" fmla="val 8052"/>
              <a:gd name="f3748" fmla="val 8041"/>
              <a:gd name="f3749" fmla="val 8029"/>
              <a:gd name="f3750" fmla="val 8016"/>
              <a:gd name="f3751" fmla="val 7990"/>
              <a:gd name="f3752" fmla="val 7977"/>
              <a:gd name="f3753" fmla="val 7949"/>
              <a:gd name="f3754" fmla="val 6652"/>
              <a:gd name="f3755" fmla="val 6679"/>
              <a:gd name="f3756" fmla="val 6694"/>
              <a:gd name="f3757" fmla="val 6710"/>
              <a:gd name="f3758" fmla="val 6728"/>
              <a:gd name="f3759" fmla="val 6746"/>
              <a:gd name="f3760" fmla="val 6765"/>
              <a:gd name="f3761" fmla="val 6785"/>
              <a:gd name="f3762" fmla="val 3235"/>
              <a:gd name="f3763" fmla="val 6806"/>
              <a:gd name="f3764" fmla="val 6827"/>
              <a:gd name="f3765" fmla="val 6848"/>
              <a:gd name="f3766" fmla="val 6869"/>
              <a:gd name="f3767" fmla="val 6913"/>
              <a:gd name="f3768" fmla="val 6936"/>
              <a:gd name="f3769" fmla="val 6957"/>
              <a:gd name="f3770" fmla="val 6983"/>
              <a:gd name="f3771" fmla="val 7008"/>
              <a:gd name="f3772" fmla="val 7033"/>
              <a:gd name="f3773" fmla="val 7056"/>
              <a:gd name="f3774" fmla="val 7079"/>
              <a:gd name="f3775" fmla="val 7122"/>
              <a:gd name="f3776" fmla="val 7141"/>
              <a:gd name="f3777" fmla="val 3230"/>
              <a:gd name="f3778" fmla="val 7160"/>
              <a:gd name="f3779" fmla="val 7179"/>
              <a:gd name="f3780" fmla="val 7213"/>
              <a:gd name="f3781" fmla="val 7258"/>
              <a:gd name="f3782" fmla="val 3166"/>
              <a:gd name="f3783" fmla="val 7272"/>
              <a:gd name="f3784" fmla="val 7284"/>
              <a:gd name="f3785" fmla="val 7295"/>
              <a:gd name="f3786" fmla="val 3117"/>
              <a:gd name="f3787" fmla="val 7316"/>
              <a:gd name="f3788" fmla="val 7326"/>
              <a:gd name="f3789" fmla="val 3089"/>
              <a:gd name="f3790" fmla="val 7342"/>
              <a:gd name="f3791" fmla="val 7359"/>
              <a:gd name="f3792" fmla="val 2997"/>
              <a:gd name="f3793" fmla="val 2947"/>
              <a:gd name="f3794" fmla="val 7374"/>
              <a:gd name="f3795" fmla="val 2931"/>
              <a:gd name="f3796" fmla="val 2882"/>
              <a:gd name="f3797" fmla="val 2866"/>
              <a:gd name="f3798" fmla="val 7366"/>
              <a:gd name="f3799" fmla="val 2837"/>
              <a:gd name="f3800" fmla="val 7363"/>
              <a:gd name="f3801" fmla="val 7355"/>
              <a:gd name="f3802" fmla="val 2796"/>
              <a:gd name="f3803" fmla="val 2783"/>
              <a:gd name="f3804" fmla="val 7344"/>
              <a:gd name="f3805" fmla="val 2770"/>
              <a:gd name="f3806" fmla="val 7338"/>
              <a:gd name="f3807" fmla="val 2758"/>
              <a:gd name="f3808" fmla="val 7332"/>
              <a:gd name="f3809" fmla="val 2746"/>
              <a:gd name="f3810" fmla="val 2735"/>
              <a:gd name="f3811" fmla="val 7315"/>
              <a:gd name="f3812" fmla="val 2723"/>
              <a:gd name="f3813" fmla="val 2712"/>
              <a:gd name="f3814" fmla="val 7298"/>
              <a:gd name="f3815" fmla="val 7288"/>
              <a:gd name="f3816" fmla="val 2682"/>
              <a:gd name="f3817" fmla="val 7267"/>
              <a:gd name="f3818" fmla="val 2671"/>
              <a:gd name="f3819" fmla="val 7255"/>
              <a:gd name="f3820" fmla="val 2644"/>
              <a:gd name="f3821" fmla="val 7203"/>
              <a:gd name="f3822" fmla="val 7142"/>
              <a:gd name="f3823" fmla="val 7107"/>
              <a:gd name="f3824" fmla="val 2577"/>
              <a:gd name="f3825" fmla="val 7070"/>
              <a:gd name="f3826" fmla="val 2562"/>
              <a:gd name="f3827" fmla="val 7041"/>
              <a:gd name="f3828" fmla="val 2550"/>
              <a:gd name="f3829" fmla="val 7013"/>
              <a:gd name="f3830" fmla="val 6988"/>
              <a:gd name="f3831" fmla="val 6964"/>
              <a:gd name="f3832" fmla="val 6942"/>
              <a:gd name="f3833" fmla="val 6923"/>
              <a:gd name="f3834" fmla="val 6905"/>
              <a:gd name="f3835" fmla="val 6890"/>
              <a:gd name="f3836" fmla="val 2465"/>
              <a:gd name="f3837" fmla="val 6877"/>
              <a:gd name="f3838" fmla="val 2451"/>
              <a:gd name="f3839" fmla="val 2437"/>
              <a:gd name="f3840" fmla="val 2406"/>
              <a:gd name="f3841" fmla="val 6841"/>
              <a:gd name="f3842" fmla="val 2390"/>
              <a:gd name="f3843" fmla="val 6837"/>
              <a:gd name="f3844" fmla="val 6834"/>
              <a:gd name="f3845" fmla="val 6833"/>
              <a:gd name="f3846" fmla="val 2332"/>
              <a:gd name="f3847" fmla="val 2317"/>
              <a:gd name="f3848" fmla="val 6836"/>
              <a:gd name="f3849" fmla="val 6840"/>
              <a:gd name="f3850" fmla="val 2286"/>
              <a:gd name="f3851" fmla="val 2270"/>
              <a:gd name="f3852" fmla="val 2255"/>
              <a:gd name="f3853" fmla="val 6861"/>
              <a:gd name="f3854" fmla="val 2241"/>
              <a:gd name="f3855" fmla="val 2226"/>
              <a:gd name="f3856" fmla="val 2213"/>
              <a:gd name="f3857" fmla="val 6891"/>
              <a:gd name="f3858" fmla="val 2207"/>
              <a:gd name="f3859" fmla="val 6899"/>
              <a:gd name="f3860" fmla="val 2201"/>
              <a:gd name="f3861" fmla="val 6906"/>
              <a:gd name="f3862" fmla="val 6915"/>
              <a:gd name="f3863" fmla="val 2188"/>
              <a:gd name="f3864" fmla="val 6925"/>
              <a:gd name="f3865" fmla="val 2183"/>
              <a:gd name="f3866" fmla="val 6934"/>
              <a:gd name="f3867" fmla="val 2179"/>
              <a:gd name="f3868" fmla="val 6944"/>
              <a:gd name="f3869" fmla="val 2174"/>
              <a:gd name="f3870" fmla="val 6954"/>
              <a:gd name="f3871" fmla="val 2170"/>
              <a:gd name="f3872" fmla="val 6965"/>
              <a:gd name="f3873" fmla="val 2166"/>
              <a:gd name="f3874" fmla="val 6977"/>
              <a:gd name="f3875" fmla="val 2163"/>
              <a:gd name="f3876" fmla="val 2161"/>
              <a:gd name="f3877" fmla="val 7002"/>
              <a:gd name="f3878" fmla="val 2158"/>
              <a:gd name="f3879" fmla="val 2156"/>
              <a:gd name="f3880" fmla="val 2155"/>
              <a:gd name="f3881" fmla="val 7043"/>
              <a:gd name="f3882" fmla="val 2154"/>
              <a:gd name="f3883" fmla="val 7058"/>
              <a:gd name="f3884" fmla="val 7078"/>
              <a:gd name="f3885" fmla="val 7097"/>
              <a:gd name="f3886" fmla="val 7116"/>
              <a:gd name="f3887" fmla="val 2157"/>
              <a:gd name="f3888" fmla="val 2159"/>
              <a:gd name="f3889" fmla="val 7151"/>
              <a:gd name="f3890" fmla="val 2162"/>
              <a:gd name="f3891" fmla="val 7183"/>
              <a:gd name="f3892" fmla="val 7197"/>
              <a:gd name="f3893" fmla="val 2173"/>
              <a:gd name="f3894" fmla="val 7225"/>
              <a:gd name="f3895" fmla="val 2182"/>
              <a:gd name="f3896" fmla="val 7248"/>
              <a:gd name="f3897" fmla="val 2192"/>
              <a:gd name="f3898" fmla="val 2211"/>
              <a:gd name="f3899" fmla="val 2082"/>
              <a:gd name="f3900" fmla="val 7281"/>
              <a:gd name="f3901" fmla="val 2062"/>
              <a:gd name="f3902" fmla="val 2053"/>
              <a:gd name="f3903" fmla="val 7204"/>
              <a:gd name="f3904" fmla="val 2039"/>
              <a:gd name="f3905" fmla="val 7186"/>
              <a:gd name="f3906" fmla="val 2036"/>
              <a:gd name="f3907" fmla="val 2033"/>
              <a:gd name="f3908" fmla="val 7148"/>
              <a:gd name="f3909" fmla="val 2031"/>
              <a:gd name="f3910" fmla="val 7128"/>
              <a:gd name="f3911" fmla="val 2028"/>
              <a:gd name="f3912" fmla="val 2027"/>
              <a:gd name="f3913" fmla="val 7086"/>
              <a:gd name="f3914" fmla="val 2026"/>
              <a:gd name="f3915" fmla="val 7042"/>
              <a:gd name="f3916" fmla="val 7000"/>
              <a:gd name="f3917" fmla="val 2029"/>
              <a:gd name="f3918" fmla="val 6980"/>
              <a:gd name="f3919" fmla="val 2032"/>
              <a:gd name="f3920" fmla="val 2035"/>
              <a:gd name="f3921" fmla="val 6888"/>
              <a:gd name="f3922" fmla="val 2057"/>
              <a:gd name="f3923" fmla="val 6870"/>
              <a:gd name="f3924" fmla="val 2064"/>
              <a:gd name="f3925" fmla="val 6854"/>
              <a:gd name="f3926" fmla="val 2071"/>
              <a:gd name="f3927" fmla="val 6839"/>
              <a:gd name="f3928" fmla="val 2079"/>
              <a:gd name="f3929" fmla="val 6824"/>
              <a:gd name="f3930" fmla="val 2088"/>
              <a:gd name="f3931" fmla="val 6809"/>
              <a:gd name="f3932" fmla="val 2098"/>
              <a:gd name="f3933" fmla="val 6796"/>
              <a:gd name="f3934" fmla="val 2108"/>
              <a:gd name="f3935" fmla="val 6783"/>
              <a:gd name="f3936" fmla="val 2118"/>
              <a:gd name="f3937" fmla="val 6770"/>
              <a:gd name="f3938" fmla="val 2129"/>
              <a:gd name="f3939" fmla="val 6759"/>
              <a:gd name="f3940" fmla="val 6748"/>
              <a:gd name="f3941" fmla="val 6738"/>
              <a:gd name="f3942" fmla="val 6729"/>
              <a:gd name="f3943" fmla="val 6719"/>
              <a:gd name="f3944" fmla="val 2193"/>
              <a:gd name="f3945" fmla="val 6711"/>
              <a:gd name="f3946" fmla="val 6704"/>
              <a:gd name="f3947" fmla="val 2221"/>
              <a:gd name="f3948" fmla="val 6698"/>
              <a:gd name="f3949" fmla="val 6693"/>
              <a:gd name="f3950" fmla="val 2252"/>
              <a:gd name="f3951" fmla="val 6688"/>
              <a:gd name="f3952" fmla="val 2267"/>
              <a:gd name="f3953" fmla="val 6684"/>
              <a:gd name="f3954" fmla="val 2283"/>
              <a:gd name="f3955" fmla="val 6681"/>
              <a:gd name="f3956" fmla="val 2300"/>
              <a:gd name="f3957" fmla="val 2316"/>
              <a:gd name="f3958" fmla="val 6678"/>
              <a:gd name="f3959" fmla="val 2333"/>
              <a:gd name="f3960" fmla="val 6677"/>
              <a:gd name="f3961" fmla="val 2351"/>
              <a:gd name="f3962" fmla="val 6680"/>
              <a:gd name="f3963" fmla="val 2396"/>
              <a:gd name="f3964" fmla="val 6683"/>
              <a:gd name="f3965" fmla="val 2410"/>
              <a:gd name="f3966" fmla="val 6689"/>
              <a:gd name="f3967" fmla="val 2438"/>
              <a:gd name="f3968" fmla="val 6699"/>
              <a:gd name="f3969" fmla="val 2464"/>
              <a:gd name="f3970" fmla="val 6717"/>
              <a:gd name="f3971" fmla="val 6726"/>
              <a:gd name="f3972" fmla="val 2513"/>
              <a:gd name="f3973" fmla="val 6734"/>
              <a:gd name="f3974" fmla="val 2524"/>
              <a:gd name="f3975" fmla="val 6742"/>
              <a:gd name="f3976" fmla="val 2536"/>
              <a:gd name="f3977" fmla="val 6751"/>
              <a:gd name="f3978" fmla="val 6761"/>
              <a:gd name="f3979" fmla="val 6771"/>
              <a:gd name="f3980" fmla="val 2567"/>
              <a:gd name="f3981" fmla="val 6795"/>
              <a:gd name="f3982" fmla="val 2587"/>
              <a:gd name="f3983" fmla="val 6807"/>
              <a:gd name="f3984" fmla="val 2646"/>
              <a:gd name="f3985" fmla="val 6993"/>
              <a:gd name="f3986" fmla="val 2688"/>
              <a:gd name="f3987" fmla="val 7022"/>
              <a:gd name="f3988" fmla="val 2699"/>
              <a:gd name="f3989" fmla="val 7049"/>
              <a:gd name="f3990" fmla="val 2711"/>
              <a:gd name="f3991" fmla="val 7096"/>
              <a:gd name="f3992" fmla="val 2747"/>
              <a:gd name="f3993" fmla="val 2760"/>
              <a:gd name="f3994" fmla="val 2774"/>
              <a:gd name="f3995" fmla="val 7165"/>
              <a:gd name="f3996" fmla="val 2788"/>
              <a:gd name="f3997" fmla="val 2802"/>
              <a:gd name="f3998" fmla="val 7189"/>
              <a:gd name="f3999" fmla="val 7198"/>
              <a:gd name="f4000" fmla="val 2850"/>
              <a:gd name="f4001" fmla="val 7211"/>
              <a:gd name="f4002" fmla="val 2886"/>
              <a:gd name="f4003" fmla="val 7217"/>
              <a:gd name="f4004" fmla="val 2926"/>
              <a:gd name="f4005" fmla="val 7216"/>
              <a:gd name="f4006" fmla="val 2948"/>
              <a:gd name="f4007" fmla="val 2970"/>
              <a:gd name="f4008" fmla="val 2980"/>
              <a:gd name="f4009" fmla="val 7208"/>
              <a:gd name="f4010" fmla="val 7201"/>
              <a:gd name="f4011" fmla="val 7192"/>
              <a:gd name="f4012" fmla="val 3066"/>
              <a:gd name="f4013" fmla="val 7152"/>
              <a:gd name="f4014" fmla="val 3073"/>
              <a:gd name="f4015" fmla="val 7126"/>
              <a:gd name="f4016" fmla="val 3105"/>
              <a:gd name="f4017" fmla="val 7085"/>
              <a:gd name="f4018" fmla="val 3109"/>
              <a:gd name="f4019" fmla="val 6967"/>
              <a:gd name="f4020" fmla="val 6948"/>
              <a:gd name="f4021" fmla="val 6928"/>
              <a:gd name="f4022" fmla="val 6908"/>
              <a:gd name="f4023" fmla="val 6816"/>
              <a:gd name="f4024" fmla="val 6799"/>
              <a:gd name="f4025" fmla="val 6782"/>
              <a:gd name="f4026" fmla="val 6750"/>
              <a:gd name="f4027" fmla="val 3082"/>
              <a:gd name="f4028" fmla="val 6735"/>
              <a:gd name="f4029" fmla="val 6720"/>
              <a:gd name="f4030" fmla="val 3068"/>
              <a:gd name="f4031" fmla="val 6706"/>
              <a:gd name="f4032" fmla="val 3052"/>
              <a:gd name="f4033" fmla="val 5569"/>
              <a:gd name="f4034" fmla="val 5594"/>
              <a:gd name="f4035" fmla="val 5619"/>
              <a:gd name="f4036" fmla="val 5709"/>
              <a:gd name="f4037" fmla="val 5742"/>
              <a:gd name="f4038" fmla="val 5759"/>
              <a:gd name="f4039" fmla="val 5775"/>
              <a:gd name="f4040" fmla="val 5794"/>
              <a:gd name="f4041" fmla="val 5811"/>
              <a:gd name="f4042" fmla="val 5829"/>
              <a:gd name="f4043" fmla="val 5848"/>
              <a:gd name="f4044" fmla="val 5865"/>
              <a:gd name="f4045" fmla="val 5882"/>
              <a:gd name="f4046" fmla="val 5899"/>
              <a:gd name="f4047" fmla="val 5915"/>
              <a:gd name="f4048" fmla="val 5930"/>
              <a:gd name="f4049" fmla="val 5945"/>
              <a:gd name="f4050" fmla="val 5960"/>
              <a:gd name="f4051" fmla="val 5973"/>
              <a:gd name="f4052" fmla="val 5987"/>
              <a:gd name="f4053" fmla="val 6000"/>
              <a:gd name="f4054" fmla="val 6024"/>
              <a:gd name="f4055" fmla="val 6036"/>
              <a:gd name="f4056" fmla="val 6056"/>
              <a:gd name="f4057" fmla="val 6065"/>
              <a:gd name="f4058" fmla="val 6073"/>
              <a:gd name="f4059" fmla="val 6082"/>
              <a:gd name="f4060" fmla="val 6090"/>
              <a:gd name="f4061" fmla="val 6097"/>
              <a:gd name="f4062" fmla="val 6103"/>
              <a:gd name="f4063" fmla="val 6108"/>
              <a:gd name="f4064" fmla="val 6113"/>
              <a:gd name="f4065" fmla="val 6121"/>
              <a:gd name="f4066" fmla="val 6127"/>
              <a:gd name="f4067" fmla="val 6128"/>
              <a:gd name="f4068" fmla="val 6129"/>
              <a:gd name="f4069" fmla="val 6131"/>
              <a:gd name="f4070" fmla="val 6126"/>
              <a:gd name="f4071" fmla="val 6122"/>
              <a:gd name="f4072" fmla="val 6115"/>
              <a:gd name="f4073" fmla="val 6072"/>
              <a:gd name="f4074" fmla="val 6022"/>
              <a:gd name="f4075" fmla="val 6002"/>
              <a:gd name="f4076" fmla="val 5980"/>
              <a:gd name="f4077" fmla="val 5957"/>
              <a:gd name="f4078" fmla="val 5905"/>
              <a:gd name="f4079" fmla="val 5866"/>
              <a:gd name="f4080" fmla="val 5832"/>
              <a:gd name="f4081" fmla="val 5818"/>
              <a:gd name="f4082" fmla="val 5805"/>
              <a:gd name="f4083" fmla="val 5793"/>
              <a:gd name="f4084" fmla="val 5782"/>
              <a:gd name="f4085" fmla="val 5773"/>
              <a:gd name="f4086" fmla="val 5765"/>
              <a:gd name="f4087" fmla="val 5758"/>
              <a:gd name="f4088" fmla="val 5753"/>
              <a:gd name="f4089" fmla="val 5749"/>
              <a:gd name="f4090" fmla="val 5746"/>
              <a:gd name="f4091" fmla="val 5744"/>
              <a:gd name="f4092" fmla="val 5764"/>
              <a:gd name="f4093" fmla="val 5771"/>
              <a:gd name="f4094" fmla="val 5779"/>
              <a:gd name="f4095" fmla="val 5790"/>
              <a:gd name="f4096" fmla="val 5800"/>
              <a:gd name="f4097" fmla="val 5824"/>
              <a:gd name="f4098" fmla="val 5838"/>
              <a:gd name="f4099" fmla="val 5853"/>
              <a:gd name="f4100" fmla="val 5868"/>
              <a:gd name="f4101" fmla="val 5886"/>
              <a:gd name="f4102" fmla="val 5914"/>
              <a:gd name="f4103" fmla="val 5928"/>
              <a:gd name="f4104" fmla="val 5942"/>
              <a:gd name="f4105" fmla="val 5967"/>
              <a:gd name="f4106" fmla="val 5991"/>
              <a:gd name="f4107" fmla="val 6030"/>
              <a:gd name="f4108" fmla="val 6047"/>
              <a:gd name="f4109" fmla="val 6061"/>
              <a:gd name="f4110" fmla="val 6035"/>
              <a:gd name="f4111" fmla="val 6009"/>
              <a:gd name="f4112" fmla="val 5981"/>
              <a:gd name="f4113" fmla="val 5952"/>
              <a:gd name="f4114" fmla="val 5872"/>
              <a:gd name="f4115" fmla="val 5855"/>
              <a:gd name="f4116" fmla="val 5840"/>
              <a:gd name="f4117" fmla="val 5823"/>
              <a:gd name="f4118" fmla="val 5808"/>
              <a:gd name="f4119" fmla="val 5752"/>
              <a:gd name="f4120" fmla="val 5740"/>
              <a:gd name="f4121" fmla="val 5726"/>
              <a:gd name="f4122" fmla="val 5703"/>
              <a:gd name="f4123" fmla="val 5693"/>
              <a:gd name="f4124" fmla="val 5682"/>
              <a:gd name="f4125" fmla="val 5646"/>
              <a:gd name="f4126" fmla="val 5624"/>
              <a:gd name="f4127" fmla="val 5618"/>
              <a:gd name="f4128" fmla="val 5613"/>
              <a:gd name="f4129" fmla="val 5608"/>
              <a:gd name="f4130" fmla="val 5604"/>
              <a:gd name="f4131" fmla="val 5601"/>
              <a:gd name="f4132" fmla="val 5598"/>
              <a:gd name="f4133" fmla="val 5596"/>
              <a:gd name="f4134" fmla="val 5593"/>
              <a:gd name="f4135" fmla="val 5623"/>
              <a:gd name="f4136" fmla="val 5649"/>
              <a:gd name="f4137" fmla="val 5680"/>
              <a:gd name="f4138" fmla="val 5699"/>
              <a:gd name="f4139" fmla="val 5720"/>
              <a:gd name="f4140" fmla="val 5743"/>
              <a:gd name="f4141" fmla="val 5767"/>
              <a:gd name="f4142" fmla="val 5821"/>
              <a:gd name="f4143" fmla="val 5842"/>
              <a:gd name="f4144" fmla="val 5861"/>
              <a:gd name="f4145" fmla="val 5908"/>
              <a:gd name="f4146" fmla="val 5933"/>
              <a:gd name="f4147" fmla="val 5943"/>
              <a:gd name="f4148" fmla="val 5959"/>
              <a:gd name="f4149" fmla="val 5965"/>
              <a:gd name="f4150" fmla="val 5970"/>
              <a:gd name="f4151" fmla="val 5974"/>
              <a:gd name="f4152" fmla="val 5977"/>
              <a:gd name="f4153" fmla="val 5978"/>
              <a:gd name="f4154" fmla="val 5979"/>
              <a:gd name="f4155" fmla="val 5976"/>
              <a:gd name="f4156" fmla="val 5969"/>
              <a:gd name="f4157" fmla="val 5963"/>
              <a:gd name="f4158" fmla="val 5949"/>
              <a:gd name="f4159" fmla="val 5939"/>
              <a:gd name="f4160" fmla="val 5927"/>
              <a:gd name="f4161" fmla="val 5916"/>
              <a:gd name="f4162" fmla="val 5902"/>
              <a:gd name="f4163" fmla="val 5888"/>
              <a:gd name="f4164" fmla="val 5871"/>
              <a:gd name="f4165" fmla="val 5854"/>
              <a:gd name="f4166" fmla="val 5835"/>
              <a:gd name="f4167" fmla="val 5814"/>
              <a:gd name="f4168" fmla="val 5785"/>
              <a:gd name="f4169" fmla="val 5770"/>
              <a:gd name="f4170" fmla="val 5756"/>
              <a:gd name="f4171" fmla="val 5626"/>
              <a:gd name="f4172" fmla="val 5607"/>
              <a:gd name="f4173" fmla="val 4917"/>
              <a:gd name="f4174" fmla="val 4975"/>
              <a:gd name="f4175" fmla="val 5007"/>
              <a:gd name="f4176" fmla="val 5162"/>
              <a:gd name="f4177" fmla="val 5332"/>
              <a:gd name="f4178" fmla="val 5353"/>
              <a:gd name="f4179" fmla="val 5362"/>
              <a:gd name="f4180" fmla="val 5379"/>
              <a:gd name="f4181" fmla="val 5386"/>
              <a:gd name="f4182" fmla="val 5394"/>
              <a:gd name="f4183" fmla="val 5400"/>
              <a:gd name="f4184" fmla="val 5411"/>
              <a:gd name="f4185" fmla="val 5415"/>
              <a:gd name="f4186" fmla="val 5424"/>
              <a:gd name="f4187" fmla="val 5426"/>
              <a:gd name="f4188" fmla="val 5427"/>
              <a:gd name="f4189" fmla="val 5413"/>
              <a:gd name="f4190" fmla="val 5405"/>
              <a:gd name="f4191" fmla="val 5395"/>
              <a:gd name="f4192" fmla="val 5383"/>
              <a:gd name="f4193" fmla="val 5370"/>
              <a:gd name="f4194" fmla="val 5355"/>
              <a:gd name="f4195" fmla="val 5338"/>
              <a:gd name="f4196" fmla="val 5070"/>
              <a:gd name="f4197" fmla="val 5062"/>
              <a:gd name="f4198" fmla="val 5046"/>
              <a:gd name="f4199" fmla="val 5041"/>
              <a:gd name="f4200" fmla="val 5061"/>
              <a:gd name="f4201" fmla="val 5109"/>
              <a:gd name="f4202" fmla="val 5239"/>
              <a:gd name="f4203" fmla="val 5328"/>
              <a:gd name="f4204" fmla="val 5345"/>
              <a:gd name="f4205" fmla="val 5358"/>
              <a:gd name="f4206" fmla="val 5396"/>
              <a:gd name="f4207" fmla="val 5377"/>
              <a:gd name="f4208" fmla="val 5356"/>
              <a:gd name="f4209" fmla="val 5153"/>
              <a:gd name="f4210" fmla="val 5106"/>
              <a:gd name="f4211" fmla="val 5076"/>
              <a:gd name="f4212" fmla="val 5063"/>
              <a:gd name="f4213" fmla="val 5012"/>
              <a:gd name="f4214" fmla="val 4989"/>
              <a:gd name="f4215" fmla="val 4969"/>
              <a:gd name="f4216" fmla="val 4960"/>
              <a:gd name="f4217" fmla="val 4952"/>
              <a:gd name="f4218" fmla="val 4944"/>
              <a:gd name="f4219" fmla="val 4928"/>
              <a:gd name="f4220" fmla="val 4906"/>
              <a:gd name="f4221" fmla="val 4902"/>
              <a:gd name="f4222" fmla="val 4898"/>
              <a:gd name="f4223" fmla="val 4889"/>
              <a:gd name="f4224" fmla="val 4912"/>
              <a:gd name="f4225" fmla="val 4921"/>
              <a:gd name="f4226" fmla="val 5158"/>
              <a:gd name="f4227" fmla="val 5206"/>
              <a:gd name="f4228" fmla="val 5230"/>
              <a:gd name="f4229" fmla="val 5268"/>
              <a:gd name="f4230" fmla="val 5276"/>
              <a:gd name="f4231" fmla="val 5246"/>
              <a:gd name="f4232" fmla="val 5236"/>
              <a:gd name="f4233" fmla="val 5082"/>
              <a:gd name="f4234" fmla="val 5068"/>
              <a:gd name="f4235" fmla="val 5053"/>
              <a:gd name="f4236" fmla="val 4923"/>
              <a:gd name="f4237" fmla="val 4726"/>
              <a:gd name="f4238" fmla="val 2808"/>
              <a:gd name="f4239" fmla="val 2789"/>
              <a:gd name="f4240" fmla="val 2687"/>
              <a:gd name="f4241" fmla="val 2670"/>
              <a:gd name="f4242" fmla="val 4720"/>
              <a:gd name="f4243" fmla="val 4716"/>
              <a:gd name="f4244" fmla="val 2637"/>
              <a:gd name="f4245" fmla="val 4712"/>
              <a:gd name="f4246" fmla="val 2619"/>
              <a:gd name="f4247" fmla="val 2586"/>
              <a:gd name="f4248" fmla="val 2568"/>
              <a:gd name="f4249" fmla="val 4670"/>
              <a:gd name="f4250" fmla="val 4651"/>
              <a:gd name="f4251" fmla="val 2475"/>
              <a:gd name="f4252" fmla="val 2461"/>
              <a:gd name="f4253" fmla="val 2448"/>
              <a:gd name="f4254" fmla="val 4600"/>
              <a:gd name="f4255" fmla="val 2403"/>
              <a:gd name="f4256" fmla="val 4516"/>
              <a:gd name="f4257" fmla="val 4379"/>
              <a:gd name="f4258" fmla="val 4356"/>
              <a:gd name="f4259" fmla="val 4333"/>
              <a:gd name="f4260" fmla="val 4289"/>
              <a:gd name="f4261" fmla="val 4269"/>
              <a:gd name="f4262" fmla="val 4229"/>
              <a:gd name="f4263" fmla="val 4210"/>
              <a:gd name="f4264" fmla="val 4191"/>
              <a:gd name="f4265" fmla="val 2416"/>
              <a:gd name="f4266" fmla="val 2440"/>
              <a:gd name="f4267" fmla="val 4111"/>
              <a:gd name="f4268" fmla="val 4083"/>
              <a:gd name="f4269" fmla="val 4046"/>
              <a:gd name="f4270" fmla="val 4036"/>
              <a:gd name="f4271" fmla="val 4018"/>
              <a:gd name="f4272" fmla="val 4010"/>
              <a:gd name="f4273" fmla="val 3995"/>
              <a:gd name="f4274" fmla="val 3990"/>
              <a:gd name="f4275" fmla="val 3985"/>
              <a:gd name="f4276" fmla="val 3981"/>
              <a:gd name="f4277" fmla="val 3978"/>
              <a:gd name="f4278" fmla="val 2753"/>
              <a:gd name="f4279" fmla="val 3976"/>
              <a:gd name="f4280" fmla="val 2777"/>
              <a:gd name="f4281" fmla="val 3975"/>
              <a:gd name="f4282" fmla="val 3974"/>
              <a:gd name="f4283" fmla="val 2872"/>
              <a:gd name="f4284" fmla="val 2895"/>
              <a:gd name="f4285" fmla="val 3982"/>
              <a:gd name="f4286" fmla="val 2917"/>
              <a:gd name="f4287" fmla="val 2960"/>
              <a:gd name="f4288" fmla="val 3996"/>
              <a:gd name="f4289" fmla="val 4011"/>
              <a:gd name="f4290" fmla="val 3021"/>
              <a:gd name="f4291" fmla="val 4019"/>
              <a:gd name="f4292" fmla="val 4061"/>
              <a:gd name="f4293" fmla="val 3107"/>
              <a:gd name="f4294" fmla="val 4074"/>
              <a:gd name="f4295" fmla="val 4087"/>
              <a:gd name="f4296" fmla="val 4100"/>
              <a:gd name="f4297" fmla="val 4147"/>
              <a:gd name="f4298" fmla="val 3189"/>
              <a:gd name="f4299" fmla="val 4182"/>
              <a:gd name="f4300" fmla="val 4201"/>
              <a:gd name="f4301" fmla="val 3219"/>
              <a:gd name="f4302" fmla="val 4260"/>
              <a:gd name="f4303" fmla="val 4348"/>
              <a:gd name="f4304" fmla="val 4372"/>
              <a:gd name="f4305" fmla="val 4396"/>
              <a:gd name="f4306" fmla="val 4491"/>
              <a:gd name="f4307" fmla="val 4662"/>
              <a:gd name="f4308" fmla="val 3108"/>
              <a:gd name="f4309" fmla="val 3132"/>
              <a:gd name="f4310" fmla="val 4418"/>
              <a:gd name="f4311" fmla="val 4404"/>
              <a:gd name="f4312" fmla="val 4389"/>
              <a:gd name="f4313" fmla="val 4375"/>
              <a:gd name="f4314" fmla="val 4361"/>
              <a:gd name="f4315" fmla="val 4346"/>
              <a:gd name="f4316" fmla="val 4307"/>
              <a:gd name="f4317" fmla="val 4246"/>
              <a:gd name="f4318" fmla="val 3083"/>
              <a:gd name="f4319" fmla="val 4224"/>
              <a:gd name="f4320" fmla="val 4214"/>
              <a:gd name="f4321" fmla="val 3056"/>
              <a:gd name="f4322" fmla="val 4195"/>
              <a:gd name="f4323" fmla="val 4186"/>
              <a:gd name="f4324" fmla="val 4178"/>
              <a:gd name="f4325" fmla="val 4163"/>
              <a:gd name="f4326" fmla="val 4157"/>
              <a:gd name="f4327" fmla="val 4132"/>
              <a:gd name="f4328" fmla="val 2911"/>
              <a:gd name="f4329" fmla="val 4129"/>
              <a:gd name="f4330" fmla="val 4127"/>
              <a:gd name="f4331" fmla="val 2877"/>
              <a:gd name="f4332" fmla="val 4126"/>
              <a:gd name="f4333" fmla="val 2706"/>
              <a:gd name="f4334" fmla="val 2685"/>
              <a:gd name="f4335" fmla="val 2663"/>
              <a:gd name="f4336" fmla="val 4156"/>
              <a:gd name="f4337" fmla="val 2620"/>
              <a:gd name="f4338" fmla="val 4166"/>
              <a:gd name="f4339" fmla="val 2578"/>
              <a:gd name="f4340" fmla="val 4198"/>
              <a:gd name="f4341" fmla="val 4207"/>
              <a:gd name="f4342" fmla="val 2542"/>
              <a:gd name="f4343" fmla="val 2533"/>
              <a:gd name="f4344" fmla="val 4233"/>
              <a:gd name="f4345" fmla="val 4242"/>
              <a:gd name="f4346" fmla="val 4253"/>
              <a:gd name="f4347" fmla="val 4274"/>
              <a:gd name="f4348" fmla="val 4324"/>
              <a:gd name="f4349" fmla="val 4337"/>
              <a:gd name="f4350" fmla="val 2473"/>
              <a:gd name="f4351" fmla="val 4382"/>
              <a:gd name="f4352" fmla="val 4412"/>
              <a:gd name="f4353" fmla="val 4503"/>
              <a:gd name="f4354" fmla="val 4511"/>
              <a:gd name="f4355" fmla="val 2545"/>
              <a:gd name="f4356" fmla="val 2553"/>
              <a:gd name="f4357" fmla="val 3207"/>
              <a:gd name="f4358" fmla="val 3208"/>
              <a:gd name="f4359" fmla="val 3224"/>
              <a:gd name="f4360" fmla="val 3296"/>
              <a:gd name="f4361" fmla="val 3309"/>
              <a:gd name="f4362" fmla="val 3325"/>
              <a:gd name="f4363" fmla="val 3356"/>
              <a:gd name="f4364" fmla="val 3373"/>
              <a:gd name="f4365" fmla="val 3391"/>
              <a:gd name="f4366" fmla="val 3410"/>
              <a:gd name="f4367" fmla="val 3428"/>
              <a:gd name="f4368" fmla="val 3441"/>
              <a:gd name="f4369" fmla="val 3454"/>
              <a:gd name="f4370" fmla="val 3467"/>
              <a:gd name="f4371" fmla="val 3479"/>
              <a:gd name="f4372" fmla="val 3490"/>
              <a:gd name="f4373" fmla="val 3500"/>
              <a:gd name="f4374" fmla="val 3521"/>
              <a:gd name="f4375" fmla="val 3530"/>
              <a:gd name="f4376" fmla="val 3539"/>
              <a:gd name="f4377" fmla="val 3547"/>
              <a:gd name="f4378" fmla="val 3555"/>
              <a:gd name="f4379" fmla="val 3570"/>
              <a:gd name="f4380" fmla="val 3576"/>
              <a:gd name="f4381" fmla="val 3582"/>
              <a:gd name="f4382" fmla="val 3588"/>
              <a:gd name="f4383" fmla="val 3593"/>
              <a:gd name="f4384" fmla="val 3598"/>
              <a:gd name="f4385" fmla="val 3602"/>
              <a:gd name="f4386" fmla="val 3610"/>
              <a:gd name="f4387" fmla="val 3616"/>
              <a:gd name="f4388" fmla="val 3621"/>
              <a:gd name="f4389" fmla="val 3624"/>
              <a:gd name="f4390" fmla="val 3626"/>
              <a:gd name="f4391" fmla="val 3783"/>
              <a:gd name="f4392" fmla="val 3782"/>
              <a:gd name="f4393" fmla="val 3780"/>
              <a:gd name="f4394" fmla="val 3778"/>
              <a:gd name="f4395" fmla="val 3775"/>
              <a:gd name="f4396" fmla="val 3770"/>
              <a:gd name="f4397" fmla="val 3765"/>
              <a:gd name="f4398" fmla="val 3759"/>
              <a:gd name="f4399" fmla="val 3751"/>
              <a:gd name="f4400" fmla="val 3744"/>
              <a:gd name="f4401" fmla="val 3736"/>
              <a:gd name="f4402" fmla="val 3727"/>
              <a:gd name="f4403" fmla="val 3718"/>
              <a:gd name="f4404" fmla="val 3697"/>
              <a:gd name="f4405" fmla="val 3687"/>
              <a:gd name="f4406" fmla="val 3676"/>
              <a:gd name="f4407" fmla="val 3652"/>
              <a:gd name="f4408" fmla="val 3640"/>
              <a:gd name="f4409" fmla="val 3628"/>
              <a:gd name="f4410" fmla="val 3615"/>
              <a:gd name="f4411" fmla="val 3589"/>
              <a:gd name="f4412" fmla="val 3577"/>
              <a:gd name="f4413" fmla="val 3564"/>
              <a:gd name="f4414" fmla="val 3551"/>
              <a:gd name="f4415" fmla="val 3526"/>
              <a:gd name="f4416" fmla="val 3453"/>
              <a:gd name="f4417" fmla="val 3403"/>
              <a:gd name="f4418" fmla="val 3381"/>
              <a:gd name="f4419" fmla="val 3358"/>
              <a:gd name="f4420" fmla="val 3319"/>
              <a:gd name="f4421" fmla="val 3300"/>
              <a:gd name="f4422" fmla="val 3267"/>
              <a:gd name="f4423" fmla="val 3050"/>
              <a:gd name="f4424" fmla="val 2724"/>
              <a:gd name="f4425" fmla="val 2734"/>
              <a:gd name="f4426" fmla="val 2744"/>
              <a:gd name="f4427" fmla="val 2762"/>
              <a:gd name="f4428" fmla="val 2784"/>
              <a:gd name="f4429" fmla="val 2790"/>
              <a:gd name="f4430" fmla="val 2803"/>
              <a:gd name="f4431" fmla="val 2806"/>
              <a:gd name="f4432" fmla="val 2810"/>
              <a:gd name="f4433" fmla="val 2799"/>
              <a:gd name="f4434" fmla="val 2761"/>
              <a:gd name="f4435" fmla="val 2725"/>
              <a:gd name="f4436" fmla="val 2714"/>
              <a:gd name="f4437" fmla="val 2693"/>
              <a:gd name="f4438" fmla="val 2675"/>
              <a:gd name="f4439" fmla="val 2657"/>
              <a:gd name="f4440" fmla="val 2638"/>
              <a:gd name="f4441" fmla="val 2632"/>
              <a:gd name="f4442" fmla="val 2628"/>
              <a:gd name="f4443" fmla="val 2616"/>
              <a:gd name="f4444" fmla="val 2673"/>
              <a:gd name="f4445" fmla="val 2690"/>
              <a:gd name="f4446" fmla="val 2710"/>
              <a:gd name="f4447" fmla="val 2792"/>
              <a:gd name="f4448" fmla="val 2636"/>
              <a:gd name="f4449" fmla="val 1899"/>
              <a:gd name="f4450" fmla="val 1925"/>
              <a:gd name="f4451" fmla="val 1953"/>
              <a:gd name="f4452" fmla="val 1983"/>
              <a:gd name="f4453" fmla="val 2014"/>
              <a:gd name="f4454" fmla="val 2099"/>
              <a:gd name="f4455" fmla="val 2116"/>
              <a:gd name="f4456" fmla="val 2135"/>
              <a:gd name="f4457" fmla="val 2153"/>
              <a:gd name="f4458" fmla="val 2204"/>
              <a:gd name="f4459" fmla="val 2251"/>
              <a:gd name="f4460" fmla="val 2265"/>
              <a:gd name="f4461" fmla="val 2280"/>
              <a:gd name="f4462" fmla="val 2293"/>
              <a:gd name="f4463" fmla="val 2305"/>
              <a:gd name="f4464" fmla="val 2330"/>
              <a:gd name="f4465" fmla="val 2341"/>
              <a:gd name="f4466" fmla="val 2371"/>
              <a:gd name="f4467" fmla="val 2388"/>
              <a:gd name="f4468" fmla="val 2395"/>
              <a:gd name="f4469" fmla="val 2420"/>
              <a:gd name="f4470" fmla="val 2428"/>
              <a:gd name="f4471" fmla="val 2433"/>
              <a:gd name="f4472" fmla="val 2413"/>
              <a:gd name="f4473" fmla="val 2328"/>
              <a:gd name="f4474" fmla="val 2308"/>
              <a:gd name="f4475" fmla="val 2262"/>
              <a:gd name="f4476" fmla="val 2210"/>
              <a:gd name="f4477" fmla="val 2171"/>
              <a:gd name="f4478" fmla="val 2138"/>
              <a:gd name="f4479" fmla="val 2124"/>
              <a:gd name="f4480" fmla="val 2110"/>
              <a:gd name="f4481" fmla="val 2070"/>
              <a:gd name="f4482" fmla="val 2058"/>
              <a:gd name="f4483" fmla="val 2054"/>
              <a:gd name="f4484" fmla="val 2049"/>
              <a:gd name="f4485" fmla="val 2063"/>
              <a:gd name="f4486" fmla="val 2069"/>
              <a:gd name="f4487" fmla="val 2077"/>
              <a:gd name="f4488" fmla="val 2105"/>
              <a:gd name="f4489" fmla="val 2117"/>
              <a:gd name="f4490" fmla="val 2130"/>
              <a:gd name="f4491" fmla="val 2144"/>
              <a:gd name="f4492" fmla="val 2191"/>
              <a:gd name="f4493" fmla="val 2206"/>
              <a:gd name="f4494" fmla="val 2234"/>
              <a:gd name="f4495" fmla="val 2247"/>
              <a:gd name="f4496" fmla="val 2273"/>
              <a:gd name="f4497" fmla="val 2296"/>
              <a:gd name="f4498" fmla="val 2336"/>
              <a:gd name="f4499" fmla="val 2352"/>
              <a:gd name="f4500" fmla="val 2314"/>
              <a:gd name="f4501" fmla="val 2287"/>
              <a:gd name="f4502" fmla="val 2257"/>
              <a:gd name="f4503" fmla="val 2227"/>
              <a:gd name="f4504" fmla="val 2145"/>
              <a:gd name="f4505" fmla="val 2114"/>
              <a:gd name="f4506" fmla="val 2085"/>
              <a:gd name="f4507" fmla="val 2020"/>
              <a:gd name="f4508" fmla="val 1998"/>
              <a:gd name="f4509" fmla="val 1988"/>
              <a:gd name="f4510" fmla="val 1978"/>
              <a:gd name="f4511" fmla="val 1968"/>
              <a:gd name="f4512" fmla="val 1959"/>
              <a:gd name="f4513" fmla="val 1951"/>
              <a:gd name="f4514" fmla="val 1944"/>
              <a:gd name="f4515" fmla="val 1937"/>
              <a:gd name="f4516" fmla="val 1930"/>
              <a:gd name="f4517" fmla="val 1918"/>
              <a:gd name="f4518" fmla="val 1914"/>
              <a:gd name="f4519" fmla="val 1910"/>
              <a:gd name="f4520" fmla="val 1906"/>
              <a:gd name="f4521" fmla="val 1903"/>
              <a:gd name="f4522" fmla="val 1901"/>
              <a:gd name="f4523" fmla="val 1898"/>
              <a:gd name="f4524" fmla="val 1902"/>
              <a:gd name="f4525" fmla="val 1912"/>
              <a:gd name="f4526" fmla="val 1919"/>
              <a:gd name="f4527" fmla="val 1941"/>
              <a:gd name="f4528" fmla="val 1954"/>
              <a:gd name="f4529" fmla="val 1969"/>
              <a:gd name="f4530" fmla="val 1986"/>
              <a:gd name="f4531" fmla="val 2005"/>
              <a:gd name="f4532" fmla="val 2127"/>
              <a:gd name="f4533" fmla="val 2148"/>
              <a:gd name="f4534" fmla="val 2184"/>
              <a:gd name="f4535" fmla="val 2200"/>
              <a:gd name="f4536" fmla="val 2214"/>
              <a:gd name="f4537" fmla="val 2239"/>
              <a:gd name="f4538" fmla="val 2249"/>
              <a:gd name="f4539" fmla="val 2272"/>
              <a:gd name="f4540" fmla="val 2277"/>
              <a:gd name="f4541" fmla="val 2285"/>
              <a:gd name="f4542" fmla="val 2275"/>
              <a:gd name="f4543" fmla="val 2269"/>
              <a:gd name="f4544" fmla="val 2254"/>
              <a:gd name="f4545" fmla="val 2244"/>
              <a:gd name="f4546" fmla="val 2222"/>
              <a:gd name="f4547" fmla="val 2208"/>
              <a:gd name="f4548" fmla="val 2177"/>
              <a:gd name="f4549" fmla="val 2140"/>
              <a:gd name="f4550" fmla="val 2119"/>
              <a:gd name="f4551" fmla="val 2091"/>
              <a:gd name="f4552" fmla="val 2076"/>
              <a:gd name="f4553" fmla="val 2061"/>
              <a:gd name="f4554" fmla="val 1979"/>
              <a:gd name="f4555" fmla="val 1932"/>
              <a:gd name="f4556" fmla="val 1674"/>
              <a:gd name="f4557" fmla="val 1518"/>
              <a:gd name="f4558" fmla="val 1517"/>
              <a:gd name="f4559" fmla="val 1510"/>
              <a:gd name="f4560" fmla="val 1504"/>
              <a:gd name="f4561" fmla="val 1498"/>
              <a:gd name="f4562" fmla="val 1492"/>
              <a:gd name="f4563" fmla="val 1484"/>
              <a:gd name="f4564" fmla="val 1474"/>
              <a:gd name="f4565" fmla="val 1465"/>
              <a:gd name="f4566" fmla="val 1454"/>
              <a:gd name="f4567" fmla="val 1443"/>
              <a:gd name="f4568" fmla="val 1430"/>
              <a:gd name="f4569" fmla="val 1416"/>
              <a:gd name="f4570" fmla="val 1387"/>
              <a:gd name="f4571" fmla="val 1370"/>
              <a:gd name="f4572" fmla="val 1354"/>
              <a:gd name="f4573" fmla="val 1336"/>
              <a:gd name="f4574" fmla="val 1317"/>
              <a:gd name="f4575" fmla="val 1299"/>
              <a:gd name="f4576" fmla="val 1286"/>
              <a:gd name="f4577" fmla="val 1273"/>
              <a:gd name="f4578" fmla="val 1261"/>
              <a:gd name="f4579" fmla="val 1250"/>
              <a:gd name="f4580" fmla="val 1239"/>
              <a:gd name="f4581" fmla="val 1209"/>
              <a:gd name="f4582" fmla="val 1200"/>
              <a:gd name="f4583" fmla="val 1192"/>
              <a:gd name="f4584" fmla="val 1169"/>
              <a:gd name="f4585" fmla="val 1162"/>
              <a:gd name="f4586" fmla="val 1156"/>
              <a:gd name="f4587" fmla="val 1150"/>
              <a:gd name="f4588" fmla="val 1145"/>
              <a:gd name="f4589" fmla="val 1140"/>
              <a:gd name="f4590" fmla="val 1135"/>
              <a:gd name="f4591" fmla="val 1130"/>
              <a:gd name="f4592" fmla="val 1123"/>
              <a:gd name="f4593" fmla="val 1117"/>
              <a:gd name="f4594" fmla="val 1107"/>
              <a:gd name="f4595" fmla="val 951"/>
              <a:gd name="f4596" fmla="val 953"/>
              <a:gd name="f4597" fmla="val 955"/>
              <a:gd name="f4598" fmla="val 958"/>
              <a:gd name="f4599" fmla="val 962"/>
              <a:gd name="f4600" fmla="val 966"/>
              <a:gd name="f4601" fmla="val 978"/>
              <a:gd name="f4602" fmla="val 985"/>
              <a:gd name="f4603" fmla="val 992"/>
              <a:gd name="f4604" fmla="val 1009"/>
              <a:gd name="f4605" fmla="val 1018"/>
              <a:gd name="f4606" fmla="val 1027"/>
              <a:gd name="f4607" fmla="val 1048"/>
              <a:gd name="f4608" fmla="val 1070"/>
              <a:gd name="f4609" fmla="val 1094"/>
              <a:gd name="f4610" fmla="val 1106"/>
              <a:gd name="f4611" fmla="val 1118"/>
              <a:gd name="f4612" fmla="val 1131"/>
              <a:gd name="f4613" fmla="val 1144"/>
              <a:gd name="f4614" fmla="val 1157"/>
              <a:gd name="f4615" fmla="val 1221"/>
              <a:gd name="f4616" fmla="val 1247"/>
              <a:gd name="f4617" fmla="val 1274"/>
              <a:gd name="f4618" fmla="val 1301"/>
              <a:gd name="f4619" fmla="val 1326"/>
              <a:gd name="f4620" fmla="val 1372"/>
              <a:gd name="f4621" fmla="val 1394"/>
              <a:gd name="f4622" fmla="val 1413"/>
              <a:gd name="f4623" fmla="val 1432"/>
              <a:gd name="f4624" fmla="val 1464"/>
              <a:gd name="f4625" fmla="val 1478"/>
              <a:gd name="f4626" fmla="val 1503"/>
              <a:gd name="f4627" fmla="val 1513"/>
              <a:gd name="f4628" fmla="val 1531"/>
              <a:gd name="f4629" fmla="val 1535"/>
              <a:gd name="f4630" fmla="val 1543"/>
              <a:gd name="f4631" fmla="val 1680"/>
              <a:gd name="f4632" fmla="val 1679"/>
              <a:gd name="f4633" fmla="val 1678"/>
              <a:gd name="f4634" fmla="val 1676"/>
              <a:gd name="f4635" fmla="val 1675"/>
              <a:gd name="f4636" fmla="val 20"/>
              <a:gd name="f4637" fmla="val 43"/>
              <a:gd name="f4638" fmla="val 70"/>
              <a:gd name="f4639" fmla="val 99"/>
              <a:gd name="f4640" fmla="val 3246"/>
              <a:gd name="f4641" fmla="val 130"/>
              <a:gd name="f4642" fmla="val 310"/>
              <a:gd name="f4643" fmla="val 343"/>
              <a:gd name="f4644" fmla="val 374"/>
              <a:gd name="f4645" fmla="val 405"/>
              <a:gd name="f4646" fmla="val 433"/>
              <a:gd name="f4647" fmla="val 487"/>
              <a:gd name="f4648" fmla="val 536"/>
              <a:gd name="f4649" fmla="val 558"/>
              <a:gd name="f4650" fmla="val 579"/>
              <a:gd name="f4651" fmla="val 599"/>
              <a:gd name="f4652" fmla="val 3178"/>
              <a:gd name="f4653" fmla="val 651"/>
              <a:gd name="f4654" fmla="val 662"/>
              <a:gd name="f4655" fmla="val 673"/>
              <a:gd name="f4656" fmla="val 683"/>
              <a:gd name="f4657" fmla="val 693"/>
              <a:gd name="f4658" fmla="val 702"/>
              <a:gd name="f4659" fmla="val 711"/>
              <a:gd name="f4660" fmla="val 3064"/>
              <a:gd name="f4661" fmla="val 718"/>
              <a:gd name="f4662" fmla="val 731"/>
              <a:gd name="f4663" fmla="val 738"/>
              <a:gd name="f4664" fmla="val 3005"/>
              <a:gd name="f4665" fmla="val 743"/>
              <a:gd name="f4666" fmla="val 747"/>
              <a:gd name="f4667" fmla="val 2954"/>
              <a:gd name="f4668" fmla="val 752"/>
              <a:gd name="f4669" fmla="val 753"/>
              <a:gd name="f4670" fmla="val 2899"/>
              <a:gd name="f4671" fmla="val 748"/>
              <a:gd name="f4672" fmla="val 745"/>
              <a:gd name="f4673" fmla="val 736"/>
              <a:gd name="f4674" fmla="val 2768"/>
              <a:gd name="f4675" fmla="val 719"/>
              <a:gd name="f4676" fmla="val 2757"/>
              <a:gd name="f4677" fmla="val 713"/>
              <a:gd name="f4678" fmla="val 706"/>
              <a:gd name="f4679" fmla="val 690"/>
              <a:gd name="f4680" fmla="val 2713"/>
              <a:gd name="f4681" fmla="val 681"/>
              <a:gd name="f4682" fmla="val 655"/>
              <a:gd name="f4683" fmla="val 594"/>
              <a:gd name="f4684" fmla="val 2634"/>
              <a:gd name="f4685" fmla="val 572"/>
              <a:gd name="f4686" fmla="val 2623"/>
              <a:gd name="f4687" fmla="val 550"/>
              <a:gd name="f4688" fmla="val 2614"/>
              <a:gd name="f4689" fmla="val 528"/>
              <a:gd name="f4690" fmla="val 507"/>
              <a:gd name="f4691" fmla="val 529"/>
              <a:gd name="f4692" fmla="val 552"/>
              <a:gd name="f4693" fmla="val 609"/>
              <a:gd name="f4694" fmla="val 625"/>
              <a:gd name="f4695" fmla="val 641"/>
              <a:gd name="f4696" fmla="val 667"/>
              <a:gd name="f4697" fmla="val 688"/>
              <a:gd name="f4698" fmla="val 695"/>
              <a:gd name="f4699" fmla="val 2417"/>
              <a:gd name="f4700" fmla="val 701"/>
              <a:gd name="f4701" fmla="val 2397"/>
              <a:gd name="f4702" fmla="val 708"/>
              <a:gd name="f4703" fmla="val 2355"/>
              <a:gd name="f4704" fmla="val 2299"/>
              <a:gd name="f4705" fmla="val 705"/>
              <a:gd name="f4706" fmla="val 2282"/>
              <a:gd name="f4707" fmla="val 689"/>
              <a:gd name="f4708" fmla="val 682"/>
              <a:gd name="f4709" fmla="val 2197"/>
              <a:gd name="f4710" fmla="val 2172"/>
              <a:gd name="f4711" fmla="val 630"/>
              <a:gd name="f4712" fmla="val 619"/>
              <a:gd name="f4713" fmla="val 608"/>
              <a:gd name="f4714" fmla="val 2122"/>
              <a:gd name="f4715" fmla="val 2111"/>
              <a:gd name="f4716" fmla="val 2101"/>
              <a:gd name="f4717" fmla="val 564"/>
              <a:gd name="f4718" fmla="val 531"/>
              <a:gd name="f4719" fmla="val 2075"/>
              <a:gd name="f4720" fmla="val 514"/>
              <a:gd name="f4721" fmla="val 2068"/>
              <a:gd name="f4722" fmla="val 475"/>
              <a:gd name="f4723" fmla="val 2056"/>
              <a:gd name="f4724" fmla="val 455"/>
              <a:gd name="f4725" fmla="val 2047"/>
              <a:gd name="f4726" fmla="val 411"/>
              <a:gd name="f4727" fmla="val 2042"/>
              <a:gd name="f4728" fmla="val 387"/>
              <a:gd name="f4729" fmla="val 363"/>
              <a:gd name="f4730" fmla="val 2037"/>
              <a:gd name="f4731" fmla="val 337"/>
              <a:gd name="f4732" fmla="val 281"/>
              <a:gd name="f4733" fmla="val 2034"/>
              <a:gd name="f4734" fmla="val 241"/>
              <a:gd name="f4735" fmla="val 202"/>
              <a:gd name="f4736" fmla="val 126"/>
              <a:gd name="f4737" fmla="val 57"/>
              <a:gd name="f4738" fmla="val 26"/>
              <a:gd name="f4739" fmla="val 154"/>
              <a:gd name="f4740" fmla="val 2667"/>
              <a:gd name="f4741" fmla="val 373"/>
              <a:gd name="f4742" fmla="val 2680"/>
              <a:gd name="f4743" fmla="val 415"/>
              <a:gd name="f4744" fmla="val 428"/>
              <a:gd name="f4745" fmla="val 441"/>
              <a:gd name="f4746" fmla="val 2697"/>
              <a:gd name="f4747" fmla="val 488"/>
              <a:gd name="f4748" fmla="val 510"/>
              <a:gd name="f4749" fmla="val 2729"/>
              <a:gd name="f4750" fmla="val 519"/>
              <a:gd name="f4751" fmla="val 2737"/>
              <a:gd name="f4752" fmla="val 2772"/>
              <a:gd name="f4753" fmla="val 560"/>
              <a:gd name="f4754" fmla="val 566"/>
              <a:gd name="f4755" fmla="val 2793"/>
              <a:gd name="f4756" fmla="val 2804"/>
              <a:gd name="f4757" fmla="val 576"/>
              <a:gd name="f4758" fmla="val 2816"/>
              <a:gd name="f4759" fmla="val 584"/>
              <a:gd name="f4760" fmla="val 2841"/>
              <a:gd name="f4761" fmla="val 586"/>
              <a:gd name="f4762" fmla="val 2854"/>
              <a:gd name="f4763" fmla="val 589"/>
              <a:gd name="f4764" fmla="val 2868"/>
              <a:gd name="f4765" fmla="val 590"/>
              <a:gd name="f4766" fmla="val 2957"/>
              <a:gd name="f4767" fmla="val 575"/>
              <a:gd name="f4768" fmla="val 565"/>
              <a:gd name="f4769" fmla="val 559"/>
              <a:gd name="f4770" fmla="val 544"/>
              <a:gd name="f4771" fmla="val 535"/>
              <a:gd name="f4772" fmla="val 526"/>
              <a:gd name="f4773" fmla="val 517"/>
              <a:gd name="f4774" fmla="val 497"/>
              <a:gd name="f4775" fmla="val 474"/>
              <a:gd name="f4776" fmla="val 463"/>
              <a:gd name="f4777" fmla="val 3102"/>
              <a:gd name="f4778" fmla="val 425"/>
              <a:gd name="f4779" fmla="val 399"/>
              <a:gd name="f4780" fmla="val 371"/>
              <a:gd name="f4781" fmla="val 245"/>
              <a:gd name="f4782" fmla="val 210"/>
              <a:gd name="f4783" fmla="val 2164"/>
              <a:gd name="f4784" fmla="val 205"/>
              <a:gd name="f4785" fmla="val 243"/>
              <a:gd name="f4786" fmla="val 290"/>
              <a:gd name="f4787" fmla="val 397"/>
              <a:gd name="f4788" fmla="val 2165"/>
              <a:gd name="f4789" fmla="val 420"/>
              <a:gd name="f4790" fmla="val 442"/>
              <a:gd name="f4791" fmla="val 2194"/>
              <a:gd name="f4792" fmla="val 496"/>
              <a:gd name="f4793" fmla="val 2212"/>
              <a:gd name="f4794" fmla="val 2219"/>
              <a:gd name="f4795" fmla="val 516"/>
              <a:gd name="f4796" fmla="val 2243"/>
              <a:gd name="f4797" fmla="val 527"/>
              <a:gd name="f4798" fmla="val 532"/>
              <a:gd name="f4799" fmla="val 2260"/>
              <a:gd name="f4800" fmla="val 541"/>
              <a:gd name="f4801" fmla="val 2279"/>
              <a:gd name="f4802" fmla="val 2290"/>
              <a:gd name="f4803" fmla="val 547"/>
              <a:gd name="f4804" fmla="val 2312"/>
              <a:gd name="f4805" fmla="val 551"/>
              <a:gd name="f4806" fmla="val 2337"/>
              <a:gd name="f4807" fmla="val 2349"/>
              <a:gd name="f4808" fmla="val 2360"/>
              <a:gd name="f4809" fmla="val 542"/>
              <a:gd name="f4810" fmla="val 2439"/>
              <a:gd name="f4811" fmla="val 2447"/>
              <a:gd name="f4812" fmla="val 518"/>
              <a:gd name="f4813" fmla="val 506"/>
              <a:gd name="f4814" fmla="val 2471"/>
              <a:gd name="f4815" fmla="val 499"/>
              <a:gd name="f4816" fmla="val 492"/>
              <a:gd name="f4817" fmla="val 483"/>
              <a:gd name="f4818" fmla="val 414"/>
              <a:gd name="f4819" fmla="val 403"/>
              <a:gd name="f4820" fmla="val 391"/>
              <a:gd name="f4821" fmla="val 2540"/>
              <a:gd name="f4822" fmla="val 2543"/>
              <a:gd name="f4823" fmla="val 352"/>
              <a:gd name="f4824" fmla="val 323"/>
              <a:gd name="f4825" fmla="val 294"/>
              <a:gd name="f4826" fmla="val 18"/>
              <a:gd name="f4827" fmla="val 1214"/>
              <a:gd name="f4828" fmla="val 156"/>
              <a:gd name="f4829" fmla="val 809"/>
              <a:gd name="f4830" fmla="val 149"/>
              <a:gd name="f4831" fmla="val 1174"/>
              <a:gd name="f4832" fmla="val 1623"/>
              <a:gd name="f4833" fmla="val 1153"/>
              <a:gd name="f4834" fmla="val 1636"/>
              <a:gd name="f4835" fmla="val 1161"/>
              <a:gd name="f4836" fmla="val 1650"/>
              <a:gd name="f4837" fmla="val 1170"/>
              <a:gd name="f4838" fmla="val 1665"/>
              <a:gd name="f4839" fmla="val 1177"/>
              <a:gd name="f4840" fmla="val 1699"/>
              <a:gd name="f4841" fmla="val 1191"/>
              <a:gd name="f4842" fmla="val 1717"/>
              <a:gd name="f4843" fmla="val 1737"/>
              <a:gd name="f4844" fmla="val 1203"/>
              <a:gd name="f4845" fmla="val 1756"/>
              <a:gd name="f4846" fmla="val 1777"/>
              <a:gd name="f4847" fmla="val 1798"/>
              <a:gd name="f4848" fmla="val 1219"/>
              <a:gd name="f4849" fmla="val 1819"/>
              <a:gd name="f4850" fmla="val 1841"/>
              <a:gd name="f4851" fmla="val 1226"/>
              <a:gd name="f4852" fmla="val 1863"/>
              <a:gd name="f4853" fmla="val 1229"/>
              <a:gd name="f4854" fmla="val 1885"/>
              <a:gd name="f4855" fmla="val 1929"/>
              <a:gd name="f4856" fmla="val 2004"/>
              <a:gd name="f4857" fmla="val 2050"/>
              <a:gd name="f4858" fmla="val 2093"/>
              <a:gd name="f4859" fmla="val 1210"/>
              <a:gd name="f4860" fmla="val 1204"/>
              <a:gd name="f4861" fmla="val 2132"/>
              <a:gd name="f4862" fmla="val 2150"/>
              <a:gd name="f4863" fmla="val 1189"/>
              <a:gd name="f4864" fmla="val 1181"/>
              <a:gd name="f4865" fmla="val 2230"/>
              <a:gd name="f4866" fmla="val 1129"/>
              <a:gd name="f4867" fmla="val 1116"/>
              <a:gd name="f4868" fmla="val 2266"/>
              <a:gd name="f4869" fmla="val 2278"/>
              <a:gd name="f4870" fmla="val 2288"/>
              <a:gd name="f4871" fmla="val 2297"/>
              <a:gd name="f4872" fmla="val 1062"/>
              <a:gd name="f4873" fmla="val 2313"/>
              <a:gd name="f4874" fmla="val 2326"/>
              <a:gd name="f4875" fmla="val 1003"/>
              <a:gd name="f4876" fmla="val 2331"/>
              <a:gd name="f4877" fmla="val 971"/>
              <a:gd name="f4878" fmla="val 2339"/>
              <a:gd name="f4879" fmla="val 2342"/>
              <a:gd name="f4880" fmla="val 938"/>
              <a:gd name="f4881" fmla="val 2344"/>
              <a:gd name="f4882" fmla="val 921"/>
              <a:gd name="f4883" fmla="val 2345"/>
              <a:gd name="f4884" fmla="val 871"/>
              <a:gd name="f4885" fmla="val 855"/>
              <a:gd name="f4886" fmla="val 2343"/>
              <a:gd name="f4887" fmla="val 840"/>
              <a:gd name="f4888" fmla="val 2338"/>
              <a:gd name="f4889" fmla="val 2335"/>
              <a:gd name="f4890" fmla="val 797"/>
              <a:gd name="f4891" fmla="val 2327"/>
              <a:gd name="f4892" fmla="val 2322"/>
              <a:gd name="f4893" fmla="val 757"/>
              <a:gd name="f4894" fmla="val 732"/>
              <a:gd name="f4895" fmla="val 720"/>
              <a:gd name="f4896" fmla="val 2295"/>
              <a:gd name="f4897" fmla="val 697"/>
              <a:gd name="f4898" fmla="val 687"/>
              <a:gd name="f4899" fmla="val 2259"/>
              <a:gd name="f4900" fmla="val 665"/>
              <a:gd name="f4901" fmla="val 2238"/>
              <a:gd name="f4902" fmla="val 646"/>
              <a:gd name="f4903" fmla="val 636"/>
              <a:gd name="f4904" fmla="val 600"/>
              <a:gd name="f4905" fmla="val 582"/>
              <a:gd name="f4906" fmla="val 2113"/>
              <a:gd name="f4907" fmla="val 2012"/>
              <a:gd name="f4908" fmla="val 1985"/>
              <a:gd name="f4909" fmla="val 1958"/>
              <a:gd name="f4910" fmla="val 1935"/>
              <a:gd name="f4911" fmla="val 489"/>
              <a:gd name="f4912" fmla="val 1913"/>
              <a:gd name="f4913" fmla="val 1894"/>
              <a:gd name="f4914" fmla="val 464"/>
              <a:gd name="f4915" fmla="val 1877"/>
              <a:gd name="f4916" fmla="val 1861"/>
              <a:gd name="f4917" fmla="val 439"/>
              <a:gd name="f4918" fmla="val 1848"/>
              <a:gd name="f4919" fmla="val 1826"/>
              <a:gd name="f4920" fmla="val 1818"/>
              <a:gd name="f4921" fmla="val 380"/>
              <a:gd name="f4922" fmla="val 1812"/>
              <a:gd name="f4923" fmla="val 1807"/>
              <a:gd name="f4924" fmla="val 346"/>
              <a:gd name="f4925" fmla="val 1805"/>
              <a:gd name="f4926" fmla="val 327"/>
              <a:gd name="f4927" fmla="val 1804"/>
              <a:gd name="f4928" fmla="val 292"/>
              <a:gd name="f4929" fmla="val 276"/>
              <a:gd name="f4930" fmla="val 1811"/>
              <a:gd name="f4931" fmla="val 1816"/>
              <a:gd name="f4932" fmla="val 1833"/>
              <a:gd name="f4933" fmla="val 214"/>
              <a:gd name="f4934" fmla="val 1843"/>
              <a:gd name="f4935" fmla="val 200"/>
              <a:gd name="f4936" fmla="val 1870"/>
              <a:gd name="f4937" fmla="val 174"/>
              <a:gd name="f4938" fmla="val 1878"/>
              <a:gd name="f4939" fmla="val 168"/>
              <a:gd name="f4940" fmla="val 1887"/>
              <a:gd name="f4941" fmla="val 1895"/>
              <a:gd name="f4942" fmla="val 158"/>
              <a:gd name="f4943" fmla="val 1905"/>
              <a:gd name="f4944" fmla="val 153"/>
              <a:gd name="f4945" fmla="val 1915"/>
              <a:gd name="f4946" fmla="val 1926"/>
              <a:gd name="f4947" fmla="val 144"/>
              <a:gd name="f4948" fmla="val 140"/>
              <a:gd name="f4949" fmla="val 1948"/>
              <a:gd name="f4950" fmla="val 137"/>
              <a:gd name="f4951" fmla="val 1960"/>
              <a:gd name="f4952" fmla="val 134"/>
              <a:gd name="f4953" fmla="val 1972"/>
              <a:gd name="f4954" fmla="val 2000"/>
              <a:gd name="f4955" fmla="val 129"/>
              <a:gd name="f4956" fmla="val 128"/>
              <a:gd name="f4957" fmla="val 2030"/>
              <a:gd name="f4958" fmla="val 127"/>
              <a:gd name="f4959" fmla="val 2087"/>
              <a:gd name="f4960" fmla="val 131"/>
              <a:gd name="f4961" fmla="val 133"/>
              <a:gd name="f4962" fmla="val 2123"/>
              <a:gd name="f4963" fmla="val 136"/>
              <a:gd name="f4964" fmla="val 2139"/>
              <a:gd name="f4965" fmla="val 139"/>
              <a:gd name="f4966" fmla="val 143"/>
              <a:gd name="f4967" fmla="val 2168"/>
              <a:gd name="f4968" fmla="val 148"/>
              <a:gd name="f4969" fmla="val 2196"/>
              <a:gd name="f4970" fmla="val 184"/>
              <a:gd name="f4971" fmla="val 46"/>
              <a:gd name="f4972" fmla="val 36"/>
              <a:gd name="f4973" fmla="val 2224"/>
              <a:gd name="f4974" fmla="val 14"/>
              <a:gd name="f4975" fmla="val 11"/>
              <a:gd name="f4976" fmla="val 8"/>
              <a:gd name="f4977" fmla="val 1992"/>
              <a:gd name="f4978" fmla="val 1971"/>
              <a:gd name="f4979" fmla="val 4"/>
              <a:gd name="f4980" fmla="val 7"/>
              <a:gd name="f4981" fmla="val 19"/>
              <a:gd name="f4982" fmla="val 24"/>
              <a:gd name="f4983" fmla="val 1859"/>
              <a:gd name="f4984" fmla="val 37"/>
              <a:gd name="f4985" fmla="val 45"/>
              <a:gd name="f4986" fmla="val 54"/>
              <a:gd name="f4987" fmla="val 1795"/>
              <a:gd name="f4988" fmla="val 63"/>
              <a:gd name="f4989" fmla="val 1767"/>
              <a:gd name="f4990" fmla="val 82"/>
              <a:gd name="f4991" fmla="val 1754"/>
              <a:gd name="f4992" fmla="val 92"/>
              <a:gd name="f4993" fmla="val 1742"/>
              <a:gd name="f4994" fmla="val 104"/>
              <a:gd name="f4995" fmla="val 1731"/>
              <a:gd name="f4996" fmla="val 115"/>
              <a:gd name="f4997" fmla="val 1719"/>
              <a:gd name="f4998" fmla="val 1709"/>
              <a:gd name="f4999" fmla="val 1700"/>
              <a:gd name="f5000" fmla="val 1691"/>
              <a:gd name="f5001" fmla="val 1683"/>
              <a:gd name="f5002" fmla="val 1669"/>
              <a:gd name="f5003" fmla="val 1663"/>
              <a:gd name="f5004" fmla="val 225"/>
              <a:gd name="f5005" fmla="val 1659"/>
              <a:gd name="f5006" fmla="val 1655"/>
              <a:gd name="f5007" fmla="val 257"/>
              <a:gd name="f5008" fmla="val 1652"/>
              <a:gd name="f5009" fmla="val 273"/>
              <a:gd name="f5010" fmla="val 1648"/>
              <a:gd name="f5011" fmla="val 308"/>
              <a:gd name="f5012" fmla="val 324"/>
              <a:gd name="f5013" fmla="val 1651"/>
              <a:gd name="f5014" fmla="val 370"/>
              <a:gd name="f5015" fmla="val 1653"/>
              <a:gd name="f5016" fmla="val 384"/>
              <a:gd name="f5017" fmla="val 1656"/>
              <a:gd name="f5018" fmla="val 1660"/>
              <a:gd name="f5019" fmla="val 412"/>
              <a:gd name="f5020" fmla="val 1689"/>
              <a:gd name="f5021" fmla="val 1696"/>
              <a:gd name="f5022" fmla="val 1705"/>
              <a:gd name="f5023" fmla="val 1713"/>
              <a:gd name="f5024" fmla="val 509"/>
              <a:gd name="f5025" fmla="val 1722"/>
              <a:gd name="f5026" fmla="val 520"/>
              <a:gd name="f5027" fmla="val 1733"/>
              <a:gd name="f5028" fmla="val 530"/>
              <a:gd name="f5029" fmla="val 1743"/>
              <a:gd name="f5030" fmla="val 1766"/>
              <a:gd name="f5031" fmla="val 1779"/>
              <a:gd name="f5032" fmla="val 1832"/>
              <a:gd name="f5033" fmla="val 620"/>
              <a:gd name="f5034" fmla="val 635"/>
              <a:gd name="f5035" fmla="val 649"/>
              <a:gd name="f5036" fmla="val 1964"/>
              <a:gd name="f5037" fmla="val 1993"/>
              <a:gd name="f5038" fmla="val 2019"/>
              <a:gd name="f5039" fmla="val 685"/>
              <a:gd name="f5040" fmla="val 2067"/>
              <a:gd name="f5041" fmla="val 721"/>
              <a:gd name="f5042" fmla="val 2106"/>
              <a:gd name="f5043" fmla="val 735"/>
              <a:gd name="f5044" fmla="val 2137"/>
              <a:gd name="f5045" fmla="val 792"/>
              <a:gd name="f5046" fmla="val 807"/>
              <a:gd name="f5047" fmla="val 860"/>
              <a:gd name="f5048" fmla="val 2189"/>
              <a:gd name="f5049" fmla="val 880"/>
              <a:gd name="f5050" fmla="val 922"/>
              <a:gd name="f5051" fmla="val 2187"/>
              <a:gd name="f5052" fmla="val 933"/>
              <a:gd name="f5053" fmla="val 2185"/>
              <a:gd name="f5054" fmla="val 943"/>
              <a:gd name="f5055" fmla="val 2180"/>
              <a:gd name="f5056" fmla="val 983"/>
              <a:gd name="f5057" fmla="val 2152"/>
              <a:gd name="f5058" fmla="val 1016"/>
              <a:gd name="f5059" fmla="val 1032"/>
              <a:gd name="f5060" fmla="val 1040"/>
              <a:gd name="f5061" fmla="val 1046"/>
              <a:gd name="f5062" fmla="val 2115"/>
              <a:gd name="f5063" fmla="val 2097"/>
              <a:gd name="f5064" fmla="val 1064"/>
              <a:gd name="f5065" fmla="val 1080"/>
              <a:gd name="f5066" fmla="val 1084"/>
              <a:gd name="f5067" fmla="val 1088"/>
              <a:gd name="f5068" fmla="val 1995"/>
              <a:gd name="f5069" fmla="val 1098"/>
              <a:gd name="f5070" fmla="val 1967"/>
              <a:gd name="f5071" fmla="val 1101"/>
              <a:gd name="f5072" fmla="val 1939"/>
              <a:gd name="f5073" fmla="val 1102"/>
              <a:gd name="f5074" fmla="val 1880"/>
              <a:gd name="f5075" fmla="val 1096"/>
              <a:gd name="f5076" fmla="val 1085"/>
              <a:gd name="f5077" fmla="val 1788"/>
              <a:gd name="f5078" fmla="val 1770"/>
              <a:gd name="f5079" fmla="val 1753"/>
              <a:gd name="f5080" fmla="val 1068"/>
              <a:gd name="f5081" fmla="val 1721"/>
              <a:gd name="f5082" fmla="val 1056"/>
              <a:gd name="f5083" fmla="val 1706"/>
              <a:gd name="f5084" fmla="val 1664"/>
              <a:gd name="f5085" fmla="val 813"/>
              <a:gd name="f5086" fmla="val 799"/>
              <a:gd name="f5087" fmla="val 782"/>
              <a:gd name="f5088" fmla="val 762"/>
              <a:gd name="f5089" fmla="val 740"/>
              <a:gd name="f5090" fmla="val 661"/>
              <a:gd name="f5091" fmla="val 644"/>
              <a:gd name="f5092" fmla="val 627"/>
              <a:gd name="f5093" fmla="val 610"/>
              <a:gd name="f5094" fmla="val 543"/>
              <a:gd name="f5095" fmla="val 449"/>
              <a:gd name="f5096" fmla="val 435"/>
              <a:gd name="f5097" fmla="val 422"/>
              <a:gd name="f5098" fmla="val 409"/>
              <a:gd name="f5099" fmla="val 386"/>
              <a:gd name="f5100" fmla="val 376"/>
              <a:gd name="f5101" fmla="val 3023"/>
              <a:gd name="f5102" fmla="val 342"/>
              <a:gd name="f5103" fmla="val 350"/>
              <a:gd name="f5104" fmla="val 2776"/>
              <a:gd name="f5105" fmla="val 356"/>
              <a:gd name="f5106" fmla="val 2756"/>
              <a:gd name="f5107" fmla="val 2701"/>
              <a:gd name="f5108" fmla="val 402"/>
              <a:gd name="f5109" fmla="val 2652"/>
              <a:gd name="f5110" fmla="val 426"/>
              <a:gd name="f5111" fmla="val 470"/>
              <a:gd name="f5112" fmla="val 2597"/>
              <a:gd name="f5113" fmla="val 539"/>
              <a:gd name="f5114" fmla="val 557"/>
              <a:gd name="f5115" fmla="val 597"/>
              <a:gd name="f5116" fmla="val 638"/>
              <a:gd name="f5117" fmla="val 704"/>
              <a:gd name="f5118" fmla="val 727"/>
              <a:gd name="f5119" fmla="val 774"/>
              <a:gd name="f5120" fmla="val 822"/>
              <a:gd name="f5121" fmla="val 846"/>
              <a:gd name="f5122" fmla="val 891"/>
              <a:gd name="f5123" fmla="val 913"/>
              <a:gd name="f5124" fmla="val 934"/>
              <a:gd name="f5125" fmla="val 975"/>
              <a:gd name="f5126" fmla="val 2538"/>
              <a:gd name="f5127" fmla="val 994"/>
              <a:gd name="f5128" fmla="val 1097"/>
              <a:gd name="f5129" fmla="val 1126"/>
              <a:gd name="f5130" fmla="val 1139"/>
              <a:gd name="f5131" fmla="val 2658"/>
              <a:gd name="f5132" fmla="val 2728"/>
              <a:gd name="f5133" fmla="val 2767"/>
              <a:gd name="f5134" fmla="val 1207"/>
              <a:gd name="f5135" fmla="val 1220"/>
              <a:gd name="f5136" fmla="val 1224"/>
              <a:gd name="f5137" fmla="val 2852"/>
              <a:gd name="f5138" fmla="val 3060"/>
              <a:gd name="f5139" fmla="val 3098"/>
              <a:gd name="f5140" fmla="val 1205"/>
              <a:gd name="f5141" fmla="val 1186"/>
              <a:gd name="f5142" fmla="val 3160"/>
              <a:gd name="f5143" fmla="val 1074"/>
              <a:gd name="f5144" fmla="val 1083"/>
              <a:gd name="f5145" fmla="val 1108"/>
              <a:gd name="f5146" fmla="val 2945"/>
              <a:gd name="f5147" fmla="val 2874"/>
              <a:gd name="f5148" fmla="val 2822"/>
              <a:gd name="f5149" fmla="val 2785"/>
              <a:gd name="f5150" fmla="val 2732"/>
              <a:gd name="f5151" fmla="val 1031"/>
              <a:gd name="f5152" fmla="val 1020"/>
              <a:gd name="f5153" fmla="val 1010"/>
              <a:gd name="f5154" fmla="val 2705"/>
              <a:gd name="f5155" fmla="val 999"/>
              <a:gd name="f5156" fmla="val 961"/>
              <a:gd name="f5157" fmla="val 2672"/>
              <a:gd name="f5158" fmla="val 918"/>
              <a:gd name="f5159" fmla="val 902"/>
              <a:gd name="f5160" fmla="val 2659"/>
              <a:gd name="f5161" fmla="val 2654"/>
              <a:gd name="f5162" fmla="val 851"/>
              <a:gd name="f5163" fmla="val 832"/>
              <a:gd name="f5164" fmla="val 680"/>
              <a:gd name="f5165" fmla="val 616"/>
              <a:gd name="f5166" fmla="val 2683"/>
              <a:gd name="f5167" fmla="val 573"/>
              <a:gd name="f5168" fmla="val 515"/>
              <a:gd name="f5169" fmla="val 2742"/>
              <a:gd name="f5170" fmla="val 2865"/>
              <a:gd name="f5171" fmla="val 448"/>
              <a:gd name="f5172" fmla="val 2909"/>
              <a:gd name="f5173" fmla="val 2925"/>
              <a:gd name="f5174" fmla="val 462"/>
              <a:gd name="f5175" fmla="val 473"/>
              <a:gd name="f5176" fmla="val 3011"/>
              <a:gd name="f5177" fmla="val 577"/>
              <a:gd name="f5178" fmla="val 598"/>
              <a:gd name="f5179" fmla="val 3452"/>
              <a:gd name="f5180" fmla="val 3609"/>
              <a:gd name="f5181" fmla="val 717"/>
              <a:gd name="f5182" fmla="val 3612"/>
              <a:gd name="f5183" fmla="val 3614"/>
              <a:gd name="f5184" fmla="val 3619"/>
              <a:gd name="f5185" fmla="val 3625"/>
              <a:gd name="f5186" fmla="val 640"/>
              <a:gd name="f5187" fmla="val 3632"/>
              <a:gd name="f5188" fmla="val 602"/>
              <a:gd name="f5189" fmla="val 3649"/>
              <a:gd name="f5190" fmla="val 585"/>
              <a:gd name="f5191" fmla="val 3685"/>
              <a:gd name="f5192" fmla="val 3699"/>
              <a:gd name="f5193" fmla="val 3715"/>
              <a:gd name="f5194" fmla="val 3730"/>
              <a:gd name="f5195" fmla="val 3747"/>
              <a:gd name="f5196" fmla="val 498"/>
              <a:gd name="f5197" fmla="val 3803"/>
              <a:gd name="f5198" fmla="val 482"/>
              <a:gd name="f5199" fmla="val 3838"/>
              <a:gd name="f5200" fmla="val 3852"/>
              <a:gd name="f5201" fmla="val 3865"/>
              <a:gd name="f5202" fmla="val 3877"/>
              <a:gd name="f5203" fmla="val 3866"/>
              <a:gd name="f5204" fmla="val 3845"/>
              <a:gd name="f5205" fmla="val 3834"/>
              <a:gd name="f5206" fmla="val 3815"/>
              <a:gd name="f5207" fmla="val 3777"/>
              <a:gd name="f5208" fmla="val 3758"/>
              <a:gd name="f5209" fmla="val 349"/>
              <a:gd name="f5210" fmla="val 3740"/>
              <a:gd name="f5211" fmla="val 3723"/>
              <a:gd name="f5212" fmla="val 364"/>
              <a:gd name="f5213" fmla="val 3705"/>
              <a:gd name="f5214" fmla="val 3689"/>
              <a:gd name="f5215" fmla="val 3660"/>
              <a:gd name="f5216" fmla="val 413"/>
              <a:gd name="f5217" fmla="val 3646"/>
              <a:gd name="f5218" fmla="val 3634"/>
              <a:gd name="f5219" fmla="val 446"/>
              <a:gd name="f5220" fmla="val 3622"/>
              <a:gd name="f5221" fmla="val 3594"/>
              <a:gd name="f5222" fmla="val 3445"/>
              <a:gd name="f5223" fmla="val 3447"/>
              <a:gd name="f5224" fmla="val 3449"/>
              <a:gd name="f5225" fmla="val 416"/>
              <a:gd name="f5226" fmla="val 3450"/>
              <a:gd name="f5227" fmla="val 3451"/>
              <a:gd name="f5228" fmla="val 480"/>
              <a:gd name="f5229" fmla="val 623"/>
              <a:gd name="f5230" fmla="val 3971"/>
              <a:gd name="f5231" fmla="val 4297"/>
              <a:gd name="f5232" fmla="val 865"/>
              <a:gd name="f5233" fmla="val 4433"/>
              <a:gd name="f5234" fmla="val 894"/>
              <a:gd name="f5235" fmla="val 4414"/>
              <a:gd name="f5236" fmla="val 950"/>
              <a:gd name="f5237" fmla="val 1004"/>
              <a:gd name="f5238" fmla="val 4388"/>
              <a:gd name="f5239" fmla="val 4380"/>
              <a:gd name="f5240" fmla="val 1058"/>
              <a:gd name="f5241" fmla="val 4368"/>
              <a:gd name="f5242" fmla="val 4353"/>
              <a:gd name="f5243" fmla="val 4344"/>
              <a:gd name="f5244" fmla="val 4326"/>
              <a:gd name="f5245" fmla="val 209"/>
              <a:gd name="f5246" fmla="val 204"/>
              <a:gd name="f5247" fmla="val 5057"/>
              <a:gd name="f5248" fmla="val 160"/>
              <a:gd name="f5249" fmla="val 152"/>
              <a:gd name="f5250" fmla="val 125"/>
              <a:gd name="f5251" fmla="val 105"/>
              <a:gd name="f5252" fmla="val 95"/>
              <a:gd name="f5253" fmla="val 77"/>
              <a:gd name="f5254" fmla="val 68"/>
              <a:gd name="f5255" fmla="val 53"/>
              <a:gd name="f5256" fmla="val 5071"/>
              <a:gd name="f5257" fmla="val 39"/>
              <a:gd name="f5258" fmla="val 34"/>
              <a:gd name="f5259" fmla="val 29"/>
              <a:gd name="f5260" fmla="val 25"/>
              <a:gd name="f5261" fmla="val 5029"/>
              <a:gd name="f5262" fmla="val 4998"/>
              <a:gd name="f5263" fmla="val 4987"/>
              <a:gd name="f5264" fmla="val 4926"/>
              <a:gd name="f5265" fmla="val 4915"/>
              <a:gd name="f5266" fmla="val 4913"/>
              <a:gd name="f5267" fmla="val 4931"/>
              <a:gd name="f5268" fmla="val 4984"/>
              <a:gd name="f5269" fmla="val 4995"/>
              <a:gd name="f5270" fmla="val 1073"/>
              <a:gd name="f5271" fmla="val 5896"/>
              <a:gd name="f5272" fmla="val 5874"/>
              <a:gd name="f5273" fmla="val 5852"/>
              <a:gd name="f5274" fmla="val 5827"/>
              <a:gd name="f5275" fmla="val 5801"/>
              <a:gd name="f5276" fmla="val 5724"/>
              <a:gd name="f5277" fmla="val 5708"/>
              <a:gd name="f5278" fmla="val 1104"/>
              <a:gd name="f5279" fmla="val 5678"/>
              <a:gd name="f5280" fmla="val 5595"/>
              <a:gd name="f5281" fmla="val 1072"/>
              <a:gd name="f5282" fmla="val 5582"/>
              <a:gd name="f5283" fmla="val 5570"/>
              <a:gd name="f5284" fmla="val 1039"/>
              <a:gd name="f5285" fmla="val 5538"/>
              <a:gd name="f5286" fmla="val 1030"/>
              <a:gd name="f5287" fmla="val 5527"/>
              <a:gd name="f5288" fmla="val 1019"/>
              <a:gd name="f5289" fmla="val 986"/>
              <a:gd name="f5290" fmla="val 5492"/>
              <a:gd name="f5291" fmla="val 5483"/>
              <a:gd name="f5292" fmla="val 5476"/>
              <a:gd name="f5293" fmla="val 947"/>
              <a:gd name="f5294" fmla="val 5470"/>
              <a:gd name="f5295" fmla="val 5464"/>
              <a:gd name="f5296" fmla="val 5459"/>
              <a:gd name="f5297" fmla="val 903"/>
              <a:gd name="f5298" fmla="val 5451"/>
              <a:gd name="f5299" fmla="val 5448"/>
              <a:gd name="f5300" fmla="val 5444"/>
              <a:gd name="f5301" fmla="val 820"/>
              <a:gd name="f5302" fmla="val 5442"/>
              <a:gd name="f5303" fmla="val 803"/>
              <a:gd name="f5304" fmla="val 785"/>
              <a:gd name="f5305" fmla="val 768"/>
              <a:gd name="f5306" fmla="val 5447"/>
              <a:gd name="f5307" fmla="val 5450"/>
              <a:gd name="f5308" fmla="val 5453"/>
              <a:gd name="f5309" fmla="val 5457"/>
              <a:gd name="f5310" fmla="val 5461"/>
              <a:gd name="f5311" fmla="val 5466"/>
              <a:gd name="f5312" fmla="val 645"/>
              <a:gd name="f5313" fmla="val 5472"/>
              <a:gd name="f5314" fmla="val 5478"/>
              <a:gd name="f5315" fmla="val 5485"/>
              <a:gd name="f5316" fmla="val 5494"/>
              <a:gd name="f5317" fmla="val 578"/>
              <a:gd name="f5318" fmla="val 5510"/>
              <a:gd name="f5319" fmla="val 5519"/>
              <a:gd name="f5320" fmla="val 5529"/>
              <a:gd name="f5321" fmla="val 5540"/>
              <a:gd name="f5322" fmla="val 534"/>
              <a:gd name="f5323" fmla="val 5563"/>
              <a:gd name="f5324" fmla="val 5574"/>
              <a:gd name="f5325" fmla="val 5588"/>
              <a:gd name="f5326" fmla="val 5615"/>
              <a:gd name="f5327" fmla="val 5692"/>
              <a:gd name="f5328" fmla="val 5804"/>
              <a:gd name="f5329" fmla="val 5830"/>
              <a:gd name="f5330" fmla="val 472"/>
              <a:gd name="f5331" fmla="val 5875"/>
              <a:gd name="f5332" fmla="val 5926"/>
              <a:gd name="f5333" fmla="val 5961"/>
              <a:gd name="f5334" fmla="val 381"/>
              <a:gd name="f5335" fmla="val 5944"/>
              <a:gd name="f5336" fmla="val 5922"/>
              <a:gd name="f5337" fmla="val 5843"/>
              <a:gd name="f5338" fmla="val 5812"/>
              <a:gd name="f5339" fmla="val 5719"/>
              <a:gd name="f5340" fmla="val 5694"/>
              <a:gd name="f5341" fmla="val 5645"/>
              <a:gd name="f5342" fmla="val 5599"/>
              <a:gd name="f5343" fmla="val 5576"/>
              <a:gd name="f5344" fmla="val 362"/>
              <a:gd name="f5345" fmla="val 5555"/>
              <a:gd name="f5346" fmla="val 5514"/>
              <a:gd name="f5347" fmla="val 5495"/>
              <a:gd name="f5348" fmla="val 5458"/>
              <a:gd name="f5349" fmla="val 5441"/>
              <a:gd name="f5350" fmla="val 450"/>
              <a:gd name="f5351" fmla="val 5409"/>
              <a:gd name="f5352" fmla="val 5380"/>
              <a:gd name="f5353" fmla="val 5368"/>
              <a:gd name="f5354" fmla="val 5334"/>
              <a:gd name="f5355" fmla="val 570"/>
              <a:gd name="f5356" fmla="val 631"/>
              <a:gd name="f5357" fmla="val 793"/>
              <a:gd name="f5358" fmla="val 932"/>
              <a:gd name="f5359" fmla="val 5307"/>
              <a:gd name="f5360" fmla="val 952"/>
              <a:gd name="f5361" fmla="val 993"/>
              <a:gd name="f5362" fmla="val 5330"/>
              <a:gd name="f5363" fmla="val 1011"/>
              <a:gd name="f5364" fmla="val 5341"/>
              <a:gd name="f5365" fmla="val 5351"/>
              <a:gd name="f5366" fmla="val 5374"/>
              <a:gd name="f5367" fmla="val 5401"/>
              <a:gd name="f5368" fmla="val 5429"/>
              <a:gd name="f5369" fmla="val 5446"/>
              <a:gd name="f5370" fmla="val 5462"/>
              <a:gd name="f5371" fmla="val 5479"/>
              <a:gd name="f5372" fmla="val 5498"/>
              <a:gd name="f5373" fmla="val 5535"/>
              <a:gd name="f5374" fmla="val 5575"/>
              <a:gd name="f5375" fmla="val 5597"/>
              <a:gd name="f5376" fmla="val 5641"/>
              <a:gd name="f5377" fmla="val 5688"/>
              <a:gd name="f5378" fmla="val 5711"/>
              <a:gd name="f5379" fmla="val 5732"/>
              <a:gd name="f5380" fmla="val 5863"/>
              <a:gd name="f5381" fmla="val 5893"/>
              <a:gd name="f5382" fmla="val 5918"/>
              <a:gd name="f5383" fmla="val 1198"/>
              <a:gd name="f5384" fmla="val 5941"/>
              <a:gd name="f5385" fmla="val 5958"/>
              <a:gd name="f5386" fmla="val 1182"/>
              <a:gd name="f5387" fmla="val 6820"/>
              <a:gd name="f5388" fmla="val 6822"/>
              <a:gd name="f5389" fmla="val 6825"/>
              <a:gd name="f5390" fmla="val 6826"/>
              <a:gd name="f5391" fmla="val 6819"/>
              <a:gd name="f5392" fmla="val 6817"/>
              <a:gd name="f5393" fmla="val 6814"/>
              <a:gd name="f5394" fmla="val 6810"/>
              <a:gd name="f5395" fmla="val 6805"/>
              <a:gd name="f5396" fmla="val 6800"/>
              <a:gd name="f5397" fmla="val 6788"/>
              <a:gd name="f5398" fmla="val 6781"/>
              <a:gd name="f5399" fmla="val 6772"/>
              <a:gd name="f5400" fmla="val 6764"/>
              <a:gd name="f5401" fmla="val 6754"/>
              <a:gd name="f5402" fmla="val 6744"/>
              <a:gd name="f5403" fmla="val 6733"/>
              <a:gd name="f5404" fmla="val 6707"/>
              <a:gd name="f5405" fmla="val 6663"/>
              <a:gd name="f5406" fmla="val 6646"/>
              <a:gd name="f5407" fmla="val 6629"/>
              <a:gd name="f5408" fmla="val 6609"/>
              <a:gd name="f5409" fmla="val 6590"/>
              <a:gd name="f5410" fmla="val 6568"/>
              <a:gd name="f5411" fmla="val 6546"/>
              <a:gd name="f5412" fmla="val 6522"/>
              <a:gd name="f5413" fmla="val 6472"/>
              <a:gd name="f5414" fmla="val 6449"/>
              <a:gd name="f5415" fmla="val 6426"/>
              <a:gd name="f5416" fmla="val 6405"/>
              <a:gd name="f5417" fmla="val 6362"/>
              <a:gd name="f5418" fmla="val 6304"/>
              <a:gd name="f5419" fmla="val 6286"/>
              <a:gd name="f5420" fmla="val 6268"/>
              <a:gd name="f5421" fmla="val 6219"/>
              <a:gd name="f5422" fmla="val 6204"/>
              <a:gd name="f5423" fmla="val 6190"/>
              <a:gd name="f5424" fmla="val 6164"/>
              <a:gd name="f5425" fmla="val 6152"/>
              <a:gd name="f5426" fmla="val 6141"/>
              <a:gd name="f5427" fmla="val 6120"/>
              <a:gd name="f5428" fmla="val 6096"/>
              <a:gd name="f5429" fmla="val 6084"/>
              <a:gd name="f5430" fmla="val 6075"/>
              <a:gd name="f5431" fmla="val 6070"/>
              <a:gd name="f5432" fmla="val 6085"/>
              <a:gd name="f5433" fmla="val 6091"/>
              <a:gd name="f5434" fmla="val 6133"/>
              <a:gd name="f5435" fmla="val 6144"/>
              <a:gd name="f5436" fmla="val 6155"/>
              <a:gd name="f5437" fmla="val 6195"/>
              <a:gd name="f5438" fmla="val 6209"/>
              <a:gd name="f5439" fmla="val 6242"/>
              <a:gd name="f5440" fmla="val 6276"/>
              <a:gd name="f5441" fmla="val 6313"/>
              <a:gd name="f5442" fmla="val 6334"/>
              <a:gd name="f5443" fmla="val 6354"/>
              <a:gd name="f5444" fmla="val 6375"/>
              <a:gd name="f5445" fmla="val 6397"/>
              <a:gd name="f5446" fmla="val 6419"/>
              <a:gd name="f5447" fmla="val 6466"/>
              <a:gd name="f5448" fmla="val 6491"/>
              <a:gd name="f5449" fmla="val 6515"/>
              <a:gd name="f5450" fmla="val 6540"/>
              <a:gd name="f5451" fmla="val 6563"/>
              <a:gd name="f5452" fmla="val 6585"/>
              <a:gd name="f5453" fmla="val 6606"/>
              <a:gd name="f5454" fmla="val 6627"/>
              <a:gd name="f5455" fmla="val 6755"/>
              <a:gd name="f5456" fmla="val 6778"/>
              <a:gd name="f5457" fmla="val 6749"/>
              <a:gd name="f5458" fmla="val 6651"/>
              <a:gd name="f5459" fmla="val 6621"/>
              <a:gd name="f5460" fmla="val 6588"/>
              <a:gd name="f5461" fmla="val 6511"/>
              <a:gd name="f5462" fmla="val 6497"/>
              <a:gd name="f5463" fmla="val 6483"/>
              <a:gd name="f5464" fmla="val 6468"/>
              <a:gd name="f5465" fmla="val 6454"/>
              <a:gd name="f5466" fmla="val 6441"/>
              <a:gd name="f5467" fmla="val 6413"/>
              <a:gd name="f5468" fmla="val 6401"/>
              <a:gd name="f5469" fmla="val 6363"/>
              <a:gd name="f5470" fmla="val 6351"/>
              <a:gd name="f5471" fmla="val 6340"/>
              <a:gd name="f5472" fmla="val 6329"/>
              <a:gd name="f5473" fmla="val 6318"/>
              <a:gd name="f5474" fmla="val 6308"/>
              <a:gd name="f5475" fmla="val 6298"/>
              <a:gd name="f5476" fmla="val 6289"/>
              <a:gd name="f5477" fmla="val 6281"/>
              <a:gd name="f5478" fmla="val 6272"/>
              <a:gd name="f5479" fmla="val 6257"/>
              <a:gd name="f5480" fmla="val 6250"/>
              <a:gd name="f5481" fmla="val 6239"/>
              <a:gd name="f5482" fmla="val 6234"/>
              <a:gd name="f5483" fmla="val 6230"/>
              <a:gd name="f5484" fmla="val 6226"/>
              <a:gd name="f5485" fmla="val 6220"/>
              <a:gd name="f5486" fmla="val 6227"/>
              <a:gd name="f5487" fmla="val 6260"/>
              <a:gd name="f5488" fmla="val 6293"/>
              <a:gd name="f5489" fmla="val 6309"/>
              <a:gd name="f5490" fmla="val 6317"/>
              <a:gd name="f5491" fmla="val 6326"/>
              <a:gd name="f5492" fmla="val 6337"/>
              <a:gd name="f5493" fmla="val 6347"/>
              <a:gd name="f5494" fmla="val 6357"/>
              <a:gd name="f5495" fmla="val 6380"/>
              <a:gd name="f5496" fmla="val 6392"/>
              <a:gd name="f5497" fmla="val 6432"/>
              <a:gd name="f5498" fmla="val 6446"/>
              <a:gd name="f5499" fmla="val 6460"/>
              <a:gd name="f5500" fmla="val 6476"/>
              <a:gd name="f5501" fmla="val 6506"/>
              <a:gd name="f5502" fmla="val 6519"/>
              <a:gd name="f5503" fmla="val 6533"/>
              <a:gd name="f5504" fmla="val 6545"/>
              <a:gd name="f5505" fmla="val 6556"/>
              <a:gd name="f5506" fmla="val 6597"/>
              <a:gd name="f5507" fmla="val 6605"/>
              <a:gd name="f5508" fmla="val 6613"/>
              <a:gd name="f5509" fmla="val 6620"/>
              <a:gd name="f5510" fmla="val 6628"/>
              <a:gd name="f5511" fmla="val 6634"/>
              <a:gd name="f5512" fmla="val 6639"/>
              <a:gd name="f5513" fmla="val 6645"/>
              <a:gd name="f5514" fmla="val 6649"/>
              <a:gd name="f5515" fmla="val 6654"/>
              <a:gd name="f5516" fmla="val 6661"/>
              <a:gd name="f5517" fmla="val 6666"/>
              <a:gd name="f5518" fmla="val 6670"/>
              <a:gd name="f5519" fmla="val 6673"/>
              <a:gd name="f5520" fmla="val 6674"/>
              <a:gd name="f5521" fmla="+- 0 0 0"/>
              <a:gd name="f5522" fmla="*/ f4 1 13427"/>
              <a:gd name="f5523" fmla="*/ f5 1 5676"/>
              <a:gd name="f5524" fmla="*/ f5521 f0 1"/>
              <a:gd name="f5525" fmla="*/ 2147483647 f5522 1"/>
              <a:gd name="f5526" fmla="*/ 2147483647 f5523 1"/>
              <a:gd name="f5527" fmla="*/ f5524 1 f3"/>
              <a:gd name="f5528" fmla="+- f5527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</a:cxnLst>
            <a:rect l="l" t="t" r="r" b="b"/>
            <a:pathLst>
              <a:path w="13427" h="5676">
                <a:moveTo>
                  <a:pt x="f9" y="f10"/>
                </a:moveTo>
                <a:lnTo>
                  <a:pt x="f11" y="f12"/>
                </a:lnTo>
                <a:lnTo>
                  <a:pt x="f13" y="f14"/>
                </a:lnTo>
                <a:lnTo>
                  <a:pt x="f15" y="f16"/>
                </a:lnTo>
                <a:lnTo>
                  <a:pt x="f17" y="f18"/>
                </a:lnTo>
                <a:lnTo>
                  <a:pt x="f19" y="f20"/>
                </a:lnTo>
                <a:lnTo>
                  <a:pt x="f21" y="f22"/>
                </a:lnTo>
                <a:lnTo>
                  <a:pt x="f23" y="f24"/>
                </a:lnTo>
                <a:lnTo>
                  <a:pt x="f25" y="f26"/>
                </a:lnTo>
                <a:lnTo>
                  <a:pt x="f27" y="f28"/>
                </a:lnTo>
                <a:lnTo>
                  <a:pt x="f29" y="f28"/>
                </a:lnTo>
                <a:lnTo>
                  <a:pt x="f30" y="f28"/>
                </a:lnTo>
                <a:lnTo>
                  <a:pt x="f31" y="f26"/>
                </a:lnTo>
                <a:lnTo>
                  <a:pt x="f32" y="f24"/>
                </a:lnTo>
                <a:lnTo>
                  <a:pt x="f33" y="f34"/>
                </a:lnTo>
                <a:lnTo>
                  <a:pt x="f35" y="f36"/>
                </a:lnTo>
                <a:lnTo>
                  <a:pt x="f37" y="f38"/>
                </a:lnTo>
                <a:lnTo>
                  <a:pt x="f39" y="f40"/>
                </a:lnTo>
                <a:lnTo>
                  <a:pt x="f41" y="f42"/>
                </a:lnTo>
                <a:lnTo>
                  <a:pt x="f43" y="f44"/>
                </a:lnTo>
                <a:lnTo>
                  <a:pt x="f45" y="f46"/>
                </a:lnTo>
                <a:lnTo>
                  <a:pt x="f47" y="f48"/>
                </a:lnTo>
                <a:lnTo>
                  <a:pt x="f49" y="f50"/>
                </a:lnTo>
                <a:lnTo>
                  <a:pt x="f51" y="f52"/>
                </a:lnTo>
                <a:lnTo>
                  <a:pt x="f53" y="f54"/>
                </a:lnTo>
                <a:lnTo>
                  <a:pt x="f55" y="f56"/>
                </a:lnTo>
                <a:lnTo>
                  <a:pt x="f57" y="f58"/>
                </a:lnTo>
                <a:lnTo>
                  <a:pt x="f59" y="f60"/>
                </a:lnTo>
                <a:lnTo>
                  <a:pt x="f61" y="f62"/>
                </a:lnTo>
                <a:lnTo>
                  <a:pt x="f63" y="f64"/>
                </a:lnTo>
                <a:lnTo>
                  <a:pt x="f65" y="f66"/>
                </a:lnTo>
                <a:lnTo>
                  <a:pt x="f67" y="f68"/>
                </a:lnTo>
                <a:lnTo>
                  <a:pt x="f69" y="f70"/>
                </a:lnTo>
                <a:lnTo>
                  <a:pt x="f71" y="f72"/>
                </a:lnTo>
                <a:lnTo>
                  <a:pt x="f73" y="f74"/>
                </a:lnTo>
                <a:lnTo>
                  <a:pt x="f75" y="f76"/>
                </a:lnTo>
                <a:lnTo>
                  <a:pt x="f77" y="f78"/>
                </a:lnTo>
                <a:lnTo>
                  <a:pt x="f79" y="f80"/>
                </a:lnTo>
                <a:lnTo>
                  <a:pt x="f81" y="f82"/>
                </a:lnTo>
                <a:lnTo>
                  <a:pt x="f83" y="f84"/>
                </a:lnTo>
                <a:lnTo>
                  <a:pt x="f85" y="f86"/>
                </a:lnTo>
                <a:lnTo>
                  <a:pt x="f87" y="f88"/>
                </a:lnTo>
                <a:lnTo>
                  <a:pt x="f89" y="f90"/>
                </a:lnTo>
                <a:lnTo>
                  <a:pt x="f87" y="f91"/>
                </a:lnTo>
                <a:lnTo>
                  <a:pt x="f92" y="f93"/>
                </a:lnTo>
                <a:lnTo>
                  <a:pt x="f94" y="f95"/>
                </a:lnTo>
                <a:lnTo>
                  <a:pt x="f96" y="f97"/>
                </a:lnTo>
                <a:lnTo>
                  <a:pt x="f73" y="f98"/>
                </a:lnTo>
                <a:lnTo>
                  <a:pt x="f99" y="f100"/>
                </a:lnTo>
                <a:lnTo>
                  <a:pt x="f101" y="f102"/>
                </a:lnTo>
                <a:lnTo>
                  <a:pt x="f103" y="f104"/>
                </a:lnTo>
                <a:lnTo>
                  <a:pt x="f105" y="f106"/>
                </a:lnTo>
                <a:lnTo>
                  <a:pt x="f107" y="f108"/>
                </a:lnTo>
                <a:lnTo>
                  <a:pt x="f109" y="f110"/>
                </a:lnTo>
                <a:lnTo>
                  <a:pt x="f111" y="f112"/>
                </a:lnTo>
                <a:lnTo>
                  <a:pt x="f113" y="f114"/>
                </a:lnTo>
                <a:lnTo>
                  <a:pt x="f115" y="f116"/>
                </a:lnTo>
                <a:lnTo>
                  <a:pt x="f117" y="f118"/>
                </a:lnTo>
                <a:lnTo>
                  <a:pt x="f119" y="f120"/>
                </a:lnTo>
                <a:lnTo>
                  <a:pt x="f121" y="f122"/>
                </a:lnTo>
                <a:lnTo>
                  <a:pt x="f123" y="f124"/>
                </a:lnTo>
                <a:lnTo>
                  <a:pt x="f125" y="f126"/>
                </a:lnTo>
                <a:lnTo>
                  <a:pt x="f127" y="f128"/>
                </a:lnTo>
                <a:lnTo>
                  <a:pt x="f129" y="f130"/>
                </a:lnTo>
                <a:lnTo>
                  <a:pt x="f131" y="f132"/>
                </a:lnTo>
                <a:lnTo>
                  <a:pt x="f133" y="f134"/>
                </a:lnTo>
                <a:lnTo>
                  <a:pt x="f135" y="f136"/>
                </a:lnTo>
                <a:lnTo>
                  <a:pt x="f137" y="f138"/>
                </a:lnTo>
                <a:lnTo>
                  <a:pt x="f139" y="f140"/>
                </a:lnTo>
                <a:lnTo>
                  <a:pt x="f141" y="f142"/>
                </a:lnTo>
                <a:lnTo>
                  <a:pt x="f143" y="f144"/>
                </a:lnTo>
                <a:lnTo>
                  <a:pt x="f145" y="f146"/>
                </a:lnTo>
                <a:lnTo>
                  <a:pt x="f145" y="f147"/>
                </a:lnTo>
                <a:lnTo>
                  <a:pt x="f145" y="f148"/>
                </a:lnTo>
                <a:lnTo>
                  <a:pt x="f143" y="f149"/>
                </a:lnTo>
                <a:lnTo>
                  <a:pt x="f141" y="f150"/>
                </a:lnTo>
                <a:lnTo>
                  <a:pt x="f139" y="f151"/>
                </a:lnTo>
                <a:lnTo>
                  <a:pt x="f137" y="f152"/>
                </a:lnTo>
                <a:lnTo>
                  <a:pt x="f153" y="f154"/>
                </a:lnTo>
                <a:lnTo>
                  <a:pt x="f155" y="f156"/>
                </a:lnTo>
                <a:lnTo>
                  <a:pt x="f157" y="f158"/>
                </a:lnTo>
                <a:lnTo>
                  <a:pt x="f159" y="f160"/>
                </a:lnTo>
                <a:lnTo>
                  <a:pt x="f161" y="f162"/>
                </a:lnTo>
                <a:lnTo>
                  <a:pt x="f29" y="f163"/>
                </a:lnTo>
                <a:lnTo>
                  <a:pt x="f164" y="f165"/>
                </a:lnTo>
                <a:lnTo>
                  <a:pt x="f166" y="f167"/>
                </a:lnTo>
                <a:lnTo>
                  <a:pt x="f168" y="f169"/>
                </a:lnTo>
                <a:lnTo>
                  <a:pt x="f170" y="f171"/>
                </a:lnTo>
                <a:lnTo>
                  <a:pt x="f172" y="f173"/>
                </a:lnTo>
                <a:lnTo>
                  <a:pt x="f174" y="f173"/>
                </a:lnTo>
                <a:lnTo>
                  <a:pt x="f175" y="f171"/>
                </a:lnTo>
                <a:lnTo>
                  <a:pt x="f176" y="f177"/>
                </a:lnTo>
                <a:lnTo>
                  <a:pt x="f178" y="f167"/>
                </a:lnTo>
                <a:lnTo>
                  <a:pt x="f179" y="f180"/>
                </a:lnTo>
                <a:lnTo>
                  <a:pt x="f181" y="f182"/>
                </a:lnTo>
                <a:lnTo>
                  <a:pt x="f51" y="f183"/>
                </a:lnTo>
                <a:lnTo>
                  <a:pt x="f184" y="f185"/>
                </a:lnTo>
                <a:lnTo>
                  <a:pt x="f186" y="f187"/>
                </a:lnTo>
                <a:lnTo>
                  <a:pt x="f188" y="f189"/>
                </a:lnTo>
                <a:lnTo>
                  <a:pt x="f99" y="f190"/>
                </a:lnTo>
                <a:lnTo>
                  <a:pt x="f191" y="f192"/>
                </a:lnTo>
                <a:lnTo>
                  <a:pt x="f105" y="f193"/>
                </a:lnTo>
                <a:lnTo>
                  <a:pt x="f194" y="f195"/>
                </a:lnTo>
                <a:lnTo>
                  <a:pt x="f196" y="f197"/>
                </a:lnTo>
                <a:lnTo>
                  <a:pt x="f198" y="f199"/>
                </a:lnTo>
                <a:lnTo>
                  <a:pt x="f200" y="f201"/>
                </a:lnTo>
                <a:lnTo>
                  <a:pt x="f202" y="f203"/>
                </a:lnTo>
                <a:lnTo>
                  <a:pt x="f204" y="f205"/>
                </a:lnTo>
                <a:lnTo>
                  <a:pt x="f206" y="f205"/>
                </a:lnTo>
                <a:lnTo>
                  <a:pt x="f207" y="f203"/>
                </a:lnTo>
                <a:lnTo>
                  <a:pt x="f208" y="f209"/>
                </a:lnTo>
                <a:lnTo>
                  <a:pt x="f210" y="f211"/>
                </a:lnTo>
                <a:lnTo>
                  <a:pt x="f212" y="f213"/>
                </a:lnTo>
                <a:lnTo>
                  <a:pt x="f27" y="f214"/>
                </a:lnTo>
                <a:lnTo>
                  <a:pt x="f157" y="f197"/>
                </a:lnTo>
                <a:lnTo>
                  <a:pt x="f135" y="f215"/>
                </a:lnTo>
                <a:lnTo>
                  <a:pt x="f216" y="f2"/>
                </a:lnTo>
                <a:lnTo>
                  <a:pt x="f217" y="f218"/>
                </a:lnTo>
                <a:lnTo>
                  <a:pt x="f219" y="f220"/>
                </a:lnTo>
                <a:lnTo>
                  <a:pt x="f221" y="f222"/>
                </a:lnTo>
                <a:lnTo>
                  <a:pt x="f223" y="f224"/>
                </a:lnTo>
                <a:lnTo>
                  <a:pt x="f225" y="f226"/>
                </a:lnTo>
                <a:lnTo>
                  <a:pt x="f227" y="f228"/>
                </a:lnTo>
                <a:lnTo>
                  <a:pt x="f229" y="f230"/>
                </a:lnTo>
                <a:lnTo>
                  <a:pt x="f231" y="f232"/>
                </a:lnTo>
                <a:lnTo>
                  <a:pt x="f233" y="f234"/>
                </a:lnTo>
                <a:lnTo>
                  <a:pt x="f235" y="f236"/>
                </a:lnTo>
                <a:lnTo>
                  <a:pt x="f237" y="f238"/>
                </a:lnTo>
                <a:lnTo>
                  <a:pt x="f239" y="f240"/>
                </a:lnTo>
                <a:lnTo>
                  <a:pt x="f241" y="f242"/>
                </a:lnTo>
                <a:lnTo>
                  <a:pt x="f243" y="f244"/>
                </a:lnTo>
                <a:lnTo>
                  <a:pt x="f245" y="f246"/>
                </a:lnTo>
                <a:lnTo>
                  <a:pt x="f247" y="f189"/>
                </a:lnTo>
                <a:lnTo>
                  <a:pt x="f248" y="f249"/>
                </a:lnTo>
                <a:lnTo>
                  <a:pt x="f250" y="f251"/>
                </a:lnTo>
                <a:lnTo>
                  <a:pt x="f252" y="f253"/>
                </a:lnTo>
                <a:lnTo>
                  <a:pt x="f254" y="f255"/>
                </a:lnTo>
                <a:lnTo>
                  <a:pt x="f11" y="f256"/>
                </a:lnTo>
                <a:lnTo>
                  <a:pt x="f257" y="f258"/>
                </a:lnTo>
                <a:lnTo>
                  <a:pt x="f257" y="f259"/>
                </a:lnTo>
                <a:lnTo>
                  <a:pt x="f11" y="f260"/>
                </a:lnTo>
                <a:lnTo>
                  <a:pt x="f254" y="f138"/>
                </a:lnTo>
                <a:lnTo>
                  <a:pt x="f261" y="f134"/>
                </a:lnTo>
                <a:lnTo>
                  <a:pt x="f262" y="f130"/>
                </a:lnTo>
                <a:lnTo>
                  <a:pt x="f263" y="f264"/>
                </a:lnTo>
                <a:lnTo>
                  <a:pt x="f241" y="f265"/>
                </a:lnTo>
                <a:lnTo>
                  <a:pt x="f266" y="f267"/>
                </a:lnTo>
                <a:lnTo>
                  <a:pt x="f268" y="f118"/>
                </a:lnTo>
                <a:lnTo>
                  <a:pt x="f231" y="f269"/>
                </a:lnTo>
                <a:lnTo>
                  <a:pt x="f270" y="f271"/>
                </a:lnTo>
                <a:lnTo>
                  <a:pt x="f272" y="f273"/>
                </a:lnTo>
                <a:lnTo>
                  <a:pt x="f274" y="f275"/>
                </a:lnTo>
                <a:lnTo>
                  <a:pt x="f276" y="f277"/>
                </a:lnTo>
                <a:lnTo>
                  <a:pt x="f278" y="f279"/>
                </a:lnTo>
                <a:lnTo>
                  <a:pt x="f129" y="f280"/>
                </a:lnTo>
                <a:lnTo>
                  <a:pt x="f281" y="f282"/>
                </a:lnTo>
                <a:lnTo>
                  <a:pt x="f283" y="f284"/>
                </a:lnTo>
                <a:lnTo>
                  <a:pt x="f285" y="f286"/>
                </a:lnTo>
                <a:lnTo>
                  <a:pt x="f287" y="f288"/>
                </a:lnTo>
                <a:lnTo>
                  <a:pt x="f289" y="f290"/>
                </a:lnTo>
                <a:lnTo>
                  <a:pt x="f291" y="f292"/>
                </a:lnTo>
                <a:lnTo>
                  <a:pt x="f202" y="f293"/>
                </a:lnTo>
                <a:lnTo>
                  <a:pt x="f294" y="f295"/>
                </a:lnTo>
                <a:lnTo>
                  <a:pt x="f296" y="f297"/>
                </a:lnTo>
                <a:lnTo>
                  <a:pt x="f200" y="f95"/>
                </a:lnTo>
                <a:lnTo>
                  <a:pt x="f298" y="f299"/>
                </a:lnTo>
                <a:lnTo>
                  <a:pt x="f300" y="f301"/>
                </a:lnTo>
                <a:lnTo>
                  <a:pt x="f302" y="f303"/>
                </a:lnTo>
                <a:lnTo>
                  <a:pt x="f304" y="f305"/>
                </a:lnTo>
                <a:lnTo>
                  <a:pt x="f306" y="f307"/>
                </a:lnTo>
                <a:lnTo>
                  <a:pt x="f308" y="f309"/>
                </a:lnTo>
                <a:lnTo>
                  <a:pt x="f310" y="f88"/>
                </a:lnTo>
                <a:lnTo>
                  <a:pt x="f308" y="f311"/>
                </a:lnTo>
                <a:lnTo>
                  <a:pt x="f312" y="f313"/>
                </a:lnTo>
                <a:lnTo>
                  <a:pt x="f45" y="f314"/>
                </a:lnTo>
                <a:lnTo>
                  <a:pt x="f315" y="f316"/>
                </a:lnTo>
                <a:lnTo>
                  <a:pt x="f317" y="f318"/>
                </a:lnTo>
                <a:lnTo>
                  <a:pt x="f115" y="f319"/>
                </a:lnTo>
                <a:lnTo>
                  <a:pt x="f320" y="f321"/>
                </a:lnTo>
                <a:lnTo>
                  <a:pt x="f322" y="f74"/>
                </a:lnTo>
                <a:lnTo>
                  <a:pt x="f323" y="f324"/>
                </a:lnTo>
                <a:lnTo>
                  <a:pt x="f325" y="f326"/>
                </a:lnTo>
                <a:lnTo>
                  <a:pt x="f327" y="f328"/>
                </a:lnTo>
                <a:lnTo>
                  <a:pt x="f329" y="f330"/>
                </a:lnTo>
                <a:lnTo>
                  <a:pt x="f331" y="f332"/>
                </a:lnTo>
                <a:lnTo>
                  <a:pt x="f333" y="f334"/>
                </a:lnTo>
                <a:lnTo>
                  <a:pt x="f335" y="f336"/>
                </a:lnTo>
                <a:lnTo>
                  <a:pt x="f337" y="f336"/>
                </a:lnTo>
                <a:lnTo>
                  <a:pt x="f161" y="f336"/>
                </a:lnTo>
                <a:lnTo>
                  <a:pt x="f338" y="f339"/>
                </a:lnTo>
                <a:lnTo>
                  <a:pt x="f340" y="f68"/>
                </a:lnTo>
                <a:lnTo>
                  <a:pt x="f341" y="f332"/>
                </a:lnTo>
                <a:lnTo>
                  <a:pt x="f342" y="f343"/>
                </a:lnTo>
                <a:lnTo>
                  <a:pt x="f272" y="f344"/>
                </a:lnTo>
                <a:lnTo>
                  <a:pt x="f345" y="f324"/>
                </a:lnTo>
                <a:lnTo>
                  <a:pt x="f268" y="f346"/>
                </a:lnTo>
                <a:lnTo>
                  <a:pt x="f347" y="f76"/>
                </a:lnTo>
                <a:lnTo>
                  <a:pt x="f348" y="f349"/>
                </a:lnTo>
                <a:lnTo>
                  <a:pt x="f9" y="f10"/>
                </a:lnTo>
                <a:close/>
                <a:moveTo>
                  <a:pt x="f350" y="f351"/>
                </a:moveTo>
                <a:lnTo>
                  <a:pt x="f352" y="f353"/>
                </a:lnTo>
                <a:lnTo>
                  <a:pt x="f354" y="f355"/>
                </a:lnTo>
                <a:lnTo>
                  <a:pt x="f356" y="f357"/>
                </a:lnTo>
                <a:lnTo>
                  <a:pt x="f358" y="f359"/>
                </a:lnTo>
                <a:lnTo>
                  <a:pt x="f360" y="f361"/>
                </a:lnTo>
                <a:lnTo>
                  <a:pt x="f362" y="f363"/>
                </a:lnTo>
                <a:lnTo>
                  <a:pt x="f364" y="f365"/>
                </a:lnTo>
                <a:lnTo>
                  <a:pt x="f366" y="f367"/>
                </a:lnTo>
                <a:lnTo>
                  <a:pt x="f368" y="f369"/>
                </a:lnTo>
                <a:lnTo>
                  <a:pt x="f370" y="f371"/>
                </a:lnTo>
                <a:lnTo>
                  <a:pt x="f372" y="f373"/>
                </a:lnTo>
                <a:lnTo>
                  <a:pt x="f374" y="f375"/>
                </a:lnTo>
                <a:lnTo>
                  <a:pt x="f376" y="f377"/>
                </a:lnTo>
                <a:lnTo>
                  <a:pt x="f378" y="f379"/>
                </a:lnTo>
                <a:lnTo>
                  <a:pt x="f380" y="f381"/>
                </a:lnTo>
                <a:lnTo>
                  <a:pt x="f382" y="f383"/>
                </a:lnTo>
                <a:lnTo>
                  <a:pt x="f384" y="f385"/>
                </a:lnTo>
                <a:lnTo>
                  <a:pt x="f386" y="f387"/>
                </a:lnTo>
                <a:lnTo>
                  <a:pt x="f388" y="f389"/>
                </a:lnTo>
                <a:lnTo>
                  <a:pt x="f390" y="f391"/>
                </a:lnTo>
                <a:lnTo>
                  <a:pt x="f392" y="f393"/>
                </a:lnTo>
                <a:lnTo>
                  <a:pt x="f394" y="f393"/>
                </a:lnTo>
                <a:lnTo>
                  <a:pt x="f395" y="f393"/>
                </a:lnTo>
                <a:lnTo>
                  <a:pt x="f396" y="f397"/>
                </a:lnTo>
                <a:lnTo>
                  <a:pt x="f398" y="f399"/>
                </a:lnTo>
                <a:lnTo>
                  <a:pt x="f400" y="f389"/>
                </a:lnTo>
                <a:lnTo>
                  <a:pt x="f401" y="f402"/>
                </a:lnTo>
                <a:lnTo>
                  <a:pt x="f403" y="f404"/>
                </a:lnTo>
                <a:lnTo>
                  <a:pt x="f405" y="f406"/>
                </a:lnTo>
                <a:lnTo>
                  <a:pt x="f407" y="f408"/>
                </a:lnTo>
                <a:lnTo>
                  <a:pt x="f409" y="f410"/>
                </a:lnTo>
                <a:lnTo>
                  <a:pt x="f411" y="f412"/>
                </a:lnTo>
                <a:lnTo>
                  <a:pt x="f413" y="f414"/>
                </a:lnTo>
                <a:lnTo>
                  <a:pt x="f415" y="f377"/>
                </a:lnTo>
                <a:lnTo>
                  <a:pt x="f416" y="f417"/>
                </a:lnTo>
                <a:lnTo>
                  <a:pt x="f418" y="f419"/>
                </a:lnTo>
                <a:lnTo>
                  <a:pt x="f420" y="f421"/>
                </a:lnTo>
                <a:lnTo>
                  <a:pt x="f422" y="f423"/>
                </a:lnTo>
                <a:lnTo>
                  <a:pt x="f424" y="f425"/>
                </a:lnTo>
                <a:lnTo>
                  <a:pt x="f426" y="f427"/>
                </a:lnTo>
                <a:lnTo>
                  <a:pt x="f428" y="f367"/>
                </a:lnTo>
                <a:lnTo>
                  <a:pt x="f429" y="f430"/>
                </a:lnTo>
                <a:lnTo>
                  <a:pt x="f431" y="f432"/>
                </a:lnTo>
                <a:lnTo>
                  <a:pt x="f433" y="f434"/>
                </a:lnTo>
                <a:lnTo>
                  <a:pt x="f435" y="f436"/>
                </a:lnTo>
                <a:lnTo>
                  <a:pt x="f437" y="f438"/>
                </a:lnTo>
                <a:lnTo>
                  <a:pt x="f439" y="f440"/>
                </a:lnTo>
                <a:lnTo>
                  <a:pt x="f441" y="f442"/>
                </a:lnTo>
                <a:lnTo>
                  <a:pt x="f443" y="f444"/>
                </a:lnTo>
                <a:lnTo>
                  <a:pt x="f445" y="f446"/>
                </a:lnTo>
                <a:lnTo>
                  <a:pt x="f447" y="f448"/>
                </a:lnTo>
                <a:lnTo>
                  <a:pt x="f449" y="f450"/>
                </a:lnTo>
                <a:lnTo>
                  <a:pt x="f449" y="f451"/>
                </a:lnTo>
                <a:lnTo>
                  <a:pt x="f447" y="f452"/>
                </a:lnTo>
                <a:lnTo>
                  <a:pt x="f453" y="f454"/>
                </a:lnTo>
                <a:lnTo>
                  <a:pt x="f455" y="f456"/>
                </a:lnTo>
                <a:lnTo>
                  <a:pt x="f457" y="f458"/>
                </a:lnTo>
                <a:lnTo>
                  <a:pt x="f459" y="f460"/>
                </a:lnTo>
                <a:lnTo>
                  <a:pt x="f461" y="f462"/>
                </a:lnTo>
                <a:lnTo>
                  <a:pt x="f463" y="f464"/>
                </a:lnTo>
                <a:lnTo>
                  <a:pt x="f465" y="f466"/>
                </a:lnTo>
                <a:lnTo>
                  <a:pt x="f467" y="f468"/>
                </a:lnTo>
                <a:lnTo>
                  <a:pt x="f469" y="f470"/>
                </a:lnTo>
                <a:lnTo>
                  <a:pt x="f471" y="f472"/>
                </a:lnTo>
                <a:lnTo>
                  <a:pt x="f426" y="f473"/>
                </a:lnTo>
                <a:lnTo>
                  <a:pt x="f424" y="f474"/>
                </a:lnTo>
                <a:lnTo>
                  <a:pt x="f475" y="f476"/>
                </a:lnTo>
                <a:lnTo>
                  <a:pt x="f477" y="f478"/>
                </a:lnTo>
                <a:lnTo>
                  <a:pt x="f479" y="f480"/>
                </a:lnTo>
                <a:lnTo>
                  <a:pt x="f481" y="f482"/>
                </a:lnTo>
                <a:lnTo>
                  <a:pt x="f483" y="f484"/>
                </a:lnTo>
                <a:lnTo>
                  <a:pt x="f485" y="f486"/>
                </a:lnTo>
                <a:lnTo>
                  <a:pt x="f487" y="f488"/>
                </a:lnTo>
                <a:lnTo>
                  <a:pt x="f489" y="f490"/>
                </a:lnTo>
                <a:lnTo>
                  <a:pt x="f491" y="f492"/>
                </a:lnTo>
                <a:lnTo>
                  <a:pt x="f493" y="f494"/>
                </a:lnTo>
                <a:lnTo>
                  <a:pt x="f495" y="f496"/>
                </a:lnTo>
                <a:lnTo>
                  <a:pt x="f497" y="f498"/>
                </a:lnTo>
                <a:lnTo>
                  <a:pt x="f499" y="f500"/>
                </a:lnTo>
                <a:lnTo>
                  <a:pt x="f501" y="f502"/>
                </a:lnTo>
                <a:lnTo>
                  <a:pt x="f503" y="f504"/>
                </a:lnTo>
                <a:lnTo>
                  <a:pt x="f505" y="f506"/>
                </a:lnTo>
                <a:lnTo>
                  <a:pt x="f507" y="f508"/>
                </a:lnTo>
                <a:lnTo>
                  <a:pt x="f509" y="f508"/>
                </a:lnTo>
                <a:lnTo>
                  <a:pt x="f510" y="f506"/>
                </a:lnTo>
                <a:lnTo>
                  <a:pt x="f511" y="f504"/>
                </a:lnTo>
                <a:lnTo>
                  <a:pt x="f512" y="f513"/>
                </a:lnTo>
                <a:lnTo>
                  <a:pt x="f514" y="f498"/>
                </a:lnTo>
                <a:lnTo>
                  <a:pt x="f515" y="f516"/>
                </a:lnTo>
                <a:lnTo>
                  <a:pt x="f517" y="f492"/>
                </a:lnTo>
                <a:lnTo>
                  <a:pt x="f518" y="f519"/>
                </a:lnTo>
                <a:lnTo>
                  <a:pt x="f520" y="f521"/>
                </a:lnTo>
                <a:lnTo>
                  <a:pt x="f522" y="f523"/>
                </a:lnTo>
                <a:lnTo>
                  <a:pt x="f524" y="f525"/>
                </a:lnTo>
                <a:lnTo>
                  <a:pt x="f526" y="f527"/>
                </a:lnTo>
                <a:lnTo>
                  <a:pt x="f528" y="f529"/>
                </a:lnTo>
                <a:lnTo>
                  <a:pt x="f530" y="f531"/>
                </a:lnTo>
                <a:lnTo>
                  <a:pt x="f532" y="f533"/>
                </a:lnTo>
                <a:lnTo>
                  <a:pt x="f534" y="f535"/>
                </a:lnTo>
                <a:lnTo>
                  <a:pt x="f360" y="f536"/>
                </a:lnTo>
                <a:lnTo>
                  <a:pt x="f537" y="f538"/>
                </a:lnTo>
                <a:lnTo>
                  <a:pt x="f539" y="f540"/>
                </a:lnTo>
                <a:lnTo>
                  <a:pt x="f350" y="f541"/>
                </a:lnTo>
                <a:lnTo>
                  <a:pt x="f350" y="f542"/>
                </a:lnTo>
                <a:lnTo>
                  <a:pt x="f350" y="f351"/>
                </a:lnTo>
                <a:close/>
                <a:moveTo>
                  <a:pt x="f149" y="f543"/>
                </a:moveTo>
                <a:lnTo>
                  <a:pt x="f151" y="f544"/>
                </a:lnTo>
                <a:lnTo>
                  <a:pt x="f545" y="f546"/>
                </a:lnTo>
                <a:lnTo>
                  <a:pt x="f244" y="f547"/>
                </a:lnTo>
                <a:lnTo>
                  <a:pt x="f548" y="f549"/>
                </a:lnTo>
                <a:lnTo>
                  <a:pt x="f550" y="f393"/>
                </a:lnTo>
                <a:lnTo>
                  <a:pt x="f551" y="f552"/>
                </a:lnTo>
                <a:lnTo>
                  <a:pt x="f553" y="f554"/>
                </a:lnTo>
                <a:lnTo>
                  <a:pt x="f555" y="f383"/>
                </a:lnTo>
                <a:lnTo>
                  <a:pt x="f556" y="f557"/>
                </a:lnTo>
                <a:lnTo>
                  <a:pt x="f558" y="f414"/>
                </a:lnTo>
                <a:lnTo>
                  <a:pt x="f559" y="f560"/>
                </a:lnTo>
                <a:lnTo>
                  <a:pt x="f561" y="f562"/>
                </a:lnTo>
                <a:lnTo>
                  <a:pt x="f563" y="f564"/>
                </a:lnTo>
                <a:lnTo>
                  <a:pt x="f565" y="f566"/>
                </a:lnTo>
                <a:lnTo>
                  <a:pt x="f567" y="f568"/>
                </a:lnTo>
                <a:lnTo>
                  <a:pt x="f569" y="f570"/>
                </a:lnTo>
                <a:lnTo>
                  <a:pt x="f571" y="f572"/>
                </a:lnTo>
                <a:lnTo>
                  <a:pt x="f573" y="f574"/>
                </a:lnTo>
                <a:lnTo>
                  <a:pt x="f575" y="f576"/>
                </a:lnTo>
                <a:lnTo>
                  <a:pt x="f577" y="f440"/>
                </a:lnTo>
                <a:lnTo>
                  <a:pt x="f578" y="f579"/>
                </a:lnTo>
                <a:lnTo>
                  <a:pt x="f580" y="f581"/>
                </a:lnTo>
                <a:lnTo>
                  <a:pt x="f582" y="f583"/>
                </a:lnTo>
                <a:lnTo>
                  <a:pt x="f584" y="f585"/>
                </a:lnTo>
                <a:lnTo>
                  <a:pt x="f586" y="f587"/>
                </a:lnTo>
                <a:lnTo>
                  <a:pt x="f588" y="f589"/>
                </a:lnTo>
                <a:lnTo>
                  <a:pt x="f590" y="f591"/>
                </a:lnTo>
                <a:lnTo>
                  <a:pt x="f592" y="f593"/>
                </a:lnTo>
                <a:lnTo>
                  <a:pt x="f594" y="f595"/>
                </a:lnTo>
                <a:lnTo>
                  <a:pt x="f596" y="f597"/>
                </a:lnTo>
                <a:lnTo>
                  <a:pt x="f598" y="f599"/>
                </a:lnTo>
                <a:lnTo>
                  <a:pt x="f598" y="f536"/>
                </a:lnTo>
                <a:lnTo>
                  <a:pt x="f598" y="f600"/>
                </a:lnTo>
                <a:lnTo>
                  <a:pt x="f596" y="f601"/>
                </a:lnTo>
                <a:lnTo>
                  <a:pt x="f594" y="f602"/>
                </a:lnTo>
                <a:lnTo>
                  <a:pt x="f592" y="f603"/>
                </a:lnTo>
                <a:lnTo>
                  <a:pt x="f604" y="f605"/>
                </a:lnTo>
                <a:lnTo>
                  <a:pt x="f606" y="f607"/>
                </a:lnTo>
                <a:lnTo>
                  <a:pt x="f608" y="f609"/>
                </a:lnTo>
                <a:lnTo>
                  <a:pt x="f610" y="f611"/>
                </a:lnTo>
                <a:lnTo>
                  <a:pt x="f612" y="f613"/>
                </a:lnTo>
                <a:lnTo>
                  <a:pt x="f614" y="f615"/>
                </a:lnTo>
                <a:lnTo>
                  <a:pt x="f616" y="f617"/>
                </a:lnTo>
                <a:lnTo>
                  <a:pt x="f618" y="f619"/>
                </a:lnTo>
                <a:lnTo>
                  <a:pt x="f620" y="f621"/>
                </a:lnTo>
                <a:lnTo>
                  <a:pt x="f622" y="f623"/>
                </a:lnTo>
                <a:lnTo>
                  <a:pt x="f624" y="f625"/>
                </a:lnTo>
                <a:lnTo>
                  <a:pt x="f626" y="f627"/>
                </a:lnTo>
                <a:lnTo>
                  <a:pt x="f628" y="f629"/>
                </a:lnTo>
                <a:lnTo>
                  <a:pt x="f630" y="f631"/>
                </a:lnTo>
                <a:lnTo>
                  <a:pt x="f632" y="f633"/>
                </a:lnTo>
                <a:lnTo>
                  <a:pt x="f634" y="f635"/>
                </a:lnTo>
                <a:lnTo>
                  <a:pt x="f636" y="f637"/>
                </a:lnTo>
                <a:lnTo>
                  <a:pt x="f199" y="f638"/>
                </a:lnTo>
                <a:lnTo>
                  <a:pt x="f639" y="f640"/>
                </a:lnTo>
                <a:lnTo>
                  <a:pt x="f641" y="f642"/>
                </a:lnTo>
                <a:lnTo>
                  <a:pt x="f643" y="f644"/>
                </a:lnTo>
                <a:lnTo>
                  <a:pt x="f645" y="f646"/>
                </a:lnTo>
                <a:lnTo>
                  <a:pt x="f236" y="f647"/>
                </a:lnTo>
                <a:lnTo>
                  <a:pt x="f240" y="f648"/>
                </a:lnTo>
                <a:lnTo>
                  <a:pt x="f649" y="f650"/>
                </a:lnTo>
                <a:lnTo>
                  <a:pt x="f189" y="f651"/>
                </a:lnTo>
                <a:lnTo>
                  <a:pt x="f251" y="f652"/>
                </a:lnTo>
                <a:lnTo>
                  <a:pt x="f653" y="f654"/>
                </a:lnTo>
                <a:lnTo>
                  <a:pt x="f655" y="f652"/>
                </a:lnTo>
                <a:lnTo>
                  <a:pt x="f656" y="f651"/>
                </a:lnTo>
                <a:lnTo>
                  <a:pt x="f657" y="f650"/>
                </a:lnTo>
                <a:lnTo>
                  <a:pt x="f658" y="f659"/>
                </a:lnTo>
                <a:lnTo>
                  <a:pt x="f660" y="f661"/>
                </a:lnTo>
                <a:lnTo>
                  <a:pt x="f662" y="f663"/>
                </a:lnTo>
                <a:lnTo>
                  <a:pt x="f664" y="f665"/>
                </a:lnTo>
                <a:lnTo>
                  <a:pt x="f666" y="f667"/>
                </a:lnTo>
                <a:lnTo>
                  <a:pt x="f668" y="f669"/>
                </a:lnTo>
                <a:lnTo>
                  <a:pt x="f670" y="f671"/>
                </a:lnTo>
                <a:lnTo>
                  <a:pt x="f672" y="f673"/>
                </a:lnTo>
                <a:lnTo>
                  <a:pt x="f674" y="f675"/>
                </a:lnTo>
                <a:lnTo>
                  <a:pt x="f277" y="f676"/>
                </a:lnTo>
                <a:lnTo>
                  <a:pt x="f677" y="f678"/>
                </a:lnTo>
                <a:lnTo>
                  <a:pt x="f679" y="f680"/>
                </a:lnTo>
                <a:lnTo>
                  <a:pt x="f681" y="f682"/>
                </a:lnTo>
                <a:lnTo>
                  <a:pt x="f286" y="f683"/>
                </a:lnTo>
                <a:lnTo>
                  <a:pt x="f684" y="f685"/>
                </a:lnTo>
                <a:lnTo>
                  <a:pt x="f98" y="f686"/>
                </a:lnTo>
                <a:lnTo>
                  <a:pt x="f687" y="f688"/>
                </a:lnTo>
                <a:lnTo>
                  <a:pt x="f689" y="f690"/>
                </a:lnTo>
                <a:lnTo>
                  <a:pt x="f691" y="f615"/>
                </a:lnTo>
                <a:lnTo>
                  <a:pt x="f692" y="f693"/>
                </a:lnTo>
                <a:lnTo>
                  <a:pt x="f95" y="f694"/>
                </a:lnTo>
                <a:lnTo>
                  <a:pt x="f695" y="f508"/>
                </a:lnTo>
                <a:lnTo>
                  <a:pt x="f299" y="f696"/>
                </a:lnTo>
                <a:lnTo>
                  <a:pt x="f697" y="f488"/>
                </a:lnTo>
                <a:lnTo>
                  <a:pt x="f698" y="f699"/>
                </a:lnTo>
                <a:lnTo>
                  <a:pt x="f700" y="f478"/>
                </a:lnTo>
                <a:lnTo>
                  <a:pt x="f301" y="f701"/>
                </a:lnTo>
                <a:lnTo>
                  <a:pt x="f702" y="f703"/>
                </a:lnTo>
                <a:lnTo>
                  <a:pt x="f702" y="f704"/>
                </a:lnTo>
                <a:lnTo>
                  <a:pt x="f93" y="f705"/>
                </a:lnTo>
                <a:lnTo>
                  <a:pt x="f301" y="f706"/>
                </a:lnTo>
                <a:lnTo>
                  <a:pt x="f707" y="f708"/>
                </a:lnTo>
                <a:lnTo>
                  <a:pt x="f698" y="f709"/>
                </a:lnTo>
                <a:lnTo>
                  <a:pt x="f710" y="f711"/>
                </a:lnTo>
                <a:lnTo>
                  <a:pt x="f712" y="f713"/>
                </a:lnTo>
                <a:lnTo>
                  <a:pt x="f714" y="f715"/>
                </a:lnTo>
                <a:lnTo>
                  <a:pt x="f716" y="f717"/>
                </a:lnTo>
                <a:lnTo>
                  <a:pt x="f297" y="f718"/>
                </a:lnTo>
                <a:lnTo>
                  <a:pt x="f719" y="f351"/>
                </a:lnTo>
                <a:lnTo>
                  <a:pt x="f720" y="f721"/>
                </a:lnTo>
                <a:lnTo>
                  <a:pt x="f722" y="f440"/>
                </a:lnTo>
                <a:lnTo>
                  <a:pt x="f723" y="f576"/>
                </a:lnTo>
                <a:lnTo>
                  <a:pt x="f724" y="f725"/>
                </a:lnTo>
                <a:lnTo>
                  <a:pt x="f726" y="f572"/>
                </a:lnTo>
                <a:lnTo>
                  <a:pt x="f727" y="f728"/>
                </a:lnTo>
                <a:lnTo>
                  <a:pt x="f729" y="f427"/>
                </a:lnTo>
                <a:lnTo>
                  <a:pt x="f730" y="f731"/>
                </a:lnTo>
                <a:lnTo>
                  <a:pt x="f732" y="f733"/>
                </a:lnTo>
                <a:lnTo>
                  <a:pt x="f734" y="f735"/>
                </a:lnTo>
                <a:lnTo>
                  <a:pt x="f736" y="f737"/>
                </a:lnTo>
                <a:lnTo>
                  <a:pt x="f738" y="f739"/>
                </a:lnTo>
                <a:lnTo>
                  <a:pt x="f740" y="f381"/>
                </a:lnTo>
                <a:lnTo>
                  <a:pt x="f741" y="f383"/>
                </a:lnTo>
                <a:lnTo>
                  <a:pt x="f742" y="f554"/>
                </a:lnTo>
                <a:lnTo>
                  <a:pt x="f743" y="f389"/>
                </a:lnTo>
                <a:lnTo>
                  <a:pt x="f744" y="f745"/>
                </a:lnTo>
                <a:lnTo>
                  <a:pt x="f746" y="f549"/>
                </a:lnTo>
                <a:lnTo>
                  <a:pt x="f747" y="f547"/>
                </a:lnTo>
                <a:lnTo>
                  <a:pt x="f748" y="f749"/>
                </a:lnTo>
                <a:lnTo>
                  <a:pt x="f750" y="f544"/>
                </a:lnTo>
                <a:lnTo>
                  <a:pt x="f751" y="f543"/>
                </a:lnTo>
                <a:lnTo>
                  <a:pt x="f149" y="f543"/>
                </a:lnTo>
                <a:close/>
                <a:moveTo>
                  <a:pt x="f752" y="f753"/>
                </a:moveTo>
                <a:lnTo>
                  <a:pt x="f754" y="f755"/>
                </a:lnTo>
                <a:lnTo>
                  <a:pt x="f656" y="f756"/>
                </a:lnTo>
                <a:lnTo>
                  <a:pt x="f757" y="f758"/>
                </a:lnTo>
                <a:lnTo>
                  <a:pt x="f759" y="f760"/>
                </a:lnTo>
                <a:lnTo>
                  <a:pt x="f761" y="f762"/>
                </a:lnTo>
                <a:lnTo>
                  <a:pt x="f763" y="f764"/>
                </a:lnTo>
                <a:lnTo>
                  <a:pt x="f765" y="f766"/>
                </a:lnTo>
                <a:lnTo>
                  <a:pt x="f767" y="f768"/>
                </a:lnTo>
                <a:lnTo>
                  <a:pt x="f769" y="f770"/>
                </a:lnTo>
                <a:lnTo>
                  <a:pt x="f771" y="f772"/>
                </a:lnTo>
                <a:lnTo>
                  <a:pt x="f773" y="f774"/>
                </a:lnTo>
                <a:lnTo>
                  <a:pt x="f775" y="f776"/>
                </a:lnTo>
                <a:lnTo>
                  <a:pt x="f777" y="f778"/>
                </a:lnTo>
                <a:lnTo>
                  <a:pt x="f719" y="f779"/>
                </a:lnTo>
                <a:lnTo>
                  <a:pt x="f714" y="f745"/>
                </a:lnTo>
                <a:lnTo>
                  <a:pt x="f702" y="f406"/>
                </a:lnTo>
                <a:lnTo>
                  <a:pt x="f305" y="f780"/>
                </a:lnTo>
                <a:lnTo>
                  <a:pt x="f781" y="f782"/>
                </a:lnTo>
                <a:lnTo>
                  <a:pt x="f783" y="f784"/>
                </a:lnTo>
                <a:lnTo>
                  <a:pt x="f785" y="f369"/>
                </a:lnTo>
                <a:lnTo>
                  <a:pt x="f786" y="f787"/>
                </a:lnTo>
                <a:lnTo>
                  <a:pt x="f788" y="f789"/>
                </a:lnTo>
                <a:lnTo>
                  <a:pt x="f316" y="f790"/>
                </a:lnTo>
                <a:lnTo>
                  <a:pt x="f318" y="f791"/>
                </a:lnTo>
                <a:lnTo>
                  <a:pt x="f319" y="f792"/>
                </a:lnTo>
                <a:lnTo>
                  <a:pt x="f793" y="f448"/>
                </a:lnTo>
                <a:lnTo>
                  <a:pt x="f794" y="f795"/>
                </a:lnTo>
                <a:lnTo>
                  <a:pt x="f796" y="f797"/>
                </a:lnTo>
                <a:lnTo>
                  <a:pt x="f798" y="f799"/>
                </a:lnTo>
                <a:lnTo>
                  <a:pt x="f800" y="f460"/>
                </a:lnTo>
                <a:lnTo>
                  <a:pt x="f801" y="f802"/>
                </a:lnTo>
                <a:lnTo>
                  <a:pt x="f326" y="f803"/>
                </a:lnTo>
                <a:lnTo>
                  <a:pt x="f801" y="f804"/>
                </a:lnTo>
                <a:lnTo>
                  <a:pt x="f800" y="f805"/>
                </a:lnTo>
                <a:lnTo>
                  <a:pt x="f798" y="f486"/>
                </a:lnTo>
                <a:lnTo>
                  <a:pt x="f806" y="f807"/>
                </a:lnTo>
                <a:lnTo>
                  <a:pt x="f808" y="f809"/>
                </a:lnTo>
                <a:lnTo>
                  <a:pt x="f810" y="f811"/>
                </a:lnTo>
                <a:lnTo>
                  <a:pt x="f812" y="f813"/>
                </a:lnTo>
                <a:lnTo>
                  <a:pt x="f349" y="f814"/>
                </a:lnTo>
                <a:lnTo>
                  <a:pt x="f815" y="f621"/>
                </a:lnTo>
                <a:lnTo>
                  <a:pt x="f816" y="f817"/>
                </a:lnTo>
                <a:lnTo>
                  <a:pt x="f818" y="f819"/>
                </a:lnTo>
                <a:lnTo>
                  <a:pt x="f820" y="f821"/>
                </a:lnTo>
                <a:lnTo>
                  <a:pt x="f822" y="f823"/>
                </a:lnTo>
                <a:lnTo>
                  <a:pt x="f824" y="f825"/>
                </a:lnTo>
                <a:lnTo>
                  <a:pt x="f826" y="f671"/>
                </a:lnTo>
                <a:lnTo>
                  <a:pt x="f827" y="f828"/>
                </a:lnTo>
                <a:lnTo>
                  <a:pt x="f93" y="f646"/>
                </a:lnTo>
                <a:lnTo>
                  <a:pt x="f829" y="f830"/>
                </a:lnTo>
                <a:lnTo>
                  <a:pt x="f831" y="f832"/>
                </a:lnTo>
                <a:lnTo>
                  <a:pt x="f833" y="f834"/>
                </a:lnTo>
                <a:lnTo>
                  <a:pt x="f286" y="f835"/>
                </a:lnTo>
                <a:lnTo>
                  <a:pt x="f679" y="f836"/>
                </a:lnTo>
                <a:lnTo>
                  <a:pt x="f837" y="f838"/>
                </a:lnTo>
                <a:lnTo>
                  <a:pt x="f839" y="f840"/>
                </a:lnTo>
                <a:lnTo>
                  <a:pt x="f841" y="f842"/>
                </a:lnTo>
                <a:lnTo>
                  <a:pt x="f118" y="f843"/>
                </a:lnTo>
                <a:lnTo>
                  <a:pt x="f664" y="f844"/>
                </a:lnTo>
                <a:lnTo>
                  <a:pt x="f845" y="f846"/>
                </a:lnTo>
                <a:lnTo>
                  <a:pt x="f134" y="f847"/>
                </a:lnTo>
                <a:lnTo>
                  <a:pt x="f848" y="f849"/>
                </a:lnTo>
                <a:lnTo>
                  <a:pt x="f850" y="f851"/>
                </a:lnTo>
                <a:lnTo>
                  <a:pt x="f852" y="f853"/>
                </a:lnTo>
                <a:lnTo>
                  <a:pt x="f854" y="f851"/>
                </a:lnTo>
                <a:lnTo>
                  <a:pt x="f855" y="f849"/>
                </a:lnTo>
                <a:lnTo>
                  <a:pt x="f856" y="f847"/>
                </a:lnTo>
                <a:lnTo>
                  <a:pt x="f857" y="f846"/>
                </a:lnTo>
                <a:lnTo>
                  <a:pt x="f230" y="f844"/>
                </a:lnTo>
                <a:lnTo>
                  <a:pt x="f858" y="f843"/>
                </a:lnTo>
                <a:lnTo>
                  <a:pt x="f859" y="f842"/>
                </a:lnTo>
                <a:lnTo>
                  <a:pt x="f559" y="f840"/>
                </a:lnTo>
                <a:lnTo>
                  <a:pt x="f860" y="f861"/>
                </a:lnTo>
                <a:lnTo>
                  <a:pt x="f862" y="f836"/>
                </a:lnTo>
                <a:lnTo>
                  <a:pt x="f863" y="f835"/>
                </a:lnTo>
                <a:lnTo>
                  <a:pt x="f864" y="f865"/>
                </a:lnTo>
                <a:lnTo>
                  <a:pt x="f866" y="f867"/>
                </a:lnTo>
                <a:lnTo>
                  <a:pt x="f868" y="f869"/>
                </a:lnTo>
                <a:lnTo>
                  <a:pt x="f870" y="f871"/>
                </a:lnTo>
                <a:lnTo>
                  <a:pt x="f872" y="f873"/>
                </a:lnTo>
                <a:lnTo>
                  <a:pt x="f874" y="f875"/>
                </a:lnTo>
                <a:lnTo>
                  <a:pt x="f876" y="f635"/>
                </a:lnTo>
                <a:lnTo>
                  <a:pt x="f877" y="f878"/>
                </a:lnTo>
                <a:lnTo>
                  <a:pt x="f879" y="f680"/>
                </a:lnTo>
                <a:lnTo>
                  <a:pt x="f880" y="f881"/>
                </a:lnTo>
                <a:lnTo>
                  <a:pt x="f882" y="f623"/>
                </a:lnTo>
                <a:lnTo>
                  <a:pt x="f883" y="f884"/>
                </a:lnTo>
                <a:lnTo>
                  <a:pt x="f885" y="f886"/>
                </a:lnTo>
                <a:lnTo>
                  <a:pt x="f887" y="f888"/>
                </a:lnTo>
                <a:lnTo>
                  <a:pt x="f889" y="f890"/>
                </a:lnTo>
                <a:lnTo>
                  <a:pt x="f891" y="f609"/>
                </a:lnTo>
                <a:lnTo>
                  <a:pt x="f892" y="f893"/>
                </a:lnTo>
                <a:lnTo>
                  <a:pt x="f894" y="f895"/>
                </a:lnTo>
                <a:lnTo>
                  <a:pt x="f896" y="f897"/>
                </a:lnTo>
                <a:lnTo>
                  <a:pt x="f898" y="f472"/>
                </a:lnTo>
                <a:lnTo>
                  <a:pt x="f6" y="f899"/>
                </a:lnTo>
                <a:lnTo>
                  <a:pt x="f6" y="f900"/>
                </a:lnTo>
                <a:lnTo>
                  <a:pt x="f901" y="f595"/>
                </a:lnTo>
                <a:lnTo>
                  <a:pt x="f902" y="f903"/>
                </a:lnTo>
                <a:lnTo>
                  <a:pt x="f892" y="f904"/>
                </a:lnTo>
                <a:lnTo>
                  <a:pt x="f905" y="f906"/>
                </a:lnTo>
                <a:lnTo>
                  <a:pt x="f907" y="f908"/>
                </a:lnTo>
                <a:lnTo>
                  <a:pt x="f909" y="f351"/>
                </a:lnTo>
                <a:lnTo>
                  <a:pt x="f910" y="f442"/>
                </a:lnTo>
                <a:lnTo>
                  <a:pt x="f911" y="f438"/>
                </a:lnTo>
                <a:lnTo>
                  <a:pt x="f912" y="f913"/>
                </a:lnTo>
                <a:lnTo>
                  <a:pt x="f914" y="f430"/>
                </a:lnTo>
                <a:lnTo>
                  <a:pt x="f915" y="f427"/>
                </a:lnTo>
                <a:lnTo>
                  <a:pt x="f916" y="f917"/>
                </a:lnTo>
                <a:lnTo>
                  <a:pt x="f918" y="f919"/>
                </a:lnTo>
                <a:lnTo>
                  <a:pt x="f920" y="f921"/>
                </a:lnTo>
                <a:lnTo>
                  <a:pt x="f922" y="f923"/>
                </a:lnTo>
                <a:lnTo>
                  <a:pt x="f924" y="f389"/>
                </a:lnTo>
                <a:lnTo>
                  <a:pt x="f610" y="f925"/>
                </a:lnTo>
                <a:lnTo>
                  <a:pt x="f926" y="f927"/>
                </a:lnTo>
                <a:lnTo>
                  <a:pt x="f928" y="f929"/>
                </a:lnTo>
                <a:lnTo>
                  <a:pt x="f930" y="f931"/>
                </a:lnTo>
                <a:lnTo>
                  <a:pt x="f932" y="f933"/>
                </a:lnTo>
                <a:lnTo>
                  <a:pt x="f934" y="f935"/>
                </a:lnTo>
                <a:lnTo>
                  <a:pt x="f936" y="f937"/>
                </a:lnTo>
                <a:lnTo>
                  <a:pt x="f213" y="f938"/>
                </a:lnTo>
                <a:lnTo>
                  <a:pt x="f939" y="f940"/>
                </a:lnTo>
                <a:lnTo>
                  <a:pt x="f941" y="f942"/>
                </a:lnTo>
                <a:lnTo>
                  <a:pt x="f943" y="f944"/>
                </a:lnTo>
                <a:lnTo>
                  <a:pt x="f173" y="f758"/>
                </a:lnTo>
                <a:lnTo>
                  <a:pt x="f244" y="f756"/>
                </a:lnTo>
                <a:lnTo>
                  <a:pt x="f945" y="f755"/>
                </a:lnTo>
                <a:lnTo>
                  <a:pt x="f253" y="f753"/>
                </a:lnTo>
                <a:lnTo>
                  <a:pt x="f752" y="f753"/>
                </a:lnTo>
                <a:close/>
                <a:moveTo>
                  <a:pt x="f946" y="f947"/>
                </a:moveTo>
                <a:lnTo>
                  <a:pt x="f948" y="f947"/>
                </a:lnTo>
                <a:lnTo>
                  <a:pt x="f948" y="f949"/>
                </a:lnTo>
                <a:lnTo>
                  <a:pt x="f950" y="f951"/>
                </a:lnTo>
                <a:lnTo>
                  <a:pt x="f952" y="f953"/>
                </a:lnTo>
                <a:lnTo>
                  <a:pt x="f954" y="f572"/>
                </a:lnTo>
                <a:lnTo>
                  <a:pt x="f955" y="f728"/>
                </a:lnTo>
                <a:lnTo>
                  <a:pt x="f956" y="f957"/>
                </a:lnTo>
                <a:lnTo>
                  <a:pt x="f958" y="f959"/>
                </a:lnTo>
                <a:lnTo>
                  <a:pt x="f960" y="f961"/>
                </a:lnTo>
                <a:lnTo>
                  <a:pt x="f962" y="f373"/>
                </a:lnTo>
                <a:lnTo>
                  <a:pt x="f963" y="f964"/>
                </a:lnTo>
                <a:lnTo>
                  <a:pt x="f965" y="f966"/>
                </a:lnTo>
                <a:lnTo>
                  <a:pt x="f967" y="f968"/>
                </a:lnTo>
                <a:lnTo>
                  <a:pt x="f969" y="f381"/>
                </a:lnTo>
                <a:lnTo>
                  <a:pt x="f970" y="f971"/>
                </a:lnTo>
                <a:lnTo>
                  <a:pt x="f972" y="f554"/>
                </a:lnTo>
                <a:lnTo>
                  <a:pt x="f973" y="f389"/>
                </a:lnTo>
                <a:lnTo>
                  <a:pt x="f974" y="f393"/>
                </a:lnTo>
                <a:lnTo>
                  <a:pt x="f975" y="f549"/>
                </a:lnTo>
                <a:lnTo>
                  <a:pt x="f976" y="f977"/>
                </a:lnTo>
                <a:lnTo>
                  <a:pt x="f978" y="f925"/>
                </a:lnTo>
                <a:lnTo>
                  <a:pt x="f979" y="f546"/>
                </a:lnTo>
                <a:lnTo>
                  <a:pt x="f980" y="f925"/>
                </a:lnTo>
                <a:lnTo>
                  <a:pt x="f981" y="f982"/>
                </a:lnTo>
                <a:lnTo>
                  <a:pt x="f983" y="f547"/>
                </a:lnTo>
                <a:lnTo>
                  <a:pt x="f984" y="f985"/>
                </a:lnTo>
                <a:lnTo>
                  <a:pt x="f986" y="f987"/>
                </a:lnTo>
                <a:lnTo>
                  <a:pt x="f988" y="f745"/>
                </a:lnTo>
                <a:lnTo>
                  <a:pt x="f989" y="f391"/>
                </a:lnTo>
                <a:lnTo>
                  <a:pt x="f990" y="f552"/>
                </a:lnTo>
                <a:lnTo>
                  <a:pt x="f991" y="f992"/>
                </a:lnTo>
                <a:lnTo>
                  <a:pt x="f993" y="f406"/>
                </a:lnTo>
                <a:lnTo>
                  <a:pt x="f994" y="f408"/>
                </a:lnTo>
                <a:lnTo>
                  <a:pt x="f995" y="f996"/>
                </a:lnTo>
                <a:lnTo>
                  <a:pt x="f997" y="f780"/>
                </a:lnTo>
                <a:lnTo>
                  <a:pt x="f998" y="f921"/>
                </a:lnTo>
                <a:lnTo>
                  <a:pt x="f999" y="f1000"/>
                </a:lnTo>
                <a:lnTo>
                  <a:pt x="f1001" y="f1002"/>
                </a:lnTo>
                <a:lnTo>
                  <a:pt x="f1003" y="f1004"/>
                </a:lnTo>
                <a:lnTo>
                  <a:pt x="f1005" y="f733"/>
                </a:lnTo>
                <a:lnTo>
                  <a:pt x="f1006" y="f371"/>
                </a:lnTo>
                <a:lnTo>
                  <a:pt x="f1007" y="f1008"/>
                </a:lnTo>
                <a:lnTo>
                  <a:pt x="f1009" y="f1010"/>
                </a:lnTo>
                <a:lnTo>
                  <a:pt x="f1011" y="f432"/>
                </a:lnTo>
                <a:lnTo>
                  <a:pt x="f1012" y="f436"/>
                </a:lnTo>
                <a:lnTo>
                  <a:pt x="f1013" y="f1014"/>
                </a:lnTo>
                <a:lnTo>
                  <a:pt x="f1015" y="f1016"/>
                </a:lnTo>
                <a:lnTo>
                  <a:pt x="f1015" y="f1017"/>
                </a:lnTo>
                <a:lnTo>
                  <a:pt x="f1015" y="f947"/>
                </a:lnTo>
                <a:lnTo>
                  <a:pt x="f1018" y="f947"/>
                </a:lnTo>
                <a:lnTo>
                  <a:pt x="f1018" y="f1019"/>
                </a:lnTo>
                <a:lnTo>
                  <a:pt x="f1018" y="f1020"/>
                </a:lnTo>
                <a:lnTo>
                  <a:pt x="f1021" y="f359"/>
                </a:lnTo>
                <a:lnTo>
                  <a:pt x="f1022" y="f1023"/>
                </a:lnTo>
                <a:lnTo>
                  <a:pt x="f1024" y="f570"/>
                </a:lnTo>
                <a:lnTo>
                  <a:pt x="f1025" y="f1026"/>
                </a:lnTo>
                <a:lnTo>
                  <a:pt x="f1027" y="f1028"/>
                </a:lnTo>
                <a:lnTo>
                  <a:pt x="f1029" y="f919"/>
                </a:lnTo>
                <a:lnTo>
                  <a:pt x="f1030" y="f1031"/>
                </a:lnTo>
                <a:lnTo>
                  <a:pt x="f1032" y="f410"/>
                </a:lnTo>
                <a:lnTo>
                  <a:pt x="f1033" y="f404"/>
                </a:lnTo>
                <a:lnTo>
                  <a:pt x="f1034" y="f1035"/>
                </a:lnTo>
                <a:lnTo>
                  <a:pt x="f1036" y="f1037"/>
                </a:lnTo>
                <a:lnTo>
                  <a:pt x="f1038" y="f1039"/>
                </a:lnTo>
                <a:lnTo>
                  <a:pt x="f1040" y="f1041"/>
                </a:lnTo>
                <a:lnTo>
                  <a:pt x="f1042" y="f1043"/>
                </a:lnTo>
                <a:lnTo>
                  <a:pt x="f1044" y="f1045"/>
                </a:lnTo>
                <a:lnTo>
                  <a:pt x="f1046" y="f1047"/>
                </a:lnTo>
                <a:lnTo>
                  <a:pt x="f1048" y="f1049"/>
                </a:lnTo>
                <a:lnTo>
                  <a:pt x="f1050" y="f1051"/>
                </a:lnTo>
                <a:lnTo>
                  <a:pt x="f1052" y="f1053"/>
                </a:lnTo>
                <a:lnTo>
                  <a:pt x="f1054" y="f938"/>
                </a:lnTo>
                <a:lnTo>
                  <a:pt x="f1055" y="f1056"/>
                </a:lnTo>
                <a:lnTo>
                  <a:pt x="f1057" y="f1058"/>
                </a:lnTo>
                <a:lnTo>
                  <a:pt x="f1059" y="f942"/>
                </a:lnTo>
                <a:lnTo>
                  <a:pt x="f1060" y="f1061"/>
                </a:lnTo>
                <a:lnTo>
                  <a:pt x="f997" y="f1062"/>
                </a:lnTo>
                <a:lnTo>
                  <a:pt x="f1063" y="f758"/>
                </a:lnTo>
                <a:lnTo>
                  <a:pt x="f1064" y="f1065"/>
                </a:lnTo>
                <a:lnTo>
                  <a:pt x="f1066" y="f755"/>
                </a:lnTo>
                <a:lnTo>
                  <a:pt x="f1067" y="f753"/>
                </a:lnTo>
                <a:lnTo>
                  <a:pt x="f1068" y="f755"/>
                </a:lnTo>
                <a:lnTo>
                  <a:pt x="f1069" y="f1065"/>
                </a:lnTo>
                <a:lnTo>
                  <a:pt x="f1070" y="f1062"/>
                </a:lnTo>
                <a:lnTo>
                  <a:pt x="f1071" y="f1072"/>
                </a:lnTo>
                <a:lnTo>
                  <a:pt x="f1073" y="f764"/>
                </a:lnTo>
                <a:lnTo>
                  <a:pt x="f1074" y="f1075"/>
                </a:lnTo>
                <a:lnTo>
                  <a:pt x="f1076" y="f1077"/>
                </a:lnTo>
                <a:lnTo>
                  <a:pt x="f1078" y="f1079"/>
                </a:lnTo>
                <a:lnTo>
                  <a:pt x="f1080" y="f1081"/>
                </a:lnTo>
                <a:lnTo>
                  <a:pt x="f1082" y="f1083"/>
                </a:lnTo>
                <a:lnTo>
                  <a:pt x="f1084" y="f1085"/>
                </a:lnTo>
                <a:lnTo>
                  <a:pt x="f958" y="f1086"/>
                </a:lnTo>
                <a:lnTo>
                  <a:pt x="f1087" y="f1088"/>
                </a:lnTo>
                <a:lnTo>
                  <a:pt x="f1089" y="f977"/>
                </a:lnTo>
                <a:lnTo>
                  <a:pt x="f1090" y="f1091"/>
                </a:lnTo>
                <a:lnTo>
                  <a:pt x="f1092" y="f1093"/>
                </a:lnTo>
                <a:lnTo>
                  <a:pt x="f1094" y="f1093"/>
                </a:lnTo>
                <a:lnTo>
                  <a:pt x="f1095" y="f1096"/>
                </a:lnTo>
                <a:lnTo>
                  <a:pt x="f1097" y="f1096"/>
                </a:lnTo>
                <a:lnTo>
                  <a:pt x="f1098" y="f1099"/>
                </a:lnTo>
                <a:lnTo>
                  <a:pt x="f1100" y="f1101"/>
                </a:lnTo>
                <a:lnTo>
                  <a:pt x="f1102" y="f1103"/>
                </a:lnTo>
                <a:lnTo>
                  <a:pt x="f1104" y="f546"/>
                </a:lnTo>
                <a:lnTo>
                  <a:pt x="f1105" y="f385"/>
                </a:lnTo>
                <a:lnTo>
                  <a:pt x="f1105" y="f1031"/>
                </a:lnTo>
                <a:lnTo>
                  <a:pt x="f946" y="f1106"/>
                </a:lnTo>
                <a:lnTo>
                  <a:pt x="f946" y="f427"/>
                </a:lnTo>
                <a:lnTo>
                  <a:pt x="f946" y="f947"/>
                </a:lnTo>
                <a:close/>
                <a:moveTo>
                  <a:pt x="f1107" y="f1108"/>
                </a:moveTo>
                <a:lnTo>
                  <a:pt x="f1107" y="f947"/>
                </a:lnTo>
                <a:lnTo>
                  <a:pt x="f1109" y="f947"/>
                </a:lnTo>
                <a:lnTo>
                  <a:pt x="f1109" y="f496"/>
                </a:lnTo>
                <a:lnTo>
                  <a:pt x="f1107" y="f496"/>
                </a:lnTo>
                <a:lnTo>
                  <a:pt x="f1107" y="f432"/>
                </a:lnTo>
                <a:lnTo>
                  <a:pt x="f1110" y="f427"/>
                </a:lnTo>
                <a:lnTo>
                  <a:pt x="f1111" y="f1106"/>
                </a:lnTo>
                <a:lnTo>
                  <a:pt x="f1112" y="f1002"/>
                </a:lnTo>
                <a:lnTo>
                  <a:pt x="f1113" y="f1114"/>
                </a:lnTo>
                <a:lnTo>
                  <a:pt x="f1115" y="f381"/>
                </a:lnTo>
                <a:lnTo>
                  <a:pt x="f1116" y="f1093"/>
                </a:lnTo>
                <a:lnTo>
                  <a:pt x="f1117" y="f1091"/>
                </a:lnTo>
                <a:lnTo>
                  <a:pt x="f1118" y="f977"/>
                </a:lnTo>
                <a:lnTo>
                  <a:pt x="f1119" y="f1120"/>
                </a:lnTo>
                <a:lnTo>
                  <a:pt x="f1121" y="f1122"/>
                </a:lnTo>
                <a:lnTo>
                  <a:pt x="f1123" y="f1124"/>
                </a:lnTo>
                <a:lnTo>
                  <a:pt x="f1125" y="f1043"/>
                </a:lnTo>
                <a:lnTo>
                  <a:pt x="f1126" y="f774"/>
                </a:lnTo>
                <a:lnTo>
                  <a:pt x="f1127" y="f933"/>
                </a:lnTo>
                <a:lnTo>
                  <a:pt x="f1128" y="f1129"/>
                </a:lnTo>
                <a:lnTo>
                  <a:pt x="f1130" y="f1131"/>
                </a:lnTo>
                <a:lnTo>
                  <a:pt x="f1132" y="f1133"/>
                </a:lnTo>
                <a:lnTo>
                  <a:pt x="f1134" y="f768"/>
                </a:lnTo>
                <a:lnTo>
                  <a:pt x="f1135" y="f1136"/>
                </a:lnTo>
                <a:lnTo>
                  <a:pt x="f1137" y="f1138"/>
                </a:lnTo>
                <a:lnTo>
                  <a:pt x="f1139" y="f1140"/>
                </a:lnTo>
                <a:lnTo>
                  <a:pt x="f1141" y="f1142"/>
                </a:lnTo>
                <a:lnTo>
                  <a:pt x="f1143" y="f1072"/>
                </a:lnTo>
                <a:lnTo>
                  <a:pt x="f1144" y="f1061"/>
                </a:lnTo>
                <a:lnTo>
                  <a:pt x="f1145" y="f1062"/>
                </a:lnTo>
                <a:lnTo>
                  <a:pt x="f1146" y="f758"/>
                </a:lnTo>
                <a:lnTo>
                  <a:pt x="f1147" y="f1065"/>
                </a:lnTo>
                <a:lnTo>
                  <a:pt x="f1148" y="f756"/>
                </a:lnTo>
                <a:lnTo>
                  <a:pt x="f1149" y="f1150"/>
                </a:lnTo>
                <a:lnTo>
                  <a:pt x="f1151" y="f1150"/>
                </a:lnTo>
                <a:lnTo>
                  <a:pt x="f1152" y="f1150"/>
                </a:lnTo>
                <a:lnTo>
                  <a:pt x="f1153" y="f1065"/>
                </a:lnTo>
                <a:lnTo>
                  <a:pt x="f1154" y="f758"/>
                </a:lnTo>
                <a:lnTo>
                  <a:pt x="f1155" y="f1156"/>
                </a:lnTo>
                <a:lnTo>
                  <a:pt x="f1157" y="f1061"/>
                </a:lnTo>
                <a:lnTo>
                  <a:pt x="f1158" y="f1072"/>
                </a:lnTo>
                <a:lnTo>
                  <a:pt x="f1159" y="f1142"/>
                </a:lnTo>
                <a:lnTo>
                  <a:pt x="f1160" y="f764"/>
                </a:lnTo>
                <a:lnTo>
                  <a:pt x="f1161" y="f393"/>
                </a:lnTo>
                <a:lnTo>
                  <a:pt x="f1162" y="f987"/>
                </a:lnTo>
                <a:lnTo>
                  <a:pt x="f1163" y="f985"/>
                </a:lnTo>
                <a:lnTo>
                  <a:pt x="f1164" y="f547"/>
                </a:lnTo>
                <a:lnTo>
                  <a:pt x="f1165" y="f982"/>
                </a:lnTo>
                <a:lnTo>
                  <a:pt x="f1166" y="f547"/>
                </a:lnTo>
                <a:lnTo>
                  <a:pt x="f1167" y="f985"/>
                </a:lnTo>
                <a:lnTo>
                  <a:pt x="f1168" y="f987"/>
                </a:lnTo>
                <a:lnTo>
                  <a:pt x="f1169" y="f393"/>
                </a:lnTo>
                <a:lnTo>
                  <a:pt x="f1170" y="f389"/>
                </a:lnTo>
                <a:lnTo>
                  <a:pt x="f1171" y="f404"/>
                </a:lnTo>
                <a:lnTo>
                  <a:pt x="f1172" y="f971"/>
                </a:lnTo>
                <a:lnTo>
                  <a:pt x="f1173" y="f381"/>
                </a:lnTo>
                <a:lnTo>
                  <a:pt x="f1174" y="f739"/>
                </a:lnTo>
                <a:lnTo>
                  <a:pt x="f1175" y="f737"/>
                </a:lnTo>
                <a:lnTo>
                  <a:pt x="f1176" y="f735"/>
                </a:lnTo>
                <a:lnTo>
                  <a:pt x="f1177" y="f564"/>
                </a:lnTo>
                <a:lnTo>
                  <a:pt x="f1178" y="f1179"/>
                </a:lnTo>
                <a:lnTo>
                  <a:pt x="f1180" y="f1181"/>
                </a:lnTo>
                <a:lnTo>
                  <a:pt x="f1144" y="f1182"/>
                </a:lnTo>
                <a:lnTo>
                  <a:pt x="f1183" y="f1184"/>
                </a:lnTo>
                <a:lnTo>
                  <a:pt x="f1183" y="f496"/>
                </a:lnTo>
                <a:lnTo>
                  <a:pt x="f1185" y="f496"/>
                </a:lnTo>
                <a:lnTo>
                  <a:pt x="f1185" y="f947"/>
                </a:lnTo>
                <a:lnTo>
                  <a:pt x="f1183" y="f947"/>
                </a:lnTo>
                <a:lnTo>
                  <a:pt x="f1183" y="f663"/>
                </a:lnTo>
                <a:lnTo>
                  <a:pt x="f1107" y="f1108"/>
                </a:lnTo>
                <a:close/>
                <a:moveTo>
                  <a:pt x="f1186" y="f1187"/>
                </a:moveTo>
                <a:lnTo>
                  <a:pt x="f1188" y="f1189"/>
                </a:lnTo>
                <a:lnTo>
                  <a:pt x="f1190" y="f1191"/>
                </a:lnTo>
                <a:lnTo>
                  <a:pt x="f1192" y="f1056"/>
                </a:lnTo>
                <a:lnTo>
                  <a:pt x="f1193" y="f1142"/>
                </a:lnTo>
                <a:lnTo>
                  <a:pt x="f1194" y="f1061"/>
                </a:lnTo>
                <a:lnTo>
                  <a:pt x="f1195" y="f758"/>
                </a:lnTo>
                <a:lnTo>
                  <a:pt x="f1196" y="f1065"/>
                </a:lnTo>
                <a:lnTo>
                  <a:pt x="f1197" y="f756"/>
                </a:lnTo>
                <a:lnTo>
                  <a:pt x="f1198" y="f1150"/>
                </a:lnTo>
                <a:lnTo>
                  <a:pt x="f1199" y="f1150"/>
                </a:lnTo>
                <a:lnTo>
                  <a:pt x="f1200" y="f1150"/>
                </a:lnTo>
                <a:lnTo>
                  <a:pt x="f1201" y="f756"/>
                </a:lnTo>
                <a:lnTo>
                  <a:pt x="f1202" y="f1203"/>
                </a:lnTo>
                <a:lnTo>
                  <a:pt x="f1204" y="f1205"/>
                </a:lnTo>
                <a:lnTo>
                  <a:pt x="f1206" y="f1062"/>
                </a:lnTo>
                <a:lnTo>
                  <a:pt x="f1207" y="f1208"/>
                </a:lnTo>
                <a:lnTo>
                  <a:pt x="f1209" y="f762"/>
                </a:lnTo>
                <a:lnTo>
                  <a:pt x="f1210" y="f1058"/>
                </a:lnTo>
                <a:lnTo>
                  <a:pt x="f1211" y="f940"/>
                </a:lnTo>
                <a:lnTo>
                  <a:pt x="f1212" y="f766"/>
                </a:lnTo>
                <a:lnTo>
                  <a:pt x="f1213" y="f1191"/>
                </a:lnTo>
                <a:lnTo>
                  <a:pt x="f1214" y="f937"/>
                </a:lnTo>
                <a:lnTo>
                  <a:pt x="f1215" y="f1216"/>
                </a:lnTo>
                <a:lnTo>
                  <a:pt x="f1217" y="f1218"/>
                </a:lnTo>
                <a:lnTo>
                  <a:pt x="f1219" y="f1081"/>
                </a:lnTo>
                <a:lnTo>
                  <a:pt x="f1220" y="f1221"/>
                </a:lnTo>
                <a:lnTo>
                  <a:pt x="f1222" y="f1223"/>
                </a:lnTo>
                <a:lnTo>
                  <a:pt x="f1224" y="f1085"/>
                </a:lnTo>
                <a:lnTo>
                  <a:pt x="f1225" y="f1226"/>
                </a:lnTo>
                <a:lnTo>
                  <a:pt x="f1227" y="f1039"/>
                </a:lnTo>
                <a:lnTo>
                  <a:pt x="f1228" y="f1229"/>
                </a:lnTo>
                <a:lnTo>
                  <a:pt x="f1230" y="f977"/>
                </a:lnTo>
                <a:lnTo>
                  <a:pt x="f1231" y="f391"/>
                </a:lnTo>
                <a:lnTo>
                  <a:pt x="f1232" y="f404"/>
                </a:lnTo>
                <a:lnTo>
                  <a:pt x="f1233" y="f923"/>
                </a:lnTo>
                <a:lnTo>
                  <a:pt x="f1234" y="f412"/>
                </a:lnTo>
                <a:lnTo>
                  <a:pt x="f1235" y="f1236"/>
                </a:lnTo>
                <a:lnTo>
                  <a:pt x="f1237" y="f1002"/>
                </a:lnTo>
                <a:lnTo>
                  <a:pt x="f1238" y="f1239"/>
                </a:lnTo>
                <a:lnTo>
                  <a:pt x="f1240" y="f961"/>
                </a:lnTo>
                <a:lnTo>
                  <a:pt x="f1241" y="f959"/>
                </a:lnTo>
                <a:lnTo>
                  <a:pt x="f1242" y="f1181"/>
                </a:lnTo>
                <a:lnTo>
                  <a:pt x="f1241" y="f1243"/>
                </a:lnTo>
                <a:lnTo>
                  <a:pt x="f1238" y="f1244"/>
                </a:lnTo>
                <a:lnTo>
                  <a:pt x="f1245" y="f576"/>
                </a:lnTo>
                <a:lnTo>
                  <a:pt x="f1246" y="f1247"/>
                </a:lnTo>
                <a:lnTo>
                  <a:pt x="f1248" y="f579"/>
                </a:lnTo>
                <a:lnTo>
                  <a:pt x="f1249" y="f1250"/>
                </a:lnTo>
                <a:lnTo>
                  <a:pt x="f1251" y="f1252"/>
                </a:lnTo>
                <a:lnTo>
                  <a:pt x="f1253" y="f1254"/>
                </a:lnTo>
                <a:lnTo>
                  <a:pt x="f1255" y="f1256"/>
                </a:lnTo>
                <a:lnTo>
                  <a:pt x="f1257" y="f906"/>
                </a:lnTo>
                <a:lnTo>
                  <a:pt x="f1258" y="f1259"/>
                </a:lnTo>
                <a:lnTo>
                  <a:pt x="f1260" y="f1261"/>
                </a:lnTo>
                <a:lnTo>
                  <a:pt x="f1262" y="f797"/>
                </a:lnTo>
                <a:lnTo>
                  <a:pt x="f1263" y="f1264"/>
                </a:lnTo>
                <a:lnTo>
                  <a:pt x="f1265" y="f903"/>
                </a:lnTo>
                <a:lnTo>
                  <a:pt x="f1266" y="f1267"/>
                </a:lnTo>
                <a:lnTo>
                  <a:pt x="f1268" y="f1269"/>
                </a:lnTo>
                <a:lnTo>
                  <a:pt x="f1270" y="f1271"/>
                </a:lnTo>
                <a:lnTo>
                  <a:pt x="f1272" y="f1273"/>
                </a:lnTo>
                <a:lnTo>
                  <a:pt x="f1274" y="f1275"/>
                </a:lnTo>
                <a:lnTo>
                  <a:pt x="f1198" y="f900"/>
                </a:lnTo>
                <a:lnTo>
                  <a:pt x="f1276" y="f1277"/>
                </a:lnTo>
                <a:lnTo>
                  <a:pt x="f1278" y="f1279"/>
                </a:lnTo>
                <a:lnTo>
                  <a:pt x="f1280" y="f1281"/>
                </a:lnTo>
                <a:lnTo>
                  <a:pt x="f1282" y="f1283"/>
                </a:lnTo>
                <a:lnTo>
                  <a:pt x="f1284" y="f1285"/>
                </a:lnTo>
                <a:lnTo>
                  <a:pt x="f1286" y="f470"/>
                </a:lnTo>
                <a:lnTo>
                  <a:pt x="f1287" y="f1288"/>
                </a:lnTo>
                <a:lnTo>
                  <a:pt x="f1289" y="f1290"/>
                </a:lnTo>
                <a:lnTo>
                  <a:pt x="f1289" y="f1291"/>
                </a:lnTo>
                <a:lnTo>
                  <a:pt x="f1289" y="f1292"/>
                </a:lnTo>
                <a:lnTo>
                  <a:pt x="f1287" y="f1293"/>
                </a:lnTo>
                <a:lnTo>
                  <a:pt x="f1286" y="f480"/>
                </a:lnTo>
                <a:lnTo>
                  <a:pt x="f1284" y="f1294"/>
                </a:lnTo>
                <a:lnTo>
                  <a:pt x="f1282" y="f1295"/>
                </a:lnTo>
                <a:lnTo>
                  <a:pt x="f1296" y="f1297"/>
                </a:lnTo>
                <a:lnTo>
                  <a:pt x="f1298" y="f519"/>
                </a:lnTo>
                <a:lnTo>
                  <a:pt x="f1299" y="f1300"/>
                </a:lnTo>
                <a:lnTo>
                  <a:pt x="f1301" y="f696"/>
                </a:lnTo>
                <a:lnTo>
                  <a:pt x="f1302" y="f1303"/>
                </a:lnTo>
                <a:lnTo>
                  <a:pt x="f1199" y="f500"/>
                </a:lnTo>
                <a:lnTo>
                  <a:pt x="f1304" y="f1305"/>
                </a:lnTo>
                <a:lnTo>
                  <a:pt x="f1306" y="f508"/>
                </a:lnTo>
                <a:lnTo>
                  <a:pt x="f1307" y="f1308"/>
                </a:lnTo>
                <a:lnTo>
                  <a:pt x="f1309" y="f1310"/>
                </a:lnTo>
                <a:lnTo>
                  <a:pt x="f1311" y="f1310"/>
                </a:lnTo>
                <a:lnTo>
                  <a:pt x="f1312" y="f1310"/>
                </a:lnTo>
                <a:lnTo>
                  <a:pt x="f1207" y="f1313"/>
                </a:lnTo>
                <a:lnTo>
                  <a:pt x="f1314" y="f1315"/>
                </a:lnTo>
                <a:lnTo>
                  <a:pt x="f1316" y="f508"/>
                </a:lnTo>
                <a:lnTo>
                  <a:pt x="f1317" y="f1318"/>
                </a:lnTo>
                <a:lnTo>
                  <a:pt x="f1319" y="f1320"/>
                </a:lnTo>
                <a:lnTo>
                  <a:pt x="f1321" y="f516"/>
                </a:lnTo>
                <a:lnTo>
                  <a:pt x="f1322" y="f492"/>
                </a:lnTo>
                <a:lnTo>
                  <a:pt x="f1323" y="f1324"/>
                </a:lnTo>
                <a:lnTo>
                  <a:pt x="f1325" y="f1326"/>
                </a:lnTo>
                <a:lnTo>
                  <a:pt x="f1249" y="f1327"/>
                </a:lnTo>
                <a:lnTo>
                  <a:pt x="f1328" y="f1329"/>
                </a:lnTo>
                <a:lnTo>
                  <a:pt x="f1330" y="f1331"/>
                </a:lnTo>
                <a:lnTo>
                  <a:pt x="f1219" y="f1332"/>
                </a:lnTo>
                <a:lnTo>
                  <a:pt x="f1333" y="f619"/>
                </a:lnTo>
                <a:lnTo>
                  <a:pt x="f1334" y="f1335"/>
                </a:lnTo>
                <a:lnTo>
                  <a:pt x="f1336" y="f884"/>
                </a:lnTo>
                <a:lnTo>
                  <a:pt x="f1337" y="f1338"/>
                </a:lnTo>
                <a:lnTo>
                  <a:pt x="f1339" y="f1340"/>
                </a:lnTo>
                <a:lnTo>
                  <a:pt x="f1341" y="f1340"/>
                </a:lnTo>
                <a:lnTo>
                  <a:pt x="f1342" y="f1338"/>
                </a:lnTo>
                <a:lnTo>
                  <a:pt x="f1343" y="f1344"/>
                </a:lnTo>
                <a:lnTo>
                  <a:pt x="f1345" y="f1346"/>
                </a:lnTo>
                <a:lnTo>
                  <a:pt x="f1347" y="f1335"/>
                </a:lnTo>
                <a:lnTo>
                  <a:pt x="f1348" y="f1349"/>
                </a:lnTo>
                <a:lnTo>
                  <a:pt x="f1299" y="f619"/>
                </a:lnTo>
                <a:lnTo>
                  <a:pt x="f1280" y="f947"/>
                </a:lnTo>
                <a:lnTo>
                  <a:pt x="f1350" y="f1351"/>
                </a:lnTo>
                <a:lnTo>
                  <a:pt x="f1352" y="f1353"/>
                </a:lnTo>
                <a:lnTo>
                  <a:pt x="f1354" y="f690"/>
                </a:lnTo>
                <a:lnTo>
                  <a:pt x="f1355" y="f1356"/>
                </a:lnTo>
                <a:lnTo>
                  <a:pt x="f1357" y="f1358"/>
                </a:lnTo>
                <a:lnTo>
                  <a:pt x="f1359" y="f615"/>
                </a:lnTo>
                <a:lnTo>
                  <a:pt x="f1360" y="f1361"/>
                </a:lnTo>
                <a:lnTo>
                  <a:pt x="f1362" y="f1363"/>
                </a:lnTo>
                <a:lnTo>
                  <a:pt x="f1364" y="f1365"/>
                </a:lnTo>
                <a:lnTo>
                  <a:pt x="f1366" y="f890"/>
                </a:lnTo>
                <a:lnTo>
                  <a:pt x="f1367" y="f1368"/>
                </a:lnTo>
                <a:lnTo>
                  <a:pt x="f1369" y="f1370"/>
                </a:lnTo>
                <a:lnTo>
                  <a:pt x="f1371" y="f506"/>
                </a:lnTo>
                <a:lnTo>
                  <a:pt x="f1372" y="f1373"/>
                </a:lnTo>
                <a:lnTo>
                  <a:pt x="f1374" y="f494"/>
                </a:lnTo>
                <a:lnTo>
                  <a:pt x="f1375" y="f1376"/>
                </a:lnTo>
                <a:lnTo>
                  <a:pt x="f1377" y="f1378"/>
                </a:lnTo>
                <a:lnTo>
                  <a:pt x="f1379" y="f1380"/>
                </a:lnTo>
                <a:lnTo>
                  <a:pt x="f1381" y="f482"/>
                </a:lnTo>
                <a:lnTo>
                  <a:pt x="f1382" y="f1383"/>
                </a:lnTo>
                <a:lnTo>
                  <a:pt x="f1384" y="f1385"/>
                </a:lnTo>
                <a:lnTo>
                  <a:pt x="f1386" y="f1387"/>
                </a:lnTo>
                <a:lnTo>
                  <a:pt x="f1188" y="f601"/>
                </a:lnTo>
                <a:lnTo>
                  <a:pt x="f1188" y="f703"/>
                </a:lnTo>
                <a:lnTo>
                  <a:pt x="f1386" y="f535"/>
                </a:lnTo>
                <a:lnTo>
                  <a:pt x="f1384" y="f1283"/>
                </a:lnTo>
                <a:lnTo>
                  <a:pt x="f1388" y="f1279"/>
                </a:lnTo>
                <a:lnTo>
                  <a:pt x="f1389" y="f900"/>
                </a:lnTo>
                <a:lnTo>
                  <a:pt x="f1390" y="f460"/>
                </a:lnTo>
                <a:lnTo>
                  <a:pt x="f1391" y="f458"/>
                </a:lnTo>
                <a:lnTo>
                  <a:pt x="f1392" y="f709"/>
                </a:lnTo>
                <a:lnTo>
                  <a:pt x="f1192" y="f903"/>
                </a:lnTo>
                <a:lnTo>
                  <a:pt x="f1364" y="f1393"/>
                </a:lnTo>
                <a:lnTo>
                  <a:pt x="f1394" y="f1395"/>
                </a:lnTo>
                <a:lnTo>
                  <a:pt x="f1396" y="f1397"/>
                </a:lnTo>
                <a:lnTo>
                  <a:pt x="f1398" y="f450"/>
                </a:lnTo>
                <a:lnTo>
                  <a:pt x="f1195" y="f1399"/>
                </a:lnTo>
                <a:lnTo>
                  <a:pt x="f1400" y="f1401"/>
                </a:lnTo>
                <a:lnTo>
                  <a:pt x="f1198" y="f1402"/>
                </a:lnTo>
                <a:lnTo>
                  <a:pt x="f1403" y="f1404"/>
                </a:lnTo>
                <a:lnTo>
                  <a:pt x="f1405" y="f1406"/>
                </a:lnTo>
                <a:lnTo>
                  <a:pt x="f1407" y="f351"/>
                </a:lnTo>
                <a:lnTo>
                  <a:pt x="f1408" y="f1409"/>
                </a:lnTo>
                <a:lnTo>
                  <a:pt x="f1410" y="f1411"/>
                </a:lnTo>
                <a:lnTo>
                  <a:pt x="f1412" y="f1413"/>
                </a:lnTo>
                <a:lnTo>
                  <a:pt x="f1414" y="f1415"/>
                </a:lnTo>
                <a:lnTo>
                  <a:pt x="f1416" y="f1014"/>
                </a:lnTo>
                <a:lnTo>
                  <a:pt x="f1417" y="f1418"/>
                </a:lnTo>
                <a:lnTo>
                  <a:pt x="f1336" y="f576"/>
                </a:lnTo>
                <a:lnTo>
                  <a:pt x="f1419" y="f1420"/>
                </a:lnTo>
                <a:lnTo>
                  <a:pt x="f1421" y="f725"/>
                </a:lnTo>
                <a:lnTo>
                  <a:pt x="f1422" y="f1423"/>
                </a:lnTo>
                <a:lnTo>
                  <a:pt x="f1424" y="f365"/>
                </a:lnTo>
                <a:lnTo>
                  <a:pt x="f1425" y="f728"/>
                </a:lnTo>
                <a:lnTo>
                  <a:pt x="f1426" y="f957"/>
                </a:lnTo>
                <a:lnTo>
                  <a:pt x="f1427" y="f959"/>
                </a:lnTo>
                <a:lnTo>
                  <a:pt x="f1426" y="f961"/>
                </a:lnTo>
                <a:lnTo>
                  <a:pt x="f1428" y="f1429"/>
                </a:lnTo>
                <a:lnTo>
                  <a:pt x="f1212" y="f375"/>
                </a:lnTo>
                <a:lnTo>
                  <a:pt x="f1430" y="f377"/>
                </a:lnTo>
                <a:lnTo>
                  <a:pt x="f1431" y="f968"/>
                </a:lnTo>
                <a:lnTo>
                  <a:pt x="f1432" y="f996"/>
                </a:lnTo>
                <a:lnTo>
                  <a:pt x="f1433" y="f971"/>
                </a:lnTo>
                <a:lnTo>
                  <a:pt x="f1434" y="f404"/>
                </a:lnTo>
                <a:lnTo>
                  <a:pt x="f1435" y="f1436"/>
                </a:lnTo>
                <a:lnTo>
                  <a:pt x="f1437" y="f1035"/>
                </a:lnTo>
                <a:lnTo>
                  <a:pt x="f1438" y="f985"/>
                </a:lnTo>
                <a:lnTo>
                  <a:pt x="f1439" y="f749"/>
                </a:lnTo>
                <a:lnTo>
                  <a:pt x="f1440" y="f779"/>
                </a:lnTo>
                <a:lnTo>
                  <a:pt x="f1307" y="f1120"/>
                </a:lnTo>
                <a:lnTo>
                  <a:pt x="f1441" y="f1442"/>
                </a:lnTo>
                <a:lnTo>
                  <a:pt x="f1443" y="f1088"/>
                </a:lnTo>
                <a:lnTo>
                  <a:pt x="f1302" y="f1088"/>
                </a:lnTo>
                <a:lnTo>
                  <a:pt x="f1444" y="f1442"/>
                </a:lnTo>
                <a:lnTo>
                  <a:pt x="f1445" y="f1229"/>
                </a:lnTo>
                <a:lnTo>
                  <a:pt x="f1446" y="f779"/>
                </a:lnTo>
                <a:lnTo>
                  <a:pt x="f1354" y="f925"/>
                </a:lnTo>
                <a:lnTo>
                  <a:pt x="f1396" y="f1447"/>
                </a:lnTo>
                <a:lnTo>
                  <a:pt x="f1362" y="f1436"/>
                </a:lnTo>
                <a:lnTo>
                  <a:pt x="f1192" y="f1448"/>
                </a:lnTo>
                <a:lnTo>
                  <a:pt x="f1449" y="f1450"/>
                </a:lnTo>
                <a:lnTo>
                  <a:pt x="f1451" y="f1452"/>
                </a:lnTo>
                <a:lnTo>
                  <a:pt x="f1186" y="f1187"/>
                </a:lnTo>
                <a:close/>
                <a:moveTo>
                  <a:pt x="f1453" y="f1454"/>
                </a:moveTo>
                <a:lnTo>
                  <a:pt x="f1455" y="f1456"/>
                </a:lnTo>
                <a:lnTo>
                  <a:pt x="f1457" y="f1088"/>
                </a:lnTo>
                <a:lnTo>
                  <a:pt x="f1458" y="f1120"/>
                </a:lnTo>
                <a:lnTo>
                  <a:pt x="f1459" y="f779"/>
                </a:lnTo>
                <a:lnTo>
                  <a:pt x="f1460" y="f544"/>
                </a:lnTo>
                <a:lnTo>
                  <a:pt x="f1461" y="f982"/>
                </a:lnTo>
                <a:lnTo>
                  <a:pt x="f1462" y="f549"/>
                </a:lnTo>
                <a:lnTo>
                  <a:pt x="f1463" y="f393"/>
                </a:lnTo>
                <a:lnTo>
                  <a:pt x="f1464" y="f389"/>
                </a:lnTo>
                <a:lnTo>
                  <a:pt x="f1465" y="f404"/>
                </a:lnTo>
                <a:lnTo>
                  <a:pt x="f1466" y="f1467"/>
                </a:lnTo>
                <a:lnTo>
                  <a:pt x="f1468" y="f1469"/>
                </a:lnTo>
                <a:lnTo>
                  <a:pt x="f1470" y="f780"/>
                </a:lnTo>
                <a:lnTo>
                  <a:pt x="f1471" y="f1031"/>
                </a:lnTo>
                <a:lnTo>
                  <a:pt x="f1472" y="f1473"/>
                </a:lnTo>
                <a:lnTo>
                  <a:pt x="f1474" y="f735"/>
                </a:lnTo>
                <a:lnTo>
                  <a:pt x="f1475" y="f421"/>
                </a:lnTo>
                <a:lnTo>
                  <a:pt x="f1476" y="f371"/>
                </a:lnTo>
                <a:lnTo>
                  <a:pt x="f1477" y="f1478"/>
                </a:lnTo>
                <a:lnTo>
                  <a:pt x="f1479" y="f957"/>
                </a:lnTo>
                <a:lnTo>
                  <a:pt x="f1480" y="f728"/>
                </a:lnTo>
                <a:lnTo>
                  <a:pt x="f1481" y="f1482"/>
                </a:lnTo>
                <a:lnTo>
                  <a:pt x="f1483" y="f1484"/>
                </a:lnTo>
                <a:lnTo>
                  <a:pt x="f1485" y="f1486"/>
                </a:lnTo>
                <a:lnTo>
                  <a:pt x="f1487" y="f951"/>
                </a:lnTo>
                <a:lnTo>
                  <a:pt x="f1488" y="f440"/>
                </a:lnTo>
                <a:lnTo>
                  <a:pt x="f1489" y="f1413"/>
                </a:lnTo>
                <a:lnTo>
                  <a:pt x="f1490" y="f1409"/>
                </a:lnTo>
                <a:lnTo>
                  <a:pt x="f1491" y="f1492"/>
                </a:lnTo>
                <a:lnTo>
                  <a:pt x="f1493" y="f1494"/>
                </a:lnTo>
                <a:lnTo>
                  <a:pt x="f1495" y="f1496"/>
                </a:lnTo>
                <a:lnTo>
                  <a:pt x="f1495" y="f1497"/>
                </a:lnTo>
                <a:lnTo>
                  <a:pt x="f1493" y="f1395"/>
                </a:lnTo>
                <a:lnTo>
                  <a:pt x="f1498" y="f1499"/>
                </a:lnTo>
                <a:lnTo>
                  <a:pt x="f1500" y="f1501"/>
                </a:lnTo>
                <a:lnTo>
                  <a:pt x="f1502" y="f1503"/>
                </a:lnTo>
                <a:lnTo>
                  <a:pt x="f1504" y="f1277"/>
                </a:lnTo>
                <a:lnTo>
                  <a:pt x="f1483" y="f1505"/>
                </a:lnTo>
                <a:lnTo>
                  <a:pt x="f1481" y="f536"/>
                </a:lnTo>
                <a:lnTo>
                  <a:pt x="f1480" y="f1506"/>
                </a:lnTo>
                <a:lnTo>
                  <a:pt x="f1479" y="f1507"/>
                </a:lnTo>
                <a:lnTo>
                  <a:pt x="f1508" y="f1509"/>
                </a:lnTo>
                <a:lnTo>
                  <a:pt x="f1510" y="f804"/>
                </a:lnTo>
                <a:lnTo>
                  <a:pt x="f1511" y="f529"/>
                </a:lnTo>
                <a:lnTo>
                  <a:pt x="f1512" y="f1513"/>
                </a:lnTo>
                <a:lnTo>
                  <a:pt x="f1514" y="f1515"/>
                </a:lnTo>
                <a:lnTo>
                  <a:pt x="f1516" y="f1517"/>
                </a:lnTo>
                <a:lnTo>
                  <a:pt x="f1470" y="f484"/>
                </a:lnTo>
                <a:lnTo>
                  <a:pt x="f1468" y="f486"/>
                </a:lnTo>
                <a:lnTo>
                  <a:pt x="f1518" y="f1519"/>
                </a:lnTo>
                <a:lnTo>
                  <a:pt x="f1520" y="f1521"/>
                </a:lnTo>
                <a:lnTo>
                  <a:pt x="f1522" y="f1523"/>
                </a:lnTo>
                <a:lnTo>
                  <a:pt x="f1524" y="f807"/>
                </a:lnTo>
                <a:lnTo>
                  <a:pt x="f1525" y="f498"/>
                </a:lnTo>
                <a:lnTo>
                  <a:pt x="f1526" y="f1527"/>
                </a:lnTo>
                <a:lnTo>
                  <a:pt x="f1528" y="f1305"/>
                </a:lnTo>
                <a:lnTo>
                  <a:pt x="f1529" y="f506"/>
                </a:lnTo>
                <a:lnTo>
                  <a:pt x="f1457" y="f1315"/>
                </a:lnTo>
                <a:lnTo>
                  <a:pt x="f1530" y="f1308"/>
                </a:lnTo>
                <a:lnTo>
                  <a:pt x="f1531" y="f1308"/>
                </a:lnTo>
                <a:lnTo>
                  <a:pt x="f1532" y="f1308"/>
                </a:lnTo>
                <a:lnTo>
                  <a:pt x="f1533" y="f1534"/>
                </a:lnTo>
                <a:lnTo>
                  <a:pt x="f1535" y="f506"/>
                </a:lnTo>
                <a:lnTo>
                  <a:pt x="f1536" y="f1318"/>
                </a:lnTo>
                <a:lnTo>
                  <a:pt x="f1537" y="f500"/>
                </a:lnTo>
                <a:lnTo>
                  <a:pt x="f1538" y="f1539"/>
                </a:lnTo>
                <a:lnTo>
                  <a:pt x="f1540" y="f516"/>
                </a:lnTo>
                <a:lnTo>
                  <a:pt x="f1541" y="f1542"/>
                </a:lnTo>
                <a:lnTo>
                  <a:pt x="f1543" y="f893"/>
                </a:lnTo>
                <a:lnTo>
                  <a:pt x="f1544" y="f488"/>
                </a:lnTo>
                <a:lnTo>
                  <a:pt x="f1545" y="f1546"/>
                </a:lnTo>
                <a:lnTo>
                  <a:pt x="f1547" y="f1548"/>
                </a:lnTo>
                <a:lnTo>
                  <a:pt x="f1549" y="f1550"/>
                </a:lnTo>
                <a:lnTo>
                  <a:pt x="f1551" y="f1552"/>
                </a:lnTo>
                <a:lnTo>
                  <a:pt x="f1553" y="f1554"/>
                </a:lnTo>
                <a:lnTo>
                  <a:pt x="f843" y="f1387"/>
                </a:lnTo>
                <a:lnTo>
                  <a:pt x="f1555" y="f601"/>
                </a:lnTo>
                <a:lnTo>
                  <a:pt x="f1556" y="f1557"/>
                </a:lnTo>
                <a:lnTo>
                  <a:pt x="f1558" y="f1559"/>
                </a:lnTo>
                <a:lnTo>
                  <a:pt x="f1560" y="f1561"/>
                </a:lnTo>
                <a:lnTo>
                  <a:pt x="f838" y="f899"/>
                </a:lnTo>
                <a:lnTo>
                  <a:pt x="f1562" y="f1563"/>
                </a:lnTo>
                <a:lnTo>
                  <a:pt x="f1564" y="f1565"/>
                </a:lnTo>
                <a:lnTo>
                  <a:pt x="f1566" y="f1567"/>
                </a:lnTo>
                <a:lnTo>
                  <a:pt x="f1568" y="f1569"/>
                </a:lnTo>
                <a:lnTo>
                  <a:pt x="f1570" y="f1499"/>
                </a:lnTo>
                <a:lnTo>
                  <a:pt x="f835" y="f1571"/>
                </a:lnTo>
                <a:lnTo>
                  <a:pt x="f1572" y="f715"/>
                </a:lnTo>
                <a:lnTo>
                  <a:pt x="f1572" y="f1573"/>
                </a:lnTo>
                <a:lnTo>
                  <a:pt x="f835" y="f1254"/>
                </a:lnTo>
                <a:lnTo>
                  <a:pt x="f1570" y="f1574"/>
                </a:lnTo>
                <a:lnTo>
                  <a:pt x="f1575" y="f1576"/>
                </a:lnTo>
                <a:lnTo>
                  <a:pt x="f1568" y="f353"/>
                </a:lnTo>
                <a:lnTo>
                  <a:pt x="f1577" y="f1020"/>
                </a:lnTo>
                <a:lnTo>
                  <a:pt x="f836" y="f357"/>
                </a:lnTo>
                <a:lnTo>
                  <a:pt x="f1578" y="f1420"/>
                </a:lnTo>
                <a:lnTo>
                  <a:pt x="f1579" y="f789"/>
                </a:lnTo>
                <a:lnTo>
                  <a:pt x="f1580" y="f1581"/>
                </a:lnTo>
                <a:lnTo>
                  <a:pt x="f1582" y="f570"/>
                </a:lnTo>
                <a:lnTo>
                  <a:pt x="f1583" y="f1181"/>
                </a:lnTo>
                <a:lnTo>
                  <a:pt x="f842" y="f1478"/>
                </a:lnTo>
                <a:lnTo>
                  <a:pt x="f1584" y="f371"/>
                </a:lnTo>
                <a:lnTo>
                  <a:pt x="f844" y="f421"/>
                </a:lnTo>
                <a:lnTo>
                  <a:pt x="f1585" y="f735"/>
                </a:lnTo>
                <a:lnTo>
                  <a:pt x="f853" y="f1473"/>
                </a:lnTo>
                <a:lnTo>
                  <a:pt x="f1586" y="f1031"/>
                </a:lnTo>
                <a:lnTo>
                  <a:pt x="f1587" y="f780"/>
                </a:lnTo>
                <a:lnTo>
                  <a:pt x="f1588" y="f1469"/>
                </a:lnTo>
                <a:lnTo>
                  <a:pt x="f1589" y="f1467"/>
                </a:lnTo>
                <a:lnTo>
                  <a:pt x="f1590" y="f404"/>
                </a:lnTo>
                <a:lnTo>
                  <a:pt x="f1591" y="f389"/>
                </a:lnTo>
                <a:lnTo>
                  <a:pt x="f1592" y="f393"/>
                </a:lnTo>
                <a:lnTo>
                  <a:pt x="f1593" y="f549"/>
                </a:lnTo>
                <a:lnTo>
                  <a:pt x="f1594" y="f982"/>
                </a:lnTo>
                <a:lnTo>
                  <a:pt x="f1595" y="f544"/>
                </a:lnTo>
                <a:lnTo>
                  <a:pt x="f1596" y="f779"/>
                </a:lnTo>
                <a:lnTo>
                  <a:pt x="f1597" y="f1120"/>
                </a:lnTo>
                <a:lnTo>
                  <a:pt x="f1598" y="f1088"/>
                </a:lnTo>
                <a:lnTo>
                  <a:pt x="f1599" y="f1456"/>
                </a:lnTo>
                <a:lnTo>
                  <a:pt x="f1600" y="f1454"/>
                </a:lnTo>
                <a:lnTo>
                  <a:pt x="f1453" y="f1454"/>
                </a:lnTo>
                <a:close/>
                <a:moveTo>
                  <a:pt x="f1601" y="f753"/>
                </a:moveTo>
                <a:lnTo>
                  <a:pt x="f1599" y="f755"/>
                </a:lnTo>
                <a:lnTo>
                  <a:pt x="f1602" y="f1150"/>
                </a:lnTo>
                <a:lnTo>
                  <a:pt x="f1535" y="f1065"/>
                </a:lnTo>
                <a:lnTo>
                  <a:pt x="f1603" y="f1205"/>
                </a:lnTo>
                <a:lnTo>
                  <a:pt x="f1604" y="f760"/>
                </a:lnTo>
                <a:lnTo>
                  <a:pt x="f1605" y="f1072"/>
                </a:lnTo>
                <a:lnTo>
                  <a:pt x="f1606" y="f1096"/>
                </a:lnTo>
                <a:lnTo>
                  <a:pt x="f1588" y="f1607"/>
                </a:lnTo>
                <a:lnTo>
                  <a:pt x="f1547" y="f938"/>
                </a:lnTo>
                <a:lnTo>
                  <a:pt x="f847" y="f1608"/>
                </a:lnTo>
                <a:lnTo>
                  <a:pt x="f843" y="f1216"/>
                </a:lnTo>
                <a:lnTo>
                  <a:pt x="f1609" y="f1610"/>
                </a:lnTo>
                <a:lnTo>
                  <a:pt x="f1579" y="f1611"/>
                </a:lnTo>
                <a:lnTo>
                  <a:pt x="f1568" y="f1223"/>
                </a:lnTo>
                <a:lnTo>
                  <a:pt x="f1612" y="f1613"/>
                </a:lnTo>
                <a:lnTo>
                  <a:pt x="f1614" y="f1122"/>
                </a:lnTo>
                <a:lnTo>
                  <a:pt x="f1615" y="f1616"/>
                </a:lnTo>
                <a:lnTo>
                  <a:pt x="f648" y="f1617"/>
                </a:lnTo>
                <a:lnTo>
                  <a:pt x="f646" y="f404"/>
                </a:lnTo>
                <a:lnTo>
                  <a:pt x="f1618" y="f1469"/>
                </a:lnTo>
                <a:lnTo>
                  <a:pt x="f1619" y="f1031"/>
                </a:lnTo>
                <a:lnTo>
                  <a:pt x="f1620" y="f919"/>
                </a:lnTo>
                <a:lnTo>
                  <a:pt x="f1621" y="f1028"/>
                </a:lnTo>
                <a:lnTo>
                  <a:pt x="f1622" y="f1026"/>
                </a:lnTo>
                <a:lnTo>
                  <a:pt x="f635" y="f570"/>
                </a:lnTo>
                <a:lnTo>
                  <a:pt x="f1623" y="f1423"/>
                </a:lnTo>
                <a:lnTo>
                  <a:pt x="f1624" y="f1625"/>
                </a:lnTo>
                <a:lnTo>
                  <a:pt x="f823" y="f440"/>
                </a:lnTo>
                <a:lnTo>
                  <a:pt x="f878" y="f1626"/>
                </a:lnTo>
                <a:lnTo>
                  <a:pt x="f1627" y="f1574"/>
                </a:lnTo>
                <a:lnTo>
                  <a:pt x="f1628" y="f585"/>
                </a:lnTo>
                <a:lnTo>
                  <a:pt x="f1628" y="f1629"/>
                </a:lnTo>
                <a:lnTo>
                  <a:pt x="f1628" y="f1630"/>
                </a:lnTo>
                <a:lnTo>
                  <a:pt x="f1631" y="f1632"/>
                </a:lnTo>
                <a:lnTo>
                  <a:pt x="f1633" y="f1634"/>
                </a:lnTo>
                <a:lnTo>
                  <a:pt x="f1635" y="f1636"/>
                </a:lnTo>
                <a:lnTo>
                  <a:pt x="f1637" y="f1638"/>
                </a:lnTo>
                <a:lnTo>
                  <a:pt x="f1639" y="f1640"/>
                </a:lnTo>
                <a:lnTo>
                  <a:pt x="f1641" y="f1642"/>
                </a:lnTo>
                <a:lnTo>
                  <a:pt x="f1643" y="f1644"/>
                </a:lnTo>
                <a:lnTo>
                  <a:pt x="f1645" y="f1646"/>
                </a:lnTo>
                <a:lnTo>
                  <a:pt x="f1647" y="f529"/>
                </a:lnTo>
                <a:lnTo>
                  <a:pt x="f1648" y="f1649"/>
                </a:lnTo>
                <a:lnTo>
                  <a:pt x="f640" y="f699"/>
                </a:lnTo>
                <a:lnTo>
                  <a:pt x="f1650" y="f605"/>
                </a:lnTo>
                <a:lnTo>
                  <a:pt x="f1651" y="f1652"/>
                </a:lnTo>
                <a:lnTo>
                  <a:pt x="f661" y="f1653"/>
                </a:lnTo>
                <a:lnTo>
                  <a:pt x="f1654" y="f609"/>
                </a:lnTo>
                <a:lnTo>
                  <a:pt x="f1655" y="f1656"/>
                </a:lnTo>
                <a:lnTo>
                  <a:pt x="f1657" y="f1658"/>
                </a:lnTo>
                <a:lnTo>
                  <a:pt x="f1659" y="f1660"/>
                </a:lnTo>
                <a:lnTo>
                  <a:pt x="f1566" y="f1661"/>
                </a:lnTo>
                <a:lnTo>
                  <a:pt x="f1662" y="f1663"/>
                </a:lnTo>
                <a:lnTo>
                  <a:pt x="f1664" y="f1665"/>
                </a:lnTo>
                <a:lnTo>
                  <a:pt x="f844" y="f1666"/>
                </a:lnTo>
                <a:lnTo>
                  <a:pt x="f1549" y="f1331"/>
                </a:lnTo>
                <a:lnTo>
                  <a:pt x="f1667" y="f1351"/>
                </a:lnTo>
                <a:lnTo>
                  <a:pt x="f1589" y="f1668"/>
                </a:lnTo>
                <a:lnTo>
                  <a:pt x="f1669" y="f1670"/>
                </a:lnTo>
                <a:lnTo>
                  <a:pt x="f1538" y="f1335"/>
                </a:lnTo>
                <a:lnTo>
                  <a:pt x="f1671" y="f884"/>
                </a:lnTo>
                <a:lnTo>
                  <a:pt x="f1535" y="f1672"/>
                </a:lnTo>
                <a:lnTo>
                  <a:pt x="f1673" y="f1340"/>
                </a:lnTo>
                <a:lnTo>
                  <a:pt x="f1674" y="f1340"/>
                </a:lnTo>
                <a:lnTo>
                  <a:pt x="f1675" y="f1340"/>
                </a:lnTo>
                <a:lnTo>
                  <a:pt x="f1676" y="f1672"/>
                </a:lnTo>
                <a:lnTo>
                  <a:pt x="f1677" y="f884"/>
                </a:lnTo>
                <a:lnTo>
                  <a:pt x="f1678" y="f1679"/>
                </a:lnTo>
                <a:lnTo>
                  <a:pt x="f1680" y="f1670"/>
                </a:lnTo>
                <a:lnTo>
                  <a:pt x="f1681" y="f1682"/>
                </a:lnTo>
                <a:lnTo>
                  <a:pt x="f1466" y="f814"/>
                </a:lnTo>
                <a:lnTo>
                  <a:pt x="f1683" y="f1353"/>
                </a:lnTo>
                <a:lnTo>
                  <a:pt x="f1472" y="f1684"/>
                </a:lnTo>
                <a:lnTo>
                  <a:pt x="f1511" y="f1685"/>
                </a:lnTo>
                <a:lnTo>
                  <a:pt x="f1686" y="f615"/>
                </a:lnTo>
                <a:lnTo>
                  <a:pt x="f1687" y="f1688"/>
                </a:lnTo>
                <a:lnTo>
                  <a:pt x="f1488" y="f811"/>
                </a:lnTo>
                <a:lnTo>
                  <a:pt x="f1689" y="f1690"/>
                </a:lnTo>
                <a:lnTo>
                  <a:pt x="f1691" y="f1692"/>
                </a:lnTo>
                <a:lnTo>
                  <a:pt x="f1693" y="f508"/>
                </a:lnTo>
                <a:lnTo>
                  <a:pt x="f1694" y="f1539"/>
                </a:lnTo>
                <a:lnTo>
                  <a:pt x="f1695" y="f1696"/>
                </a:lnTo>
                <a:lnTo>
                  <a:pt x="f1697" y="f1297"/>
                </a:lnTo>
                <a:lnTo>
                  <a:pt x="f1698" y="f1699"/>
                </a:lnTo>
                <a:lnTo>
                  <a:pt x="f1700" y="f1552"/>
                </a:lnTo>
                <a:lnTo>
                  <a:pt x="f1701" y="f529"/>
                </a:lnTo>
                <a:lnTo>
                  <a:pt x="f1702" y="f473"/>
                </a:lnTo>
                <a:lnTo>
                  <a:pt x="f1703" y="f600"/>
                </a:lnTo>
                <a:lnTo>
                  <a:pt x="f1704" y="f1705"/>
                </a:lnTo>
                <a:lnTo>
                  <a:pt x="f1706" y="f1279"/>
                </a:lnTo>
                <a:lnTo>
                  <a:pt x="f1707" y="f1503"/>
                </a:lnTo>
                <a:lnTo>
                  <a:pt x="f1708" y="f1709"/>
                </a:lnTo>
                <a:lnTo>
                  <a:pt x="f1710" y="f799"/>
                </a:lnTo>
                <a:lnTo>
                  <a:pt x="f1711" y="f591"/>
                </a:lnTo>
                <a:lnTo>
                  <a:pt x="f1712" y="f1713"/>
                </a:lnTo>
                <a:lnTo>
                  <a:pt x="f1714" y="f1715"/>
                </a:lnTo>
                <a:lnTo>
                  <a:pt x="f1712" y="f1254"/>
                </a:lnTo>
                <a:lnTo>
                  <a:pt x="f1711" y="f1716"/>
                </a:lnTo>
                <a:lnTo>
                  <a:pt x="f1710" y="f1717"/>
                </a:lnTo>
                <a:lnTo>
                  <a:pt x="f1718" y="f1719"/>
                </a:lnTo>
                <a:lnTo>
                  <a:pt x="f1707" y="f1720"/>
                </a:lnTo>
                <a:lnTo>
                  <a:pt x="f1721" y="f1722"/>
                </a:lnTo>
                <a:lnTo>
                  <a:pt x="f1723" y="f1182"/>
                </a:lnTo>
                <a:lnTo>
                  <a:pt x="f1724" y="f568"/>
                </a:lnTo>
                <a:lnTo>
                  <a:pt x="f1725" y="f1726"/>
                </a:lnTo>
                <a:lnTo>
                  <a:pt x="f1727" y="f1239"/>
                </a:lnTo>
                <a:lnTo>
                  <a:pt x="f1728" y="f1473"/>
                </a:lnTo>
                <a:lnTo>
                  <a:pt x="f1729" y="f1730"/>
                </a:lnTo>
                <a:lnTo>
                  <a:pt x="f1731" y="f383"/>
                </a:lnTo>
                <a:lnTo>
                  <a:pt x="f1732" y="f552"/>
                </a:lnTo>
                <a:lnTo>
                  <a:pt x="f1733" y="f977"/>
                </a:lnTo>
                <a:lnTo>
                  <a:pt x="f1734" y="f1088"/>
                </a:lnTo>
                <a:lnTo>
                  <a:pt x="f1735" y="f1736"/>
                </a:lnTo>
                <a:lnTo>
                  <a:pt x="f1737" y="f776"/>
                </a:lnTo>
                <a:lnTo>
                  <a:pt x="f1490" y="f1083"/>
                </a:lnTo>
                <a:lnTo>
                  <a:pt x="f1738" y="f933"/>
                </a:lnTo>
                <a:lnTo>
                  <a:pt x="f1739" y="f1218"/>
                </a:lnTo>
                <a:lnTo>
                  <a:pt x="f1510" y="f1051"/>
                </a:lnTo>
                <a:lnTo>
                  <a:pt x="f1474" y="f1740"/>
                </a:lnTo>
                <a:lnTo>
                  <a:pt x="f1471" y="f1741"/>
                </a:lnTo>
                <a:lnTo>
                  <a:pt x="f1468" y="f764"/>
                </a:lnTo>
                <a:lnTo>
                  <a:pt x="f1742" y="f942"/>
                </a:lnTo>
                <a:lnTo>
                  <a:pt x="f1743" y="f1061"/>
                </a:lnTo>
                <a:lnTo>
                  <a:pt x="f1744" y="f1156"/>
                </a:lnTo>
                <a:lnTo>
                  <a:pt x="f1745" y="f1203"/>
                </a:lnTo>
                <a:lnTo>
                  <a:pt x="f1746" y="f1150"/>
                </a:lnTo>
                <a:lnTo>
                  <a:pt x="f1747" y="f755"/>
                </a:lnTo>
                <a:lnTo>
                  <a:pt x="f1748" y="f753"/>
                </a:lnTo>
                <a:lnTo>
                  <a:pt x="f1601" y="f753"/>
                </a:lnTo>
                <a:close/>
                <a:moveTo>
                  <a:pt x="f1045" y="f947"/>
                </a:moveTo>
                <a:lnTo>
                  <a:pt x="f1749" y="f947"/>
                </a:lnTo>
                <a:lnTo>
                  <a:pt x="f1749" y="f949"/>
                </a:lnTo>
                <a:lnTo>
                  <a:pt x="f917" y="f951"/>
                </a:lnTo>
                <a:lnTo>
                  <a:pt x="f1750" y="f953"/>
                </a:lnTo>
                <a:lnTo>
                  <a:pt x="f566" y="f572"/>
                </a:lnTo>
                <a:lnTo>
                  <a:pt x="f959" y="f728"/>
                </a:lnTo>
                <a:lnTo>
                  <a:pt x="f1751" y="f957"/>
                </a:lnTo>
                <a:lnTo>
                  <a:pt x="f957" y="f959"/>
                </a:lnTo>
                <a:lnTo>
                  <a:pt x="f1752" y="f961"/>
                </a:lnTo>
                <a:lnTo>
                  <a:pt x="f1753" y="f373"/>
                </a:lnTo>
                <a:lnTo>
                  <a:pt x="f1754" y="f964"/>
                </a:lnTo>
                <a:lnTo>
                  <a:pt x="f1423" y="f966"/>
                </a:lnTo>
                <a:lnTo>
                  <a:pt x="f574" y="f968"/>
                </a:lnTo>
                <a:lnTo>
                  <a:pt x="f1755" y="f381"/>
                </a:lnTo>
                <a:lnTo>
                  <a:pt x="f1756" y="f971"/>
                </a:lnTo>
                <a:lnTo>
                  <a:pt x="f1020" y="f554"/>
                </a:lnTo>
                <a:lnTo>
                  <a:pt x="f1413" y="f389"/>
                </a:lnTo>
                <a:lnTo>
                  <a:pt x="f1409" y="f393"/>
                </a:lnTo>
                <a:lnTo>
                  <a:pt x="f1757" y="f549"/>
                </a:lnTo>
                <a:lnTo>
                  <a:pt x="f1402" y="f977"/>
                </a:lnTo>
                <a:lnTo>
                  <a:pt x="f1758" y="f925"/>
                </a:lnTo>
                <a:lnTo>
                  <a:pt x="f715" y="f546"/>
                </a:lnTo>
                <a:lnTo>
                  <a:pt x="f1759" y="f925"/>
                </a:lnTo>
                <a:lnTo>
                  <a:pt x="f904" y="f982"/>
                </a:lnTo>
                <a:lnTo>
                  <a:pt x="f1760" y="f547"/>
                </a:lnTo>
                <a:lnTo>
                  <a:pt x="f1761" y="f985"/>
                </a:lnTo>
                <a:lnTo>
                  <a:pt x="f1762" y="f987"/>
                </a:lnTo>
                <a:lnTo>
                  <a:pt x="f1763" y="f745"/>
                </a:lnTo>
                <a:lnTo>
                  <a:pt x="f1764" y="f391"/>
                </a:lnTo>
                <a:lnTo>
                  <a:pt x="f542" y="f552"/>
                </a:lnTo>
                <a:lnTo>
                  <a:pt x="f1765" y="f992"/>
                </a:lnTo>
                <a:lnTo>
                  <a:pt x="f1273" y="f406"/>
                </a:lnTo>
                <a:lnTo>
                  <a:pt x="f1275" y="f408"/>
                </a:lnTo>
                <a:lnTo>
                  <a:pt x="f1638" y="f996"/>
                </a:lnTo>
                <a:lnTo>
                  <a:pt x="f1277" y="f780"/>
                </a:lnTo>
                <a:lnTo>
                  <a:pt x="f1766" y="f921"/>
                </a:lnTo>
                <a:lnTo>
                  <a:pt x="f1640" y="f1000"/>
                </a:lnTo>
                <a:lnTo>
                  <a:pt x="f466" y="f1002"/>
                </a:lnTo>
                <a:lnTo>
                  <a:pt x="f1767" y="f1004"/>
                </a:lnTo>
                <a:lnTo>
                  <a:pt x="f536" y="f733"/>
                </a:lnTo>
                <a:lnTo>
                  <a:pt x="f468" y="f371"/>
                </a:lnTo>
                <a:lnTo>
                  <a:pt x="f1561" y="f1008"/>
                </a:lnTo>
                <a:lnTo>
                  <a:pt x="f535" y="f1010"/>
                </a:lnTo>
                <a:lnTo>
                  <a:pt x="f600" y="f432"/>
                </a:lnTo>
                <a:lnTo>
                  <a:pt x="f1768" y="f436"/>
                </a:lnTo>
                <a:lnTo>
                  <a:pt x="f1769" y="f1014"/>
                </a:lnTo>
                <a:lnTo>
                  <a:pt x="f1770" y="f1016"/>
                </a:lnTo>
                <a:lnTo>
                  <a:pt x="f533" y="f1017"/>
                </a:lnTo>
                <a:lnTo>
                  <a:pt x="f533" y="f947"/>
                </a:lnTo>
                <a:lnTo>
                  <a:pt x="f1771" y="f947"/>
                </a:lnTo>
                <a:lnTo>
                  <a:pt x="f1771" y="f1019"/>
                </a:lnTo>
                <a:lnTo>
                  <a:pt x="f1772" y="f1020"/>
                </a:lnTo>
                <a:lnTo>
                  <a:pt x="f694" y="f359"/>
                </a:lnTo>
                <a:lnTo>
                  <a:pt x="f1368" y="f1023"/>
                </a:lnTo>
                <a:lnTo>
                  <a:pt x="f1773" y="f570"/>
                </a:lnTo>
                <a:lnTo>
                  <a:pt x="f1656" y="f1026"/>
                </a:lnTo>
                <a:lnTo>
                  <a:pt x="f1774" y="f1028"/>
                </a:lnTo>
                <a:lnTo>
                  <a:pt x="f1315" y="f919"/>
                </a:lnTo>
                <a:lnTo>
                  <a:pt x="f1318" y="f1031"/>
                </a:lnTo>
                <a:lnTo>
                  <a:pt x="f1320" y="f410"/>
                </a:lnTo>
                <a:lnTo>
                  <a:pt x="f807" y="f404"/>
                </a:lnTo>
                <a:lnTo>
                  <a:pt x="f1775" y="f1035"/>
                </a:lnTo>
                <a:lnTo>
                  <a:pt x="f893" y="f1037"/>
                </a:lnTo>
                <a:lnTo>
                  <a:pt x="f1326" y="f1039"/>
                </a:lnTo>
                <a:lnTo>
                  <a:pt x="f1776" y="f1041"/>
                </a:lnTo>
                <a:lnTo>
                  <a:pt x="f699" y="f1043"/>
                </a:lnTo>
                <a:lnTo>
                  <a:pt x="f1777" y="f1045"/>
                </a:lnTo>
                <a:lnTo>
                  <a:pt x="f1778" y="f1047"/>
                </a:lnTo>
                <a:lnTo>
                  <a:pt x="f1779" y="f1049"/>
                </a:lnTo>
                <a:lnTo>
                  <a:pt x="f701" y="f1051"/>
                </a:lnTo>
                <a:lnTo>
                  <a:pt x="f1780" y="f1053"/>
                </a:lnTo>
                <a:lnTo>
                  <a:pt x="f533" y="f938"/>
                </a:lnTo>
                <a:lnTo>
                  <a:pt x="f1781" y="f1056"/>
                </a:lnTo>
                <a:lnTo>
                  <a:pt x="f1285" y="f1058"/>
                </a:lnTo>
                <a:lnTo>
                  <a:pt x="f899" y="f942"/>
                </a:lnTo>
                <a:lnTo>
                  <a:pt x="f538" y="f1061"/>
                </a:lnTo>
                <a:lnTo>
                  <a:pt x="f1782" y="f1062"/>
                </a:lnTo>
                <a:lnTo>
                  <a:pt x="f1503" y="f758"/>
                </a:lnTo>
                <a:lnTo>
                  <a:pt x="f460" y="f1065"/>
                </a:lnTo>
                <a:lnTo>
                  <a:pt x="f1783" y="f755"/>
                </a:lnTo>
                <a:lnTo>
                  <a:pt x="f1784" y="f753"/>
                </a:lnTo>
                <a:lnTo>
                  <a:pt x="f1785" y="f755"/>
                </a:lnTo>
                <a:lnTo>
                  <a:pt x="f587" y="f1065"/>
                </a:lnTo>
                <a:lnTo>
                  <a:pt x="f1786" y="f1062"/>
                </a:lnTo>
                <a:lnTo>
                  <a:pt x="f1252" y="f1072"/>
                </a:lnTo>
                <a:lnTo>
                  <a:pt x="f1787" y="f764"/>
                </a:lnTo>
                <a:lnTo>
                  <a:pt x="f1788" y="f1075"/>
                </a:lnTo>
                <a:lnTo>
                  <a:pt x="f1789" y="f1077"/>
                </a:lnTo>
                <a:lnTo>
                  <a:pt x="f436" y="f1079"/>
                </a:lnTo>
                <a:lnTo>
                  <a:pt x="f789" y="f1081"/>
                </a:lnTo>
                <a:lnTo>
                  <a:pt x="f1482" y="f1083"/>
                </a:lnTo>
                <a:lnTo>
                  <a:pt x="f1790" y="f1085"/>
                </a:lnTo>
                <a:lnTo>
                  <a:pt x="f957" y="f1086"/>
                </a:lnTo>
                <a:lnTo>
                  <a:pt x="f1478" y="f1088"/>
                </a:lnTo>
                <a:lnTo>
                  <a:pt x="f1791" y="f977"/>
                </a:lnTo>
                <a:lnTo>
                  <a:pt x="f564" y="f1091"/>
                </a:lnTo>
                <a:lnTo>
                  <a:pt x="f1239" y="f1093"/>
                </a:lnTo>
                <a:lnTo>
                  <a:pt x="f1792" y="f1093"/>
                </a:lnTo>
                <a:lnTo>
                  <a:pt x="f375" y="f1096"/>
                </a:lnTo>
                <a:lnTo>
                  <a:pt x="f1793" y="f1096"/>
                </a:lnTo>
                <a:lnTo>
                  <a:pt x="f1794" y="f1099"/>
                </a:lnTo>
                <a:lnTo>
                  <a:pt x="f1101" y="f1101"/>
                </a:lnTo>
                <a:lnTo>
                  <a:pt x="f1795" y="f1103"/>
                </a:lnTo>
                <a:lnTo>
                  <a:pt x="f1221" y="f546"/>
                </a:lnTo>
                <a:lnTo>
                  <a:pt x="f1045" y="f385"/>
                </a:lnTo>
                <a:lnTo>
                  <a:pt x="f1045" y="f1031"/>
                </a:lnTo>
                <a:lnTo>
                  <a:pt x="f1045" y="f1106"/>
                </a:lnTo>
                <a:lnTo>
                  <a:pt x="f1045" y="f427"/>
                </a:lnTo>
                <a:lnTo>
                  <a:pt x="f1045" y="f947"/>
                </a:lnTo>
                <a:close/>
                <a:moveTo>
                  <a:pt x="f1796" y="f1096"/>
                </a:moveTo>
                <a:lnTo>
                  <a:pt x="f1797" y="f1096"/>
                </a:lnTo>
                <a:lnTo>
                  <a:pt x="f1797" y="f1798"/>
                </a:lnTo>
                <a:lnTo>
                  <a:pt x="f1799" y="f1800"/>
                </a:lnTo>
                <a:lnTo>
                  <a:pt x="f1801" y="f1802"/>
                </a:lnTo>
                <a:lnTo>
                  <a:pt x="f1803" y="f1269"/>
                </a:lnTo>
                <a:lnTo>
                  <a:pt x="f1804" y="f1636"/>
                </a:lnTo>
                <a:lnTo>
                  <a:pt x="f1805" y="f900"/>
                </a:lnTo>
                <a:lnTo>
                  <a:pt x="f1806" y="f1563"/>
                </a:lnTo>
                <a:lnTo>
                  <a:pt x="f1807" y="f1705"/>
                </a:lnTo>
                <a:lnTo>
                  <a:pt x="f1808" y="f1809"/>
                </a:lnTo>
                <a:lnTo>
                  <a:pt x="f1810" y="f1811"/>
                </a:lnTo>
                <a:lnTo>
                  <a:pt x="f1812" y="f1291"/>
                </a:lnTo>
                <a:lnTo>
                  <a:pt x="f1813" y="f1779"/>
                </a:lnTo>
                <a:lnTo>
                  <a:pt x="f1814" y="f1552"/>
                </a:lnTo>
                <a:lnTo>
                  <a:pt x="f1815" y="f1816"/>
                </a:lnTo>
                <a:lnTo>
                  <a:pt x="f1817" y="f484"/>
                </a:lnTo>
                <a:lnTo>
                  <a:pt x="f1818" y="f521"/>
                </a:lnTo>
                <a:lnTo>
                  <a:pt x="f1819" y="f1820"/>
                </a:lnTo>
                <a:lnTo>
                  <a:pt x="f1821" y="f893"/>
                </a:lnTo>
                <a:lnTo>
                  <a:pt x="f1822" y="f1696"/>
                </a:lnTo>
                <a:lnTo>
                  <a:pt x="f1823" y="f1542"/>
                </a:lnTo>
                <a:lnTo>
                  <a:pt x="f1824" y="f1825"/>
                </a:lnTo>
                <a:lnTo>
                  <a:pt x="f1826" y="f1825"/>
                </a:lnTo>
                <a:lnTo>
                  <a:pt x="f1827" y="f1542"/>
                </a:lnTo>
                <a:lnTo>
                  <a:pt x="f1828" y="f492"/>
                </a:lnTo>
                <a:lnTo>
                  <a:pt x="f1829" y="f1696"/>
                </a:lnTo>
                <a:lnTo>
                  <a:pt x="f1829" y="f1344"/>
                </a:lnTo>
                <a:lnTo>
                  <a:pt x="f1830" y="f1672"/>
                </a:lnTo>
                <a:lnTo>
                  <a:pt x="f1831" y="f1338"/>
                </a:lnTo>
                <a:lnTo>
                  <a:pt x="f1832" y="f1340"/>
                </a:lnTo>
                <a:lnTo>
                  <a:pt x="f1833" y="f1340"/>
                </a:lnTo>
                <a:lnTo>
                  <a:pt x="f1834" y="f1338"/>
                </a:lnTo>
                <a:lnTo>
                  <a:pt x="f1835" y="f1344"/>
                </a:lnTo>
                <a:lnTo>
                  <a:pt x="f1836" y="f1679"/>
                </a:lnTo>
                <a:lnTo>
                  <a:pt x="f1837" y="f1838"/>
                </a:lnTo>
                <a:lnTo>
                  <a:pt x="f1839" y="f1840"/>
                </a:lnTo>
                <a:lnTo>
                  <a:pt x="f1841" y="f1842"/>
                </a:lnTo>
                <a:lnTo>
                  <a:pt x="f1843" y="f1684"/>
                </a:lnTo>
                <a:lnTo>
                  <a:pt x="f1844" y="f813"/>
                </a:lnTo>
                <a:lnTo>
                  <a:pt x="f1845" y="f1846"/>
                </a:lnTo>
                <a:lnTo>
                  <a:pt x="f1812" y="f693"/>
                </a:lnTo>
                <a:lnTo>
                  <a:pt x="f1847" y="f1690"/>
                </a:lnTo>
                <a:lnTo>
                  <a:pt x="f1848" y="f1849"/>
                </a:lnTo>
                <a:lnTo>
                  <a:pt x="f1850" y="f513"/>
                </a:lnTo>
                <a:lnTo>
                  <a:pt x="f1803" y="f1825"/>
                </a:lnTo>
                <a:lnTo>
                  <a:pt x="f1851" y="f1852"/>
                </a:lnTo>
                <a:lnTo>
                  <a:pt x="f1853" y="f895"/>
                </a:lnTo>
                <a:lnTo>
                  <a:pt x="f1854" y="f895"/>
                </a:lnTo>
                <a:lnTo>
                  <a:pt x="f1855" y="f947"/>
                </a:lnTo>
                <a:lnTo>
                  <a:pt x="f1856" y="f947"/>
                </a:lnTo>
                <a:lnTo>
                  <a:pt x="f1857" y="f1358"/>
                </a:lnTo>
                <a:lnTo>
                  <a:pt x="f1858" y="f1859"/>
                </a:lnTo>
                <a:lnTo>
                  <a:pt x="f1860" y="f1861"/>
                </a:lnTo>
                <a:lnTo>
                  <a:pt x="f1862" y="f607"/>
                </a:lnTo>
                <a:lnTo>
                  <a:pt x="f1796" y="f1863"/>
                </a:lnTo>
                <a:lnTo>
                  <a:pt x="f1796" y="f1554"/>
                </a:lnTo>
                <a:lnTo>
                  <a:pt x="f1796" y="f1864"/>
                </a:lnTo>
                <a:lnTo>
                  <a:pt x="f1796" y="f536"/>
                </a:lnTo>
                <a:lnTo>
                  <a:pt x="f1796" y="f1096"/>
                </a:lnTo>
                <a:close/>
                <a:moveTo>
                  <a:pt x="f1865" y="f1450"/>
                </a:moveTo>
                <a:lnTo>
                  <a:pt x="f1866" y="f406"/>
                </a:lnTo>
                <a:lnTo>
                  <a:pt x="f1867" y="f1868"/>
                </a:lnTo>
                <a:lnTo>
                  <a:pt x="f1869" y="f1436"/>
                </a:lnTo>
                <a:lnTo>
                  <a:pt x="f1870" y="f1035"/>
                </a:lnTo>
                <a:lnTo>
                  <a:pt x="f1871" y="f1872"/>
                </a:lnTo>
                <a:lnTo>
                  <a:pt x="f1873" y="f982"/>
                </a:lnTo>
                <a:lnTo>
                  <a:pt x="f1874" y="f546"/>
                </a:lnTo>
                <a:lnTo>
                  <a:pt x="f1875" y="f749"/>
                </a:lnTo>
                <a:lnTo>
                  <a:pt x="f1876" y="f749"/>
                </a:lnTo>
                <a:lnTo>
                  <a:pt x="f1877" y="f546"/>
                </a:lnTo>
                <a:lnTo>
                  <a:pt x="f1878" y="f982"/>
                </a:lnTo>
                <a:lnTo>
                  <a:pt x="f1879" y="f977"/>
                </a:lnTo>
                <a:lnTo>
                  <a:pt x="f1880" y="f549"/>
                </a:lnTo>
                <a:lnTo>
                  <a:pt x="f1881" y="f1035"/>
                </a:lnTo>
                <a:lnTo>
                  <a:pt x="f1882" y="f391"/>
                </a:lnTo>
                <a:lnTo>
                  <a:pt x="f1883" y="f552"/>
                </a:lnTo>
                <a:lnTo>
                  <a:pt x="f1884" y="f404"/>
                </a:lnTo>
                <a:lnTo>
                  <a:pt x="f1885" y="f1886"/>
                </a:lnTo>
                <a:lnTo>
                  <a:pt x="f1887" y="f1450"/>
                </a:lnTo>
                <a:lnTo>
                  <a:pt x="f1888" y="f1889"/>
                </a:lnTo>
                <a:lnTo>
                  <a:pt x="f1890" y="f968"/>
                </a:lnTo>
                <a:lnTo>
                  <a:pt x="f1891" y="f1892"/>
                </a:lnTo>
                <a:lnTo>
                  <a:pt x="f1893" y="f782"/>
                </a:lnTo>
                <a:lnTo>
                  <a:pt x="f1894" y="f419"/>
                </a:lnTo>
                <a:lnTo>
                  <a:pt x="f1895" y="f1896"/>
                </a:lnTo>
                <a:lnTo>
                  <a:pt x="f1897" y="f371"/>
                </a:lnTo>
                <a:lnTo>
                  <a:pt x="f1898" y="f1478"/>
                </a:lnTo>
                <a:lnTo>
                  <a:pt x="f1899" y="f957"/>
                </a:lnTo>
                <a:lnTo>
                  <a:pt x="f1900" y="f728"/>
                </a:lnTo>
                <a:lnTo>
                  <a:pt x="f1901" y="f1754"/>
                </a:lnTo>
                <a:lnTo>
                  <a:pt x="f1902" y="f1722"/>
                </a:lnTo>
                <a:lnTo>
                  <a:pt x="f1903" y="f1904"/>
                </a:lnTo>
                <a:lnTo>
                  <a:pt x="f1905" y="f790"/>
                </a:lnTo>
                <a:lnTo>
                  <a:pt x="f1906" y="f1014"/>
                </a:lnTo>
                <a:lnTo>
                  <a:pt x="f1907" y="f1908"/>
                </a:lnTo>
                <a:lnTo>
                  <a:pt x="f1909" y="f1910"/>
                </a:lnTo>
                <a:lnTo>
                  <a:pt x="f1911" y="f1492"/>
                </a:lnTo>
                <a:lnTo>
                  <a:pt x="f1912" y="f1494"/>
                </a:lnTo>
                <a:lnTo>
                  <a:pt x="f1913" y="f717"/>
                </a:lnTo>
                <a:lnTo>
                  <a:pt x="f1914" y="f1915"/>
                </a:lnTo>
                <a:lnTo>
                  <a:pt x="f1913" y="f1916"/>
                </a:lnTo>
                <a:lnTo>
                  <a:pt x="f1912" y="f1630"/>
                </a:lnTo>
                <a:lnTo>
                  <a:pt x="f1917" y="f1800"/>
                </a:lnTo>
                <a:lnTo>
                  <a:pt x="f1918" y="f1919"/>
                </a:lnTo>
                <a:lnTo>
                  <a:pt x="f1920" y="f1634"/>
                </a:lnTo>
                <a:lnTo>
                  <a:pt x="f1921" y="f1922"/>
                </a:lnTo>
                <a:lnTo>
                  <a:pt x="f1923" y="f541"/>
                </a:lnTo>
                <a:lnTo>
                  <a:pt x="f1924" y="f1638"/>
                </a:lnTo>
                <a:lnTo>
                  <a:pt x="f1925" y="f1766"/>
                </a:lnTo>
                <a:lnTo>
                  <a:pt x="f1926" y="f1927"/>
                </a:lnTo>
                <a:lnTo>
                  <a:pt x="f1928" y="f1929"/>
                </a:lnTo>
                <a:lnTo>
                  <a:pt x="f1930" y="f470"/>
                </a:lnTo>
                <a:lnTo>
                  <a:pt x="f1931" y="f472"/>
                </a:lnTo>
                <a:lnTo>
                  <a:pt x="f1932" y="f473"/>
                </a:lnTo>
                <a:lnTo>
                  <a:pt x="f1933" y="f474"/>
                </a:lnTo>
                <a:lnTo>
                  <a:pt x="f1934" y="f476"/>
                </a:lnTo>
                <a:lnTo>
                  <a:pt x="f1935" y="f1293"/>
                </a:lnTo>
                <a:lnTo>
                  <a:pt x="f1936" y="f1937"/>
                </a:lnTo>
                <a:lnTo>
                  <a:pt x="f1938" y="f482"/>
                </a:lnTo>
                <a:lnTo>
                  <a:pt x="f1939" y="f484"/>
                </a:lnTo>
                <a:lnTo>
                  <a:pt x="f1940" y="f1941"/>
                </a:lnTo>
                <a:lnTo>
                  <a:pt x="f1942" y="f488"/>
                </a:lnTo>
                <a:lnTo>
                  <a:pt x="f1943" y="f490"/>
                </a:lnTo>
                <a:lnTo>
                  <a:pt x="f1944" y="f1300"/>
                </a:lnTo>
                <a:lnTo>
                  <a:pt x="f1945" y="f1946"/>
                </a:lnTo>
                <a:lnTo>
                  <a:pt x="f1947" y="f1948"/>
                </a:lnTo>
                <a:lnTo>
                  <a:pt x="f1949" y="f1539"/>
                </a:lnTo>
                <a:lnTo>
                  <a:pt x="f1950" y="f1951"/>
                </a:lnTo>
                <a:lnTo>
                  <a:pt x="f1952" y="f513"/>
                </a:lnTo>
                <a:lnTo>
                  <a:pt x="f1953" y="f1318"/>
                </a:lnTo>
                <a:lnTo>
                  <a:pt x="f1954" y="f1305"/>
                </a:lnTo>
                <a:lnTo>
                  <a:pt x="f1955" y="f1305"/>
                </a:lnTo>
                <a:lnTo>
                  <a:pt x="f1956" y="f1305"/>
                </a:lnTo>
                <a:lnTo>
                  <a:pt x="f1957" y="f513"/>
                </a:lnTo>
                <a:lnTo>
                  <a:pt x="f1958" y="f1373"/>
                </a:lnTo>
                <a:lnTo>
                  <a:pt x="f1959" y="f1653"/>
                </a:lnTo>
                <a:lnTo>
                  <a:pt x="f1869" y="f494"/>
                </a:lnTo>
                <a:lnTo>
                  <a:pt x="f1960" y="f1300"/>
                </a:lnTo>
                <a:lnTo>
                  <a:pt x="f1961" y="f1324"/>
                </a:lnTo>
                <a:lnTo>
                  <a:pt x="f1962" y="f1326"/>
                </a:lnTo>
                <a:lnTo>
                  <a:pt x="f1963" y="f1964"/>
                </a:lnTo>
                <a:lnTo>
                  <a:pt x="f1965" y="f1966"/>
                </a:lnTo>
                <a:lnTo>
                  <a:pt x="f1967" y="f1842"/>
                </a:lnTo>
                <a:lnTo>
                  <a:pt x="f1968" y="f1969"/>
                </a:lnTo>
                <a:lnTo>
                  <a:pt x="f1970" y="f1971"/>
                </a:lnTo>
                <a:lnTo>
                  <a:pt x="f1972" y="f1335"/>
                </a:lnTo>
                <a:lnTo>
                  <a:pt x="f1973" y="f884"/>
                </a:lnTo>
                <a:lnTo>
                  <a:pt x="f1974" y="f1338"/>
                </a:lnTo>
                <a:lnTo>
                  <a:pt x="f1955" y="f1340"/>
                </a:lnTo>
                <a:lnTo>
                  <a:pt x="f1975" y="f1340"/>
                </a:lnTo>
                <a:lnTo>
                  <a:pt x="f1878" y="f1672"/>
                </a:lnTo>
                <a:lnTo>
                  <a:pt x="f1976" y="f1346"/>
                </a:lnTo>
                <a:lnTo>
                  <a:pt x="f1947" y="f1335"/>
                </a:lnTo>
                <a:lnTo>
                  <a:pt x="f1883" y="f1838"/>
                </a:lnTo>
                <a:lnTo>
                  <a:pt x="f1977" y="f947"/>
                </a:lnTo>
                <a:lnTo>
                  <a:pt x="f1978" y="f1979"/>
                </a:lnTo>
                <a:lnTo>
                  <a:pt x="f1980" y="f1981"/>
                </a:lnTo>
                <a:lnTo>
                  <a:pt x="f1982" y="f1356"/>
                </a:lnTo>
                <a:lnTo>
                  <a:pt x="f1983" y="f1327"/>
                </a:lnTo>
                <a:lnTo>
                  <a:pt x="f1984" y="f1846"/>
                </a:lnTo>
                <a:lnTo>
                  <a:pt x="f1985" y="f1986"/>
                </a:lnTo>
                <a:lnTo>
                  <a:pt x="f1987" y="f1988"/>
                </a:lnTo>
                <a:lnTo>
                  <a:pt x="f1914" y="f1368"/>
                </a:lnTo>
                <a:lnTo>
                  <a:pt x="f1989" y="f1990"/>
                </a:lnTo>
                <a:lnTo>
                  <a:pt x="f1991" y="f500"/>
                </a:lnTo>
                <a:lnTo>
                  <a:pt x="f1992" y="f607"/>
                </a:lnTo>
                <a:lnTo>
                  <a:pt x="f1993" y="f1519"/>
                </a:lnTo>
                <a:lnTo>
                  <a:pt x="f1994" y="f1863"/>
                </a:lnTo>
                <a:lnTo>
                  <a:pt x="f1995" y="f1996"/>
                </a:lnTo>
                <a:lnTo>
                  <a:pt x="f1997" y="f602"/>
                </a:lnTo>
                <a:lnTo>
                  <a:pt x="f1998" y="f804"/>
                </a:lnTo>
                <a:lnTo>
                  <a:pt x="f1999" y="f1770"/>
                </a:lnTo>
                <a:lnTo>
                  <a:pt x="f2000" y="f704"/>
                </a:lnTo>
                <a:lnTo>
                  <a:pt x="f2001" y="f2002"/>
                </a:lnTo>
                <a:lnTo>
                  <a:pt x="f2003" y="f2004"/>
                </a:lnTo>
                <a:lnTo>
                  <a:pt x="f2005" y="f2006"/>
                </a:lnTo>
                <a:lnTo>
                  <a:pt x="f2007" y="f2008"/>
                </a:lnTo>
                <a:lnTo>
                  <a:pt x="f2009" y="f2010"/>
                </a:lnTo>
                <a:lnTo>
                  <a:pt x="f2011" y="f2012"/>
                </a:lnTo>
                <a:lnTo>
                  <a:pt x="f2013" y="f1759"/>
                </a:lnTo>
                <a:lnTo>
                  <a:pt x="f2013" y="f2014"/>
                </a:lnTo>
                <a:lnTo>
                  <a:pt x="f2013" y="f908"/>
                </a:lnTo>
                <a:lnTo>
                  <a:pt x="f2011" y="f2015"/>
                </a:lnTo>
                <a:lnTo>
                  <a:pt x="f2009" y="f2016"/>
                </a:lnTo>
                <a:lnTo>
                  <a:pt x="f2017" y="f1014"/>
                </a:lnTo>
                <a:lnTo>
                  <a:pt x="f2018" y="f2019"/>
                </a:lnTo>
                <a:lnTo>
                  <a:pt x="f2020" y="f1484"/>
                </a:lnTo>
                <a:lnTo>
                  <a:pt x="f2021" y="f2022"/>
                </a:lnTo>
                <a:lnTo>
                  <a:pt x="f2023" y="f1181"/>
                </a:lnTo>
                <a:lnTo>
                  <a:pt x="f2024" y="f566"/>
                </a:lnTo>
                <a:lnTo>
                  <a:pt x="f2025" y="f1106"/>
                </a:lnTo>
                <a:lnTo>
                  <a:pt x="f2026" y="f782"/>
                </a:lnTo>
                <a:lnTo>
                  <a:pt x="f2027" y="f739"/>
                </a:lnTo>
                <a:lnTo>
                  <a:pt x="f2028" y="f1450"/>
                </a:lnTo>
                <a:lnTo>
                  <a:pt x="f2029" y="f387"/>
                </a:lnTo>
                <a:lnTo>
                  <a:pt x="f2030" y="f987"/>
                </a:lnTo>
                <a:lnTo>
                  <a:pt x="f2031" y="f1229"/>
                </a:lnTo>
                <a:lnTo>
                  <a:pt x="f2032" y="f1122"/>
                </a:lnTo>
                <a:lnTo>
                  <a:pt x="f2033" y="f1613"/>
                </a:lnTo>
                <a:lnTo>
                  <a:pt x="f1911" y="f2034"/>
                </a:lnTo>
                <a:lnTo>
                  <a:pt x="f2035" y="f1611"/>
                </a:lnTo>
                <a:lnTo>
                  <a:pt x="f1928" y="f1610"/>
                </a:lnTo>
                <a:lnTo>
                  <a:pt x="f2036" y="f1216"/>
                </a:lnTo>
                <a:lnTo>
                  <a:pt x="f2037" y="f1608"/>
                </a:lnTo>
                <a:lnTo>
                  <a:pt x="f2038" y="f938"/>
                </a:lnTo>
                <a:lnTo>
                  <a:pt x="f2039" y="f1607"/>
                </a:lnTo>
                <a:lnTo>
                  <a:pt x="f1978" y="f1096"/>
                </a:lnTo>
                <a:lnTo>
                  <a:pt x="f2040" y="f2041"/>
                </a:lnTo>
                <a:lnTo>
                  <a:pt x="f2042" y="f760"/>
                </a:lnTo>
                <a:lnTo>
                  <a:pt x="f2043" y="f758"/>
                </a:lnTo>
                <a:lnTo>
                  <a:pt x="f1880" y="f1065"/>
                </a:lnTo>
                <a:lnTo>
                  <a:pt x="f2044" y="f1150"/>
                </a:lnTo>
                <a:lnTo>
                  <a:pt x="f2045" y="f1150"/>
                </a:lnTo>
                <a:lnTo>
                  <a:pt x="f2046" y="f1150"/>
                </a:lnTo>
                <a:lnTo>
                  <a:pt x="f2047" y="f756"/>
                </a:lnTo>
                <a:lnTo>
                  <a:pt x="f2048" y="f1203"/>
                </a:lnTo>
                <a:lnTo>
                  <a:pt x="f2049" y="f1205"/>
                </a:lnTo>
                <a:lnTo>
                  <a:pt x="f2050" y="f1061"/>
                </a:lnTo>
                <a:lnTo>
                  <a:pt x="f2051" y="f1142"/>
                </a:lnTo>
                <a:lnTo>
                  <a:pt x="f2052" y="f1056"/>
                </a:lnTo>
                <a:lnTo>
                  <a:pt x="f2053" y="f2054"/>
                </a:lnTo>
                <a:lnTo>
                  <a:pt x="f2055" y="f937"/>
                </a:lnTo>
                <a:lnTo>
                  <a:pt x="f2056" y="f770"/>
                </a:lnTo>
                <a:lnTo>
                  <a:pt x="f1865" y="f1450"/>
                </a:lnTo>
                <a:close/>
                <a:moveTo>
                  <a:pt x="f2057" y="f1096"/>
                </a:moveTo>
                <a:lnTo>
                  <a:pt x="f2057" y="f947"/>
                </a:lnTo>
                <a:lnTo>
                  <a:pt x="f2058" y="f947"/>
                </a:lnTo>
                <a:lnTo>
                  <a:pt x="f2058" y="f1096"/>
                </a:lnTo>
                <a:lnTo>
                  <a:pt x="f2057" y="f1096"/>
                </a:lnTo>
                <a:close/>
                <a:moveTo>
                  <a:pt x="f2059" y="f2060"/>
                </a:moveTo>
                <a:lnTo>
                  <a:pt x="f2061" y="f2060"/>
                </a:lnTo>
                <a:lnTo>
                  <a:pt x="f2062" y="f2063"/>
                </a:lnTo>
                <a:lnTo>
                  <a:pt x="f2064" y="f2065"/>
                </a:lnTo>
                <a:lnTo>
                  <a:pt x="f2066" y="f1645"/>
                </a:lnTo>
                <a:lnTo>
                  <a:pt x="f261" y="f2067"/>
                </a:lnTo>
                <a:lnTo>
                  <a:pt x="f348" y="f1647"/>
                </a:lnTo>
                <a:lnTo>
                  <a:pt x="f2068" y="f671"/>
                </a:lnTo>
                <a:lnTo>
                  <a:pt x="f2069" y="f2070"/>
                </a:lnTo>
                <a:lnTo>
                  <a:pt x="f2071" y="f2072"/>
                </a:lnTo>
                <a:lnTo>
                  <a:pt x="f2073" y="f828"/>
                </a:lnTo>
                <a:lnTo>
                  <a:pt x="f2074" y="f2075"/>
                </a:lnTo>
                <a:lnTo>
                  <a:pt x="f2076" y="f2077"/>
                </a:lnTo>
                <a:lnTo>
                  <a:pt x="f2078" y="f2079"/>
                </a:lnTo>
                <a:lnTo>
                  <a:pt x="f235" y="f648"/>
                </a:lnTo>
                <a:lnTo>
                  <a:pt x="f2080" y="f652"/>
                </a:lnTo>
                <a:lnTo>
                  <a:pt x="f15" y="f2081"/>
                </a:lnTo>
                <a:lnTo>
                  <a:pt x="f2080" y="f1614"/>
                </a:lnTo>
                <a:lnTo>
                  <a:pt x="f235" y="f834"/>
                </a:lnTo>
                <a:lnTo>
                  <a:pt x="f2078" y="f2082"/>
                </a:lnTo>
                <a:lnTo>
                  <a:pt x="f2076" y="f2083"/>
                </a:lnTo>
                <a:lnTo>
                  <a:pt x="f2084" y="f1566"/>
                </a:lnTo>
                <a:lnTo>
                  <a:pt x="f2073" y="f2085"/>
                </a:lnTo>
                <a:lnTo>
                  <a:pt x="f2071" y="f2086"/>
                </a:lnTo>
                <a:lnTo>
                  <a:pt x="f2069" y="f2087"/>
                </a:lnTo>
                <a:lnTo>
                  <a:pt x="f263" y="f1583"/>
                </a:lnTo>
                <a:lnTo>
                  <a:pt x="f348" y="f2088"/>
                </a:lnTo>
                <a:lnTo>
                  <a:pt x="f2089" y="f2090"/>
                </a:lnTo>
                <a:lnTo>
                  <a:pt x="f2066" y="f2091"/>
                </a:lnTo>
                <a:lnTo>
                  <a:pt x="f2064" y="f2092"/>
                </a:lnTo>
                <a:lnTo>
                  <a:pt x="f2093" y="f2094"/>
                </a:lnTo>
                <a:lnTo>
                  <a:pt x="f2095" y="f2096"/>
                </a:lnTo>
                <a:lnTo>
                  <a:pt x="f2097" y="f2096"/>
                </a:lnTo>
                <a:lnTo>
                  <a:pt x="f2098" y="f2096"/>
                </a:lnTo>
                <a:lnTo>
                  <a:pt x="f2099" y="f2094"/>
                </a:lnTo>
                <a:lnTo>
                  <a:pt x="f2100" y="f2092"/>
                </a:lnTo>
                <a:lnTo>
                  <a:pt x="f2101" y="f2091"/>
                </a:lnTo>
                <a:lnTo>
                  <a:pt x="f2102" y="f2090"/>
                </a:lnTo>
                <a:lnTo>
                  <a:pt x="f2103" y="f2088"/>
                </a:lnTo>
                <a:lnTo>
                  <a:pt x="f2104" y="f1583"/>
                </a:lnTo>
                <a:lnTo>
                  <a:pt x="f2105" y="f2087"/>
                </a:lnTo>
                <a:lnTo>
                  <a:pt x="f2106" y="f2086"/>
                </a:lnTo>
                <a:lnTo>
                  <a:pt x="f2107" y="f2085"/>
                </a:lnTo>
                <a:lnTo>
                  <a:pt x="f2108" y="f1566"/>
                </a:lnTo>
                <a:lnTo>
                  <a:pt x="f2109" y="f2083"/>
                </a:lnTo>
                <a:lnTo>
                  <a:pt x="f2110" y="f2082"/>
                </a:lnTo>
                <a:lnTo>
                  <a:pt x="f2111" y="f834"/>
                </a:lnTo>
                <a:lnTo>
                  <a:pt x="f2112" y="f1614"/>
                </a:lnTo>
                <a:lnTo>
                  <a:pt x="f2113" y="f2081"/>
                </a:lnTo>
                <a:lnTo>
                  <a:pt x="f2112" y="f652"/>
                </a:lnTo>
                <a:lnTo>
                  <a:pt x="f2111" y="f648"/>
                </a:lnTo>
                <a:lnTo>
                  <a:pt x="f2110" y="f2079"/>
                </a:lnTo>
                <a:lnTo>
                  <a:pt x="f2109" y="f2077"/>
                </a:lnTo>
                <a:lnTo>
                  <a:pt x="f2114" y="f2075"/>
                </a:lnTo>
                <a:lnTo>
                  <a:pt x="f2107" y="f828"/>
                </a:lnTo>
                <a:lnTo>
                  <a:pt x="f2115" y="f2072"/>
                </a:lnTo>
                <a:lnTo>
                  <a:pt x="f2116" y="f2070"/>
                </a:lnTo>
                <a:lnTo>
                  <a:pt x="f2117" y="f671"/>
                </a:lnTo>
                <a:lnTo>
                  <a:pt x="f2118" y="f1647"/>
                </a:lnTo>
                <a:lnTo>
                  <a:pt x="f2119" y="f2067"/>
                </a:lnTo>
                <a:lnTo>
                  <a:pt x="f2120" y="f1645"/>
                </a:lnTo>
                <a:lnTo>
                  <a:pt x="f2121" y="f2065"/>
                </a:lnTo>
                <a:lnTo>
                  <a:pt x="f2122" y="f2063"/>
                </a:lnTo>
                <a:lnTo>
                  <a:pt x="f2123" y="f2060"/>
                </a:lnTo>
                <a:lnTo>
                  <a:pt x="f2124" y="f2060"/>
                </a:lnTo>
                <a:lnTo>
                  <a:pt x="f2059" y="f2060"/>
                </a:lnTo>
                <a:close/>
                <a:moveTo>
                  <a:pt x="f204" y="f1096"/>
                </a:moveTo>
                <a:lnTo>
                  <a:pt x="f2125" y="f1096"/>
                </a:lnTo>
                <a:lnTo>
                  <a:pt x="f2125" y="f2126"/>
                </a:lnTo>
                <a:lnTo>
                  <a:pt x="f57" y="f2127"/>
                </a:lnTo>
                <a:lnTo>
                  <a:pt x="f2128" y="f2129"/>
                </a:lnTo>
                <a:lnTo>
                  <a:pt x="f2130" y="f538"/>
                </a:lnTo>
                <a:lnTo>
                  <a:pt x="f59" y="f536"/>
                </a:lnTo>
                <a:lnTo>
                  <a:pt x="f188" y="f2131"/>
                </a:lnTo>
                <a:lnTo>
                  <a:pt x="f2132" y="f472"/>
                </a:lnTo>
                <a:lnTo>
                  <a:pt x="f2133" y="f2134"/>
                </a:lnTo>
                <a:lnTo>
                  <a:pt x="f101" y="f2135"/>
                </a:lnTo>
                <a:lnTo>
                  <a:pt x="f69" y="f1513"/>
                </a:lnTo>
                <a:lnTo>
                  <a:pt x="f73" y="f1937"/>
                </a:lnTo>
                <a:lnTo>
                  <a:pt x="f2136" y="f699"/>
                </a:lnTo>
                <a:lnTo>
                  <a:pt x="f2137" y="f2138"/>
                </a:lnTo>
                <a:lnTo>
                  <a:pt x="f2139" y="f1326"/>
                </a:lnTo>
                <a:lnTo>
                  <a:pt x="f2140" y="f893"/>
                </a:lnTo>
                <a:lnTo>
                  <a:pt x="f2141" y="f1825"/>
                </a:lnTo>
                <a:lnTo>
                  <a:pt x="f2142" y="f807"/>
                </a:lnTo>
                <a:lnTo>
                  <a:pt x="f2143" y="f1539"/>
                </a:lnTo>
                <a:lnTo>
                  <a:pt x="f2144" y="f1951"/>
                </a:lnTo>
                <a:lnTo>
                  <a:pt x="f2145" y="f1527"/>
                </a:lnTo>
                <a:lnTo>
                  <a:pt x="f2146" y="f513"/>
                </a:lnTo>
                <a:lnTo>
                  <a:pt x="f2147" y="f513"/>
                </a:lnTo>
                <a:lnTo>
                  <a:pt x="f2148" y="f1527"/>
                </a:lnTo>
                <a:lnTo>
                  <a:pt x="f2149" y="f1951"/>
                </a:lnTo>
                <a:lnTo>
                  <a:pt x="f2150" y="f1320"/>
                </a:lnTo>
                <a:lnTo>
                  <a:pt x="f2151" y="f1303"/>
                </a:lnTo>
                <a:lnTo>
                  <a:pt x="f2152" y="f1948"/>
                </a:lnTo>
                <a:lnTo>
                  <a:pt x="f2153" y="f494"/>
                </a:lnTo>
                <a:lnTo>
                  <a:pt x="f2154" y="f1542"/>
                </a:lnTo>
                <a:lnTo>
                  <a:pt x="f2155" y="f1521"/>
                </a:lnTo>
                <a:lnTo>
                  <a:pt x="f2156" y="f2157"/>
                </a:lnTo>
                <a:lnTo>
                  <a:pt x="f2158" y="f1378"/>
                </a:lnTo>
                <a:lnTo>
                  <a:pt x="f2159" y="f1941"/>
                </a:lnTo>
                <a:lnTo>
                  <a:pt x="f2160" y="f1863"/>
                </a:lnTo>
                <a:lnTo>
                  <a:pt x="f2161" y="f1294"/>
                </a:lnTo>
                <a:lnTo>
                  <a:pt x="f2162" y="f2163"/>
                </a:lnTo>
                <a:lnTo>
                  <a:pt x="f2164" y="f1552"/>
                </a:lnTo>
                <a:lnTo>
                  <a:pt x="f2165" y="f2166"/>
                </a:lnTo>
                <a:lnTo>
                  <a:pt x="f2167" y="f897"/>
                </a:lnTo>
                <a:lnTo>
                  <a:pt x="f2168" y="f2169"/>
                </a:lnTo>
                <a:lnTo>
                  <a:pt x="f2170" y="f1780"/>
                </a:lnTo>
                <a:lnTo>
                  <a:pt x="f2171" y="f2172"/>
                </a:lnTo>
                <a:lnTo>
                  <a:pt x="f2173" y="f1705"/>
                </a:lnTo>
                <a:lnTo>
                  <a:pt x="f2174" y="f2175"/>
                </a:lnTo>
                <a:lnTo>
                  <a:pt x="f2176" y="f1567"/>
                </a:lnTo>
                <a:lnTo>
                  <a:pt x="f2177" y="f595"/>
                </a:lnTo>
                <a:lnTo>
                  <a:pt x="f2178" y="f2179"/>
                </a:lnTo>
                <a:lnTo>
                  <a:pt x="f2178" y="f1096"/>
                </a:lnTo>
                <a:lnTo>
                  <a:pt x="f2180" y="f1096"/>
                </a:lnTo>
                <a:lnTo>
                  <a:pt x="f2180" y="f1764"/>
                </a:lnTo>
                <a:lnTo>
                  <a:pt x="f2181" y="f2006"/>
                </a:lnTo>
                <a:lnTo>
                  <a:pt x="f2182" y="f2183"/>
                </a:lnTo>
                <a:lnTo>
                  <a:pt x="f2184" y="f2185"/>
                </a:lnTo>
                <a:lnTo>
                  <a:pt x="f2186" y="f1781"/>
                </a:lnTo>
                <a:lnTo>
                  <a:pt x="f2187" y="f473"/>
                </a:lnTo>
                <a:lnTo>
                  <a:pt x="f2188" y="f529"/>
                </a:lnTo>
                <a:lnTo>
                  <a:pt x="f2189" y="f805"/>
                </a:lnTo>
                <a:lnTo>
                  <a:pt x="f2190" y="f2191"/>
                </a:lnTo>
                <a:lnTo>
                  <a:pt x="f2192" y="f1852"/>
                </a:lnTo>
                <a:lnTo>
                  <a:pt x="f2193" y="f1300"/>
                </a:lnTo>
                <a:lnTo>
                  <a:pt x="f2194" y="f1539"/>
                </a:lnTo>
                <a:lnTo>
                  <a:pt x="f2195" y="f508"/>
                </a:lnTo>
                <a:lnTo>
                  <a:pt x="f2196" y="f2197"/>
                </a:lnTo>
                <a:lnTo>
                  <a:pt x="f2198" y="f2199"/>
                </a:lnTo>
                <a:lnTo>
                  <a:pt x="f2200" y="f1365"/>
                </a:lnTo>
                <a:lnTo>
                  <a:pt x="f2201" y="f2202"/>
                </a:lnTo>
                <a:lnTo>
                  <a:pt x="f2203" y="f2204"/>
                </a:lnTo>
                <a:lnTo>
                  <a:pt x="f2205" y="f1327"/>
                </a:lnTo>
                <a:lnTo>
                  <a:pt x="f2206" y="f2207"/>
                </a:lnTo>
                <a:lnTo>
                  <a:pt x="f2208" y="f1966"/>
                </a:lnTo>
                <a:lnTo>
                  <a:pt x="f2209" y="f1353"/>
                </a:lnTo>
                <a:lnTo>
                  <a:pt x="f2170" y="f2210"/>
                </a:lnTo>
                <a:lnTo>
                  <a:pt x="f2211" y="f1840"/>
                </a:lnTo>
                <a:lnTo>
                  <a:pt x="f2212" y="f619"/>
                </a:lnTo>
                <a:lnTo>
                  <a:pt x="f2213" y="f1349"/>
                </a:lnTo>
                <a:lnTo>
                  <a:pt x="f2214" y="f1335"/>
                </a:lnTo>
                <a:lnTo>
                  <a:pt x="f2156" y="f1346"/>
                </a:lnTo>
                <a:lnTo>
                  <a:pt x="f2215" y="f1344"/>
                </a:lnTo>
                <a:lnTo>
                  <a:pt x="f2216" y="f1338"/>
                </a:lnTo>
                <a:lnTo>
                  <a:pt x="f2150" y="f1340"/>
                </a:lnTo>
                <a:lnTo>
                  <a:pt x="f2217" y="f1338"/>
                </a:lnTo>
                <a:lnTo>
                  <a:pt x="f2146" y="f1344"/>
                </a:lnTo>
                <a:lnTo>
                  <a:pt x="f2218" y="f1679"/>
                </a:lnTo>
                <a:lnTo>
                  <a:pt x="f2219" y="f1838"/>
                </a:lnTo>
                <a:lnTo>
                  <a:pt x="f2220" y="f1840"/>
                </a:lnTo>
                <a:lnTo>
                  <a:pt x="f2221" y="f2222"/>
                </a:lnTo>
                <a:lnTo>
                  <a:pt x="f2223" y="f1684"/>
                </a:lnTo>
                <a:lnTo>
                  <a:pt x="f2224" y="f1358"/>
                </a:lnTo>
                <a:lnTo>
                  <a:pt x="f2136" y="f888"/>
                </a:lnTo>
                <a:lnTo>
                  <a:pt x="f2225" y="f1363"/>
                </a:lnTo>
                <a:lnTo>
                  <a:pt x="f2226" y="f2227"/>
                </a:lnTo>
                <a:lnTo>
                  <a:pt x="f2228" y="f1368"/>
                </a:lnTo>
                <a:lnTo>
                  <a:pt x="f2229" y="f1310"/>
                </a:lnTo>
                <a:lnTo>
                  <a:pt x="f2130" y="f500"/>
                </a:lnTo>
                <a:lnTo>
                  <a:pt x="f2230" y="f607"/>
                </a:lnTo>
                <a:lnTo>
                  <a:pt x="f2231" y="f2157"/>
                </a:lnTo>
                <a:lnTo>
                  <a:pt x="f2232" y="f2157"/>
                </a:lnTo>
                <a:lnTo>
                  <a:pt x="f2233" y="f947"/>
                </a:lnTo>
                <a:lnTo>
                  <a:pt x="f2234" y="f947"/>
                </a:lnTo>
                <a:lnTo>
                  <a:pt x="f2235" y="f1964"/>
                </a:lnTo>
                <a:lnTo>
                  <a:pt x="f172" y="f2202"/>
                </a:lnTo>
                <a:lnTo>
                  <a:pt x="f2236" y="f611"/>
                </a:lnTo>
                <a:lnTo>
                  <a:pt x="f329" y="f1527"/>
                </a:lnTo>
                <a:lnTo>
                  <a:pt x="f329" y="f1324"/>
                </a:lnTo>
                <a:lnTo>
                  <a:pt x="f204" y="f1294"/>
                </a:lnTo>
                <a:lnTo>
                  <a:pt x="f204" y="f2237"/>
                </a:lnTo>
                <a:lnTo>
                  <a:pt x="f204" y="f703"/>
                </a:lnTo>
                <a:lnTo>
                  <a:pt x="f204" y="f1096"/>
                </a:lnTo>
                <a:close/>
                <a:moveTo>
                  <a:pt x="f2238" y="f533"/>
                </a:moveTo>
                <a:lnTo>
                  <a:pt x="f2238" y="f2239"/>
                </a:lnTo>
                <a:lnTo>
                  <a:pt x="f2238" y="f2240"/>
                </a:lnTo>
                <a:lnTo>
                  <a:pt x="f2241" y="f1300"/>
                </a:lnTo>
                <a:lnTo>
                  <a:pt x="f2241" y="f508"/>
                </a:lnTo>
                <a:lnTo>
                  <a:pt x="f2242" y="f1690"/>
                </a:lnTo>
                <a:lnTo>
                  <a:pt x="f2243" y="f2244"/>
                </a:lnTo>
                <a:lnTo>
                  <a:pt x="f2245" y="f1356"/>
                </a:lnTo>
                <a:lnTo>
                  <a:pt x="f2246" y="f947"/>
                </a:lnTo>
                <a:lnTo>
                  <a:pt x="f2247" y="f947"/>
                </a:lnTo>
                <a:lnTo>
                  <a:pt x="f2248" y="f492"/>
                </a:lnTo>
                <a:lnTo>
                  <a:pt x="f2249" y="f492"/>
                </a:lnTo>
                <a:lnTo>
                  <a:pt x="f2250" y="f1539"/>
                </a:lnTo>
                <a:lnTo>
                  <a:pt x="f352" y="f506"/>
                </a:lnTo>
                <a:lnTo>
                  <a:pt x="f2251" y="f1656"/>
                </a:lnTo>
                <a:lnTo>
                  <a:pt x="f532" y="f1658"/>
                </a:lnTo>
                <a:lnTo>
                  <a:pt x="f2252" y="f1660"/>
                </a:lnTo>
                <a:lnTo>
                  <a:pt x="f2253" y="f2254"/>
                </a:lnTo>
                <a:lnTo>
                  <a:pt x="f2255" y="f2256"/>
                </a:lnTo>
                <a:lnTo>
                  <a:pt x="f2257" y="f2258"/>
                </a:lnTo>
                <a:lnTo>
                  <a:pt x="f2259" y="f690"/>
                </a:lnTo>
                <a:lnTo>
                  <a:pt x="f2260" y="f2261"/>
                </a:lnTo>
                <a:lnTo>
                  <a:pt x="f515" y="f947"/>
                </a:lnTo>
                <a:lnTo>
                  <a:pt x="f2262" y="f1838"/>
                </a:lnTo>
                <a:lnTo>
                  <a:pt x="f388" y="f1679"/>
                </a:lnTo>
                <a:lnTo>
                  <a:pt x="f2263" y="f1344"/>
                </a:lnTo>
                <a:lnTo>
                  <a:pt x="f2264" y="f1338"/>
                </a:lnTo>
                <a:lnTo>
                  <a:pt x="f2265" y="f1340"/>
                </a:lnTo>
                <a:lnTo>
                  <a:pt x="f2266" y="f1340"/>
                </a:lnTo>
                <a:lnTo>
                  <a:pt x="f2267" y="f1672"/>
                </a:lnTo>
                <a:lnTo>
                  <a:pt x="f2268" y="f884"/>
                </a:lnTo>
                <a:lnTo>
                  <a:pt x="f2269" y="f1679"/>
                </a:lnTo>
                <a:lnTo>
                  <a:pt x="f2270" y="f1349"/>
                </a:lnTo>
                <a:lnTo>
                  <a:pt x="f411" y="f688"/>
                </a:lnTo>
                <a:lnTo>
                  <a:pt x="f2271" y="f1332"/>
                </a:lnTo>
                <a:lnTo>
                  <a:pt x="f2272" y="f2222"/>
                </a:lnTo>
                <a:lnTo>
                  <a:pt x="f2273" y="f1966"/>
                </a:lnTo>
                <a:lnTo>
                  <a:pt x="f2274" y="f2258"/>
                </a:lnTo>
                <a:lnTo>
                  <a:pt x="f429" y="f2275"/>
                </a:lnTo>
                <a:lnTo>
                  <a:pt x="f435" y="f2276"/>
                </a:lnTo>
                <a:lnTo>
                  <a:pt x="f455" y="f613"/>
                </a:lnTo>
                <a:lnTo>
                  <a:pt x="f2277" y="f2278"/>
                </a:lnTo>
                <a:lnTo>
                  <a:pt x="f2279" y="f1773"/>
                </a:lnTo>
                <a:lnTo>
                  <a:pt x="f2280" y="f1308"/>
                </a:lnTo>
                <a:lnTo>
                  <a:pt x="f2281" y="f1320"/>
                </a:lnTo>
                <a:lnTo>
                  <a:pt x="f2282" y="f1542"/>
                </a:lnTo>
                <a:lnTo>
                  <a:pt x="f2283" y="f1378"/>
                </a:lnTo>
                <a:lnTo>
                  <a:pt x="f2284" y="f1548"/>
                </a:lnTo>
                <a:lnTo>
                  <a:pt x="f2285" y="f1383"/>
                </a:lnTo>
                <a:lnTo>
                  <a:pt x="f2286" y="f476"/>
                </a:lnTo>
                <a:lnTo>
                  <a:pt x="f2287" y="f2134"/>
                </a:lnTo>
                <a:lnTo>
                  <a:pt x="f2288" y="f1507"/>
                </a:lnTo>
                <a:lnTo>
                  <a:pt x="f2289" y="f1642"/>
                </a:lnTo>
                <a:lnTo>
                  <a:pt x="f2290" y="f1563"/>
                </a:lnTo>
                <a:lnTo>
                  <a:pt x="f2291" y="f2292"/>
                </a:lnTo>
                <a:lnTo>
                  <a:pt x="f2293" y="f2294"/>
                </a:lnTo>
                <a:lnTo>
                  <a:pt x="f2295" y="f456"/>
                </a:lnTo>
                <a:lnTo>
                  <a:pt x="f2296" y="f1264"/>
                </a:lnTo>
                <a:lnTo>
                  <a:pt x="f2297" y="f2298"/>
                </a:lnTo>
                <a:lnTo>
                  <a:pt x="f2299" y="f2300"/>
                </a:lnTo>
                <a:lnTo>
                  <a:pt x="f2297" y="f2301"/>
                </a:lnTo>
                <a:lnTo>
                  <a:pt x="f2296" y="f1574"/>
                </a:lnTo>
                <a:lnTo>
                  <a:pt x="f2302" y="f1910"/>
                </a:lnTo>
                <a:lnTo>
                  <a:pt x="f2303" y="f2304"/>
                </a:lnTo>
                <a:lnTo>
                  <a:pt x="f2305" y="f1418"/>
                </a:lnTo>
                <a:lnTo>
                  <a:pt x="f2306" y="f1486"/>
                </a:lnTo>
                <a:lnTo>
                  <a:pt x="f2307" y="f1423"/>
                </a:lnTo>
                <a:lnTo>
                  <a:pt x="f2308" y="f2309"/>
                </a:lnTo>
                <a:lnTo>
                  <a:pt x="f2310" y="f568"/>
                </a:lnTo>
                <a:lnTo>
                  <a:pt x="f2287" y="f731"/>
                </a:lnTo>
                <a:lnTo>
                  <a:pt x="f2311" y="f1106"/>
                </a:lnTo>
                <a:lnTo>
                  <a:pt x="f2285" y="f1002"/>
                </a:lnTo>
                <a:lnTo>
                  <a:pt x="f2312" y="f1114"/>
                </a:lnTo>
                <a:lnTo>
                  <a:pt x="f2313" y="f410"/>
                </a:lnTo>
                <a:lnTo>
                  <a:pt x="f2314" y="f1448"/>
                </a:lnTo>
                <a:lnTo>
                  <a:pt x="f2315" y="f397"/>
                </a:lnTo>
                <a:lnTo>
                  <a:pt x="f2316" y="f925"/>
                </a:lnTo>
                <a:lnTo>
                  <a:pt x="f2317" y="f1454"/>
                </a:lnTo>
                <a:lnTo>
                  <a:pt x="f2318" y="f1736"/>
                </a:lnTo>
                <a:lnTo>
                  <a:pt x="f2319" y="f2320"/>
                </a:lnTo>
                <a:lnTo>
                  <a:pt x="f2321" y="f2034"/>
                </a:lnTo>
                <a:lnTo>
                  <a:pt x="f2322" y="f1101"/>
                </a:lnTo>
                <a:lnTo>
                  <a:pt x="f2323" y="f2324"/>
                </a:lnTo>
                <a:lnTo>
                  <a:pt x="f2325" y="f935"/>
                </a:lnTo>
                <a:lnTo>
                  <a:pt x="f2326" y="f1051"/>
                </a:lnTo>
                <a:lnTo>
                  <a:pt x="f2327" y="f1608"/>
                </a:lnTo>
                <a:lnTo>
                  <a:pt x="f2328" y="f2329"/>
                </a:lnTo>
                <a:lnTo>
                  <a:pt x="f489" y="f766"/>
                </a:lnTo>
                <a:lnTo>
                  <a:pt x="f2330" y="f2331"/>
                </a:lnTo>
                <a:lnTo>
                  <a:pt x="f403" y="f940"/>
                </a:lnTo>
                <a:lnTo>
                  <a:pt x="f2332" y="f1140"/>
                </a:lnTo>
                <a:lnTo>
                  <a:pt x="f2333" y="f764"/>
                </a:lnTo>
                <a:lnTo>
                  <a:pt x="f2334" y="f1140"/>
                </a:lnTo>
                <a:lnTo>
                  <a:pt x="f2335" y="f1607"/>
                </a:lnTo>
                <a:lnTo>
                  <a:pt x="f2336" y="f1138"/>
                </a:lnTo>
                <a:lnTo>
                  <a:pt x="f2337" y="f1136"/>
                </a:lnTo>
                <a:lnTo>
                  <a:pt x="f2338" y="f768"/>
                </a:lnTo>
                <a:lnTo>
                  <a:pt x="f384" y="f1051"/>
                </a:lnTo>
                <a:lnTo>
                  <a:pt x="f2339" y="f1049"/>
                </a:lnTo>
                <a:lnTo>
                  <a:pt x="f2340" y="f1047"/>
                </a:lnTo>
                <a:lnTo>
                  <a:pt x="f2341" y="f1045"/>
                </a:lnTo>
                <a:lnTo>
                  <a:pt x="f2342" y="f1043"/>
                </a:lnTo>
                <a:lnTo>
                  <a:pt x="f2343" y="f1041"/>
                </a:lnTo>
                <a:lnTo>
                  <a:pt x="f2344" y="f2345"/>
                </a:lnTo>
                <a:lnTo>
                  <a:pt x="f2346" y="f779"/>
                </a:lnTo>
                <a:lnTo>
                  <a:pt x="f532" y="f987"/>
                </a:lnTo>
                <a:lnTo>
                  <a:pt x="f2347" y="f402"/>
                </a:lnTo>
                <a:lnTo>
                  <a:pt x="f539" y="f408"/>
                </a:lnTo>
                <a:lnTo>
                  <a:pt x="f2348" y="f408"/>
                </a:lnTo>
                <a:lnTo>
                  <a:pt x="f2348" y="f1795"/>
                </a:lnTo>
                <a:lnTo>
                  <a:pt x="f2349" y="f1131"/>
                </a:lnTo>
                <a:lnTo>
                  <a:pt x="f350" y="f938"/>
                </a:lnTo>
                <a:lnTo>
                  <a:pt x="f352" y="f1072"/>
                </a:lnTo>
                <a:lnTo>
                  <a:pt x="f537" y="f2350"/>
                </a:lnTo>
                <a:lnTo>
                  <a:pt x="f2351" y="f2352"/>
                </a:lnTo>
                <a:lnTo>
                  <a:pt x="f2251" y="f2353"/>
                </a:lnTo>
                <a:lnTo>
                  <a:pt x="f534" y="f2354"/>
                </a:lnTo>
                <a:lnTo>
                  <a:pt x="f364" y="f2355"/>
                </a:lnTo>
                <a:lnTo>
                  <a:pt x="f2356" y="f2357"/>
                </a:lnTo>
                <a:lnTo>
                  <a:pt x="f2358" y="f2359"/>
                </a:lnTo>
                <a:lnTo>
                  <a:pt x="f2360" y="f2361"/>
                </a:lnTo>
                <a:lnTo>
                  <a:pt x="f2362" y="f2363"/>
                </a:lnTo>
                <a:lnTo>
                  <a:pt x="f2364" y="f2365"/>
                </a:lnTo>
                <a:lnTo>
                  <a:pt x="f2343" y="f2366"/>
                </a:lnTo>
                <a:lnTo>
                  <a:pt x="f2367" y="f2368"/>
                </a:lnTo>
                <a:lnTo>
                  <a:pt x="f2257" y="f2369"/>
                </a:lnTo>
                <a:lnTo>
                  <a:pt x="f2370" y="f2371"/>
                </a:lnTo>
                <a:lnTo>
                  <a:pt x="f378" y="f1857"/>
                </a:lnTo>
                <a:lnTo>
                  <a:pt x="f2340" y="f2372"/>
                </a:lnTo>
                <a:lnTo>
                  <a:pt x="f2373" y="f2374"/>
                </a:lnTo>
                <a:lnTo>
                  <a:pt x="f2375" y="f2376"/>
                </a:lnTo>
                <a:lnTo>
                  <a:pt x="f2377" y="f2378"/>
                </a:lnTo>
                <a:lnTo>
                  <a:pt x="f2379" y="f2380"/>
                </a:lnTo>
                <a:lnTo>
                  <a:pt x="f2381" y="f2382"/>
                </a:lnTo>
                <a:lnTo>
                  <a:pt x="f2383" y="f2384"/>
                </a:lnTo>
                <a:lnTo>
                  <a:pt x="f2385" y="f2386"/>
                </a:lnTo>
                <a:lnTo>
                  <a:pt x="f2336" y="f2387"/>
                </a:lnTo>
                <a:lnTo>
                  <a:pt x="f2388" y="f2389"/>
                </a:lnTo>
                <a:lnTo>
                  <a:pt x="f2390" y="f2391"/>
                </a:lnTo>
                <a:lnTo>
                  <a:pt x="f2392" y="f2393"/>
                </a:lnTo>
                <a:lnTo>
                  <a:pt x="f2394" y="f2395"/>
                </a:lnTo>
                <a:lnTo>
                  <a:pt x="f2333" y="f2395"/>
                </a:lnTo>
                <a:lnTo>
                  <a:pt x="f2332" y="f2395"/>
                </a:lnTo>
                <a:lnTo>
                  <a:pt x="f403" y="f2393"/>
                </a:lnTo>
                <a:lnTo>
                  <a:pt x="f2396" y="f2397"/>
                </a:lnTo>
                <a:lnTo>
                  <a:pt x="f2398" y="f2399"/>
                </a:lnTo>
                <a:lnTo>
                  <a:pt x="f2400" y="f2401"/>
                </a:lnTo>
                <a:lnTo>
                  <a:pt x="f2402" y="f2384"/>
                </a:lnTo>
                <a:lnTo>
                  <a:pt x="f2403" y="f2382"/>
                </a:lnTo>
                <a:lnTo>
                  <a:pt x="f475" y="f2380"/>
                </a:lnTo>
                <a:lnTo>
                  <a:pt x="f2404" y="f2378"/>
                </a:lnTo>
                <a:lnTo>
                  <a:pt x="f2405" y="f2406"/>
                </a:lnTo>
                <a:lnTo>
                  <a:pt x="f2407" y="f2408"/>
                </a:lnTo>
                <a:lnTo>
                  <a:pt x="f445" y="f2409"/>
                </a:lnTo>
                <a:lnTo>
                  <a:pt x="f2410" y="f2411"/>
                </a:lnTo>
                <a:lnTo>
                  <a:pt x="f2412" y="f2369"/>
                </a:lnTo>
                <a:lnTo>
                  <a:pt x="f2413" y="f2414"/>
                </a:lnTo>
                <a:lnTo>
                  <a:pt x="f2415" y="f2416"/>
                </a:lnTo>
                <a:lnTo>
                  <a:pt x="f2315" y="f2417"/>
                </a:lnTo>
                <a:lnTo>
                  <a:pt x="f2418" y="f2419"/>
                </a:lnTo>
                <a:lnTo>
                  <a:pt x="f2420" y="f2421"/>
                </a:lnTo>
                <a:lnTo>
                  <a:pt x="f2422" y="f2423"/>
                </a:lnTo>
                <a:lnTo>
                  <a:pt x="f2424" y="f2425"/>
                </a:lnTo>
                <a:lnTo>
                  <a:pt x="f2322" y="f2426"/>
                </a:lnTo>
                <a:lnTo>
                  <a:pt x="f2404" y="f2427"/>
                </a:lnTo>
                <a:lnTo>
                  <a:pt x="f2428" y="f2429"/>
                </a:lnTo>
                <a:lnTo>
                  <a:pt x="f2430" y="f1803"/>
                </a:lnTo>
                <a:lnTo>
                  <a:pt x="f2431" y="f1804"/>
                </a:lnTo>
                <a:lnTo>
                  <a:pt x="f2432" y="f2433"/>
                </a:lnTo>
                <a:lnTo>
                  <a:pt x="f407" y="f2434"/>
                </a:lnTo>
                <a:lnTo>
                  <a:pt x="f2435" y="f2436"/>
                </a:lnTo>
                <a:lnTo>
                  <a:pt x="f2437" y="f8"/>
                </a:lnTo>
                <a:lnTo>
                  <a:pt x="f501" y="f8"/>
                </a:lnTo>
                <a:lnTo>
                  <a:pt x="f2394" y="f8"/>
                </a:lnTo>
                <a:lnTo>
                  <a:pt x="f2438" y="f2436"/>
                </a:lnTo>
                <a:lnTo>
                  <a:pt x="f2439" y="f1805"/>
                </a:lnTo>
                <a:lnTo>
                  <a:pt x="f2440" y="f2441"/>
                </a:lnTo>
                <a:lnTo>
                  <a:pt x="f2442" y="f2443"/>
                </a:lnTo>
                <a:lnTo>
                  <a:pt x="f2444" y="f1799"/>
                </a:lnTo>
                <a:lnTo>
                  <a:pt x="f2445" y="f2446"/>
                </a:lnTo>
                <a:lnTo>
                  <a:pt x="f2447" y="f2426"/>
                </a:lnTo>
                <a:lnTo>
                  <a:pt x="f2448" y="f2449"/>
                </a:lnTo>
                <a:lnTo>
                  <a:pt x="f2450" y="f2451"/>
                </a:lnTo>
                <a:lnTo>
                  <a:pt x="f2452" y="f2453"/>
                </a:lnTo>
                <a:lnTo>
                  <a:pt x="f368" y="f2454"/>
                </a:lnTo>
                <a:lnTo>
                  <a:pt x="f2455" y="f2456"/>
                </a:lnTo>
                <a:lnTo>
                  <a:pt x="f350" y="f2457"/>
                </a:lnTo>
                <a:lnTo>
                  <a:pt x="f2458" y="f2459"/>
                </a:lnTo>
                <a:lnTo>
                  <a:pt x="f2460" y="f2461"/>
                </a:lnTo>
                <a:lnTo>
                  <a:pt x="f2462" y="f2463"/>
                </a:lnTo>
                <a:lnTo>
                  <a:pt x="f2464" y="f2465"/>
                </a:lnTo>
                <a:lnTo>
                  <a:pt x="f2466" y="f2467"/>
                </a:lnTo>
                <a:lnTo>
                  <a:pt x="f2468" y="f2469"/>
                </a:lnTo>
                <a:lnTo>
                  <a:pt x="f2470" y="f2471"/>
                </a:lnTo>
                <a:lnTo>
                  <a:pt x="f2472" y="f2473"/>
                </a:lnTo>
                <a:lnTo>
                  <a:pt x="f2474" y="f2475"/>
                </a:lnTo>
                <a:lnTo>
                  <a:pt x="f2476" y="f2477"/>
                </a:lnTo>
                <a:lnTo>
                  <a:pt x="f2478" y="f2479"/>
                </a:lnTo>
                <a:lnTo>
                  <a:pt x="f2480" y="f2481"/>
                </a:lnTo>
                <a:lnTo>
                  <a:pt x="f2482" y="f2483"/>
                </a:lnTo>
                <a:lnTo>
                  <a:pt x="f2484" y="f944"/>
                </a:lnTo>
                <a:lnTo>
                  <a:pt x="f2485" y="f1608"/>
                </a:lnTo>
                <a:lnTo>
                  <a:pt x="f2486" y="f1045"/>
                </a:lnTo>
                <a:lnTo>
                  <a:pt x="f2487" y="f1122"/>
                </a:lnTo>
                <a:lnTo>
                  <a:pt x="f2238" y="f399"/>
                </a:lnTo>
                <a:lnTo>
                  <a:pt x="f2238" y="f533"/>
                </a:lnTo>
                <a:close/>
                <a:moveTo>
                  <a:pt x="f2488" y="f2489"/>
                </a:moveTo>
                <a:lnTo>
                  <a:pt x="f2490" y="f2491"/>
                </a:lnTo>
                <a:lnTo>
                  <a:pt x="f2492" y="f2493"/>
                </a:lnTo>
                <a:lnTo>
                  <a:pt x="f2494" y="f2495"/>
                </a:lnTo>
                <a:lnTo>
                  <a:pt x="f2496" y="f2497"/>
                </a:lnTo>
                <a:lnTo>
                  <a:pt x="f2498" y="f1217"/>
                </a:lnTo>
                <a:lnTo>
                  <a:pt x="f2499" y="f2500"/>
                </a:lnTo>
                <a:lnTo>
                  <a:pt x="f2501" y="f1322"/>
                </a:lnTo>
                <a:lnTo>
                  <a:pt x="f2502" y="f2503"/>
                </a:lnTo>
                <a:lnTo>
                  <a:pt x="f2504" y="f2503"/>
                </a:lnTo>
                <a:lnTo>
                  <a:pt x="f2505" y="f2506"/>
                </a:lnTo>
                <a:lnTo>
                  <a:pt x="f2507" y="f2503"/>
                </a:lnTo>
                <a:lnTo>
                  <a:pt x="f2508" y="f2509"/>
                </a:lnTo>
                <a:lnTo>
                  <a:pt x="f2510" y="f1322"/>
                </a:lnTo>
                <a:lnTo>
                  <a:pt x="f2511" y="f2500"/>
                </a:lnTo>
                <a:lnTo>
                  <a:pt x="f2512" y="f2513"/>
                </a:lnTo>
                <a:lnTo>
                  <a:pt x="f2514" y="f1258"/>
                </a:lnTo>
                <a:lnTo>
                  <a:pt x="f2515" y="f2516"/>
                </a:lnTo>
                <a:lnTo>
                  <a:pt x="f2517" y="f2518"/>
                </a:lnTo>
                <a:lnTo>
                  <a:pt x="f2519" y="f1333"/>
                </a:lnTo>
                <a:lnTo>
                  <a:pt x="f2520" y="f2521"/>
                </a:lnTo>
                <a:lnTo>
                  <a:pt x="f2522" y="f2523"/>
                </a:lnTo>
                <a:lnTo>
                  <a:pt x="f2524" y="f2525"/>
                </a:lnTo>
                <a:lnTo>
                  <a:pt x="f2526" y="f2527"/>
                </a:lnTo>
                <a:lnTo>
                  <a:pt x="f2528" y="f1425"/>
                </a:lnTo>
                <a:lnTo>
                  <a:pt x="f2529" y="f1430"/>
                </a:lnTo>
                <a:lnTo>
                  <a:pt x="f2530" y="f2531"/>
                </a:lnTo>
                <a:lnTo>
                  <a:pt x="f2532" y="f1336"/>
                </a:lnTo>
                <a:lnTo>
                  <a:pt x="f2533" y="f1417"/>
                </a:lnTo>
                <a:lnTo>
                  <a:pt x="f2534" y="f1416"/>
                </a:lnTo>
                <a:lnTo>
                  <a:pt x="f2535" y="f2536"/>
                </a:lnTo>
                <a:lnTo>
                  <a:pt x="f2537" y="f2538"/>
                </a:lnTo>
                <a:lnTo>
                  <a:pt x="f2539" y="f1438"/>
                </a:lnTo>
                <a:lnTo>
                  <a:pt x="f2540" y="f2541"/>
                </a:lnTo>
                <a:lnTo>
                  <a:pt x="f2542" y="f1408"/>
                </a:lnTo>
                <a:lnTo>
                  <a:pt x="f2543" y="f2544"/>
                </a:lnTo>
                <a:lnTo>
                  <a:pt x="f2545" y="f2546"/>
                </a:lnTo>
                <a:lnTo>
                  <a:pt x="f2547" y="f1405"/>
                </a:lnTo>
                <a:lnTo>
                  <a:pt x="f2548" y="f2549"/>
                </a:lnTo>
                <a:lnTo>
                  <a:pt x="f2550" y="f2551"/>
                </a:lnTo>
                <a:lnTo>
                  <a:pt x="f2552" y="f2553"/>
                </a:lnTo>
                <a:lnTo>
                  <a:pt x="f2554" y="f2555"/>
                </a:lnTo>
                <a:lnTo>
                  <a:pt x="f7" y="f1278"/>
                </a:lnTo>
                <a:lnTo>
                  <a:pt x="f2554" y="f2556"/>
                </a:lnTo>
                <a:lnTo>
                  <a:pt x="f2557" y="f2558"/>
                </a:lnTo>
                <a:lnTo>
                  <a:pt x="f2559" y="f2560"/>
                </a:lnTo>
                <a:lnTo>
                  <a:pt x="f2561" y="f2562"/>
                </a:lnTo>
                <a:lnTo>
                  <a:pt x="f2542" y="f2563"/>
                </a:lnTo>
                <a:lnTo>
                  <a:pt x="f2564" y="f2565"/>
                </a:lnTo>
                <a:lnTo>
                  <a:pt x="f2566" y="f2567"/>
                </a:lnTo>
                <a:lnTo>
                  <a:pt x="f2568" y="f1374"/>
                </a:lnTo>
                <a:lnTo>
                  <a:pt x="f2569" y="f2570"/>
                </a:lnTo>
                <a:lnTo>
                  <a:pt x="f2571" y="f2572"/>
                </a:lnTo>
                <a:lnTo>
                  <a:pt x="f2573" y="f2574"/>
                </a:lnTo>
                <a:lnTo>
                  <a:pt x="f2575" y="f2576"/>
                </a:lnTo>
                <a:lnTo>
                  <a:pt x="f2577" y="f2578"/>
                </a:lnTo>
                <a:lnTo>
                  <a:pt x="f2579" y="f2580"/>
                </a:lnTo>
                <a:lnTo>
                  <a:pt x="f2581" y="f2582"/>
                </a:lnTo>
                <a:lnTo>
                  <a:pt x="f2583" y="f2584"/>
                </a:lnTo>
                <a:lnTo>
                  <a:pt x="f2585" y="f2586"/>
                </a:lnTo>
                <a:lnTo>
                  <a:pt x="f2587" y="f2588"/>
                </a:lnTo>
                <a:lnTo>
                  <a:pt x="f2589" y="f2590"/>
                </a:lnTo>
                <a:lnTo>
                  <a:pt x="f2591" y="f2592"/>
                </a:lnTo>
                <a:lnTo>
                  <a:pt x="f2593" y="f2594"/>
                </a:lnTo>
                <a:lnTo>
                  <a:pt x="f2595" y="f2596"/>
                </a:lnTo>
                <a:lnTo>
                  <a:pt x="f2597" y="f1160"/>
                </a:lnTo>
                <a:lnTo>
                  <a:pt x="f2598" y="f2599"/>
                </a:lnTo>
                <a:lnTo>
                  <a:pt x="f2600" y="f2601"/>
                </a:lnTo>
                <a:lnTo>
                  <a:pt x="f2602" y="f2603"/>
                </a:lnTo>
                <a:lnTo>
                  <a:pt x="f2604" y="f2605"/>
                </a:lnTo>
                <a:lnTo>
                  <a:pt x="f2606" y="f2607"/>
                </a:lnTo>
                <a:lnTo>
                  <a:pt x="f2608" y="f2609"/>
                </a:lnTo>
                <a:lnTo>
                  <a:pt x="f2608" y="f2610"/>
                </a:lnTo>
                <a:lnTo>
                  <a:pt x="f2608" y="f2611"/>
                </a:lnTo>
                <a:lnTo>
                  <a:pt x="f2606" y="f2612"/>
                </a:lnTo>
                <a:lnTo>
                  <a:pt x="f2604" y="f2613"/>
                </a:lnTo>
                <a:lnTo>
                  <a:pt x="f2602" y="f2614"/>
                </a:lnTo>
                <a:lnTo>
                  <a:pt x="f2600" y="f2615"/>
                </a:lnTo>
                <a:lnTo>
                  <a:pt x="f2616" y="f1168"/>
                </a:lnTo>
                <a:lnTo>
                  <a:pt x="f2617" y="f2618"/>
                </a:lnTo>
                <a:lnTo>
                  <a:pt x="f2619" y="f2620"/>
                </a:lnTo>
                <a:lnTo>
                  <a:pt x="f2621" y="f2622"/>
                </a:lnTo>
                <a:lnTo>
                  <a:pt x="f2623" y="f2624"/>
                </a:lnTo>
                <a:lnTo>
                  <a:pt x="f2505" y="f2625"/>
                </a:lnTo>
                <a:lnTo>
                  <a:pt x="f2626" y="f2627"/>
                </a:lnTo>
                <a:lnTo>
                  <a:pt x="f2628" y="f2629"/>
                </a:lnTo>
                <a:lnTo>
                  <a:pt x="f2630" y="f2631"/>
                </a:lnTo>
                <a:lnTo>
                  <a:pt x="f2632" y="f2633"/>
                </a:lnTo>
                <a:lnTo>
                  <a:pt x="f2634" y="f2635"/>
                </a:lnTo>
                <a:lnTo>
                  <a:pt x="f2636" y="f2633"/>
                </a:lnTo>
                <a:lnTo>
                  <a:pt x="f2637" y="f1146"/>
                </a:lnTo>
                <a:lnTo>
                  <a:pt x="f2638" y="f2631"/>
                </a:lnTo>
                <a:lnTo>
                  <a:pt x="f2639" y="f2640"/>
                </a:lnTo>
                <a:lnTo>
                  <a:pt x="f2641" y="f2642"/>
                </a:lnTo>
                <a:lnTo>
                  <a:pt x="f2643" y="f1171"/>
                </a:lnTo>
                <a:lnTo>
                  <a:pt x="f2526" y="f2644"/>
                </a:lnTo>
                <a:lnTo>
                  <a:pt x="f2645" y="f2646"/>
                </a:lnTo>
                <a:lnTo>
                  <a:pt x="f2647" y="f2648"/>
                </a:lnTo>
                <a:lnTo>
                  <a:pt x="f2649" y="f2650"/>
                </a:lnTo>
                <a:lnTo>
                  <a:pt x="f2564" y="f2651"/>
                </a:lnTo>
                <a:lnTo>
                  <a:pt x="f2652" y="f2653"/>
                </a:lnTo>
                <a:lnTo>
                  <a:pt x="f2569" y="f2654"/>
                </a:lnTo>
                <a:lnTo>
                  <a:pt x="f2655" y="f1132"/>
                </a:lnTo>
                <a:lnTo>
                  <a:pt x="f2656" y="f2657"/>
                </a:lnTo>
                <a:lnTo>
                  <a:pt x="f2658" y="f2659"/>
                </a:lnTo>
                <a:lnTo>
                  <a:pt x="f2660" y="f2661"/>
                </a:lnTo>
                <a:lnTo>
                  <a:pt x="f2662" y="f2663"/>
                </a:lnTo>
                <a:lnTo>
                  <a:pt x="f2664" y="f1127"/>
                </a:lnTo>
                <a:lnTo>
                  <a:pt x="f2665" y="f2663"/>
                </a:lnTo>
                <a:lnTo>
                  <a:pt x="f2666" y="f2667"/>
                </a:lnTo>
                <a:lnTo>
                  <a:pt x="f2668" y="f2669"/>
                </a:lnTo>
                <a:lnTo>
                  <a:pt x="f2670" y="f2671"/>
                </a:lnTo>
                <a:lnTo>
                  <a:pt x="f2672" y="f2673"/>
                </a:lnTo>
                <a:lnTo>
                  <a:pt x="f2504" y="f2674"/>
                </a:lnTo>
                <a:lnTo>
                  <a:pt x="f2619" y="f2657"/>
                </a:lnTo>
                <a:lnTo>
                  <a:pt x="f2598" y="f2675"/>
                </a:lnTo>
                <a:lnTo>
                  <a:pt x="f2676" y="f2677"/>
                </a:lnTo>
                <a:lnTo>
                  <a:pt x="f2678" y="f2679"/>
                </a:lnTo>
                <a:lnTo>
                  <a:pt x="f2680" y="f2681"/>
                </a:lnTo>
                <a:lnTo>
                  <a:pt x="f2682" y="f2683"/>
                </a:lnTo>
                <a:lnTo>
                  <a:pt x="f2684" y="f2685"/>
                </a:lnTo>
                <a:lnTo>
                  <a:pt x="f2686" y="f2687"/>
                </a:lnTo>
                <a:lnTo>
                  <a:pt x="f2688" y="f2689"/>
                </a:lnTo>
                <a:lnTo>
                  <a:pt x="f2690" y="f2691"/>
                </a:lnTo>
                <a:lnTo>
                  <a:pt x="f2692" y="f2693"/>
                </a:lnTo>
                <a:lnTo>
                  <a:pt x="f2694" y="f1183"/>
                </a:lnTo>
                <a:lnTo>
                  <a:pt x="f2695" y="f1176"/>
                </a:lnTo>
                <a:lnTo>
                  <a:pt x="f2696" y="f2697"/>
                </a:lnTo>
                <a:lnTo>
                  <a:pt x="f2698" y="f2699"/>
                </a:lnTo>
                <a:lnTo>
                  <a:pt x="f2700" y="f2701"/>
                </a:lnTo>
                <a:lnTo>
                  <a:pt x="f2702" y="f1170"/>
                </a:lnTo>
                <a:lnTo>
                  <a:pt x="f2703" y="f1169"/>
                </a:lnTo>
                <a:lnTo>
                  <a:pt x="f2704" y="f2705"/>
                </a:lnTo>
                <a:lnTo>
                  <a:pt x="f2706" y="f2615"/>
                </a:lnTo>
                <a:lnTo>
                  <a:pt x="f2707" y="f2708"/>
                </a:lnTo>
                <a:lnTo>
                  <a:pt x="f2709" y="f2710"/>
                </a:lnTo>
                <a:lnTo>
                  <a:pt x="f2711" y="f2712"/>
                </a:lnTo>
                <a:lnTo>
                  <a:pt x="f2490" y="f2713"/>
                </a:lnTo>
                <a:lnTo>
                  <a:pt x="f2714" y="f2715"/>
                </a:lnTo>
                <a:lnTo>
                  <a:pt x="f2714" y="f2716"/>
                </a:lnTo>
                <a:lnTo>
                  <a:pt x="f2490" y="f2717"/>
                </a:lnTo>
                <a:lnTo>
                  <a:pt x="f2711" y="f2601"/>
                </a:lnTo>
                <a:lnTo>
                  <a:pt x="f2718" y="f2719"/>
                </a:lnTo>
                <a:lnTo>
                  <a:pt x="f2720" y="f2594"/>
                </a:lnTo>
                <a:lnTo>
                  <a:pt x="f2721" y="f2722"/>
                </a:lnTo>
                <a:lnTo>
                  <a:pt x="f2700" y="f2723"/>
                </a:lnTo>
                <a:lnTo>
                  <a:pt x="f2724" y="f2725"/>
                </a:lnTo>
                <a:lnTo>
                  <a:pt x="f2726" y="f2582"/>
                </a:lnTo>
                <a:lnTo>
                  <a:pt x="f2692" y="f2727"/>
                </a:lnTo>
                <a:lnTo>
                  <a:pt x="f2728" y="f2729"/>
                </a:lnTo>
                <a:lnTo>
                  <a:pt x="f2730" y="f2731"/>
                </a:lnTo>
                <a:lnTo>
                  <a:pt x="f2732" y="f2733"/>
                </a:lnTo>
                <a:lnTo>
                  <a:pt x="f2734" y="f1384"/>
                </a:lnTo>
                <a:lnTo>
                  <a:pt x="f2735" y="f2736"/>
                </a:lnTo>
                <a:lnTo>
                  <a:pt x="f2593" y="f2737"/>
                </a:lnTo>
                <a:lnTo>
                  <a:pt x="f2738" y="f2739"/>
                </a:lnTo>
                <a:lnTo>
                  <a:pt x="f2740" y="f2741"/>
                </a:lnTo>
                <a:lnTo>
                  <a:pt x="f2742" y="f1192"/>
                </a:lnTo>
                <a:lnTo>
                  <a:pt x="f2743" y="f2744"/>
                </a:lnTo>
                <a:lnTo>
                  <a:pt x="f2745" y="f2746"/>
                </a:lnTo>
                <a:lnTo>
                  <a:pt x="f2747" y="f1362"/>
                </a:lnTo>
                <a:lnTo>
                  <a:pt x="f2662" y="f1394"/>
                </a:lnTo>
                <a:lnTo>
                  <a:pt x="f2748" y="f2749"/>
                </a:lnTo>
                <a:lnTo>
                  <a:pt x="f2750" y="f2751"/>
                </a:lnTo>
                <a:lnTo>
                  <a:pt x="f2660" y="f2560"/>
                </a:lnTo>
                <a:lnTo>
                  <a:pt x="f2752" y="f2753"/>
                </a:lnTo>
                <a:lnTo>
                  <a:pt x="f2754" y="f2755"/>
                </a:lnTo>
                <a:lnTo>
                  <a:pt x="f2756" y="f2757"/>
                </a:lnTo>
                <a:lnTo>
                  <a:pt x="f2758" y="f2759"/>
                </a:lnTo>
                <a:lnTo>
                  <a:pt x="f2760" y="f2761"/>
                </a:lnTo>
                <a:lnTo>
                  <a:pt x="f2762" y="f2763"/>
                </a:lnTo>
                <a:lnTo>
                  <a:pt x="f2764" y="f2555"/>
                </a:lnTo>
                <a:lnTo>
                  <a:pt x="f2762" y="f2553"/>
                </a:lnTo>
                <a:lnTo>
                  <a:pt x="f2765" y="f1443"/>
                </a:lnTo>
                <a:lnTo>
                  <a:pt x="f2520" y="f2766"/>
                </a:lnTo>
                <a:lnTo>
                  <a:pt x="f2767" y="f1306"/>
                </a:lnTo>
                <a:lnTo>
                  <a:pt x="f2768" y="f2769"/>
                </a:lnTo>
                <a:lnTo>
                  <a:pt x="f2579" y="f2770"/>
                </a:lnTo>
                <a:lnTo>
                  <a:pt x="f2771" y="f2772"/>
                </a:lnTo>
                <a:lnTo>
                  <a:pt x="f2773" y="f2774"/>
                </a:lnTo>
                <a:lnTo>
                  <a:pt x="f2775" y="f2776"/>
                </a:lnTo>
                <a:lnTo>
                  <a:pt x="f2777" y="f2778"/>
                </a:lnTo>
                <a:lnTo>
                  <a:pt x="f2779" y="f2780"/>
                </a:lnTo>
                <a:lnTo>
                  <a:pt x="f2781" y="f2782"/>
                </a:lnTo>
                <a:lnTo>
                  <a:pt x="f2783" y="f2784"/>
                </a:lnTo>
                <a:lnTo>
                  <a:pt x="f2785" y="f2786"/>
                </a:lnTo>
                <a:lnTo>
                  <a:pt x="f2787" y="f1437"/>
                </a:lnTo>
                <a:lnTo>
                  <a:pt x="f2788" y="f2789"/>
                </a:lnTo>
                <a:lnTo>
                  <a:pt x="f2623" y="f1437"/>
                </a:lnTo>
                <a:lnTo>
                  <a:pt x="f2790" y="f1207"/>
                </a:lnTo>
                <a:lnTo>
                  <a:pt x="f2791" y="f2786"/>
                </a:lnTo>
                <a:lnTo>
                  <a:pt x="f2792" y="f2784"/>
                </a:lnTo>
                <a:lnTo>
                  <a:pt x="f2793" y="f2794"/>
                </a:lnTo>
                <a:lnTo>
                  <a:pt x="f2730" y="f2795"/>
                </a:lnTo>
                <a:lnTo>
                  <a:pt x="f2796" y="f2797"/>
                </a:lnTo>
                <a:lnTo>
                  <a:pt x="f2726" y="f2798"/>
                </a:lnTo>
                <a:lnTo>
                  <a:pt x="f2799" y="f1268"/>
                </a:lnTo>
                <a:lnTo>
                  <a:pt x="f2800" y="f1342"/>
                </a:lnTo>
                <a:lnTo>
                  <a:pt x="f2488" y="f2489"/>
                </a:lnTo>
                <a:close/>
                <a:moveTo>
                  <a:pt x="f2801" y="f2802"/>
                </a:moveTo>
                <a:lnTo>
                  <a:pt x="f2803" y="f2802"/>
                </a:lnTo>
                <a:lnTo>
                  <a:pt x="f2803" y="f2804"/>
                </a:lnTo>
                <a:lnTo>
                  <a:pt x="f2803" y="f2722"/>
                </a:lnTo>
                <a:lnTo>
                  <a:pt x="f2805" y="f2806"/>
                </a:lnTo>
                <a:lnTo>
                  <a:pt x="f2807" y="f2808"/>
                </a:lnTo>
                <a:lnTo>
                  <a:pt x="f2809" y="f2810"/>
                </a:lnTo>
                <a:lnTo>
                  <a:pt x="f2811" y="f2717"/>
                </a:lnTo>
                <a:lnTo>
                  <a:pt x="f2812" y="f2813"/>
                </a:lnTo>
                <a:lnTo>
                  <a:pt x="f2814" y="f2815"/>
                </a:lnTo>
                <a:lnTo>
                  <a:pt x="f2816" y="f2713"/>
                </a:lnTo>
                <a:lnTo>
                  <a:pt x="f2817" y="f1153"/>
                </a:lnTo>
                <a:lnTo>
                  <a:pt x="f2818" y="f2819"/>
                </a:lnTo>
                <a:lnTo>
                  <a:pt x="f2820" y="f2821"/>
                </a:lnTo>
                <a:lnTo>
                  <a:pt x="f2822" y="f2823"/>
                </a:lnTo>
                <a:lnTo>
                  <a:pt x="f2824" y="f2650"/>
                </a:lnTo>
                <a:lnTo>
                  <a:pt x="f2825" y="f2826"/>
                </a:lnTo>
                <a:lnTo>
                  <a:pt x="f2827" y="f2828"/>
                </a:lnTo>
                <a:lnTo>
                  <a:pt x="f2829" y="f2644"/>
                </a:lnTo>
                <a:lnTo>
                  <a:pt x="f2830" y="f2624"/>
                </a:lnTo>
                <a:lnTo>
                  <a:pt x="f2831" y="f2832"/>
                </a:lnTo>
                <a:lnTo>
                  <a:pt x="f2833" y="f1147"/>
                </a:lnTo>
                <a:lnTo>
                  <a:pt x="f2834" y="f1147"/>
                </a:lnTo>
                <a:lnTo>
                  <a:pt x="f2835" y="f1147"/>
                </a:lnTo>
                <a:lnTo>
                  <a:pt x="f2836" y="f2625"/>
                </a:lnTo>
                <a:lnTo>
                  <a:pt x="f2837" y="f2838"/>
                </a:lnTo>
                <a:lnTo>
                  <a:pt x="f2839" y="f1171"/>
                </a:lnTo>
                <a:lnTo>
                  <a:pt x="f2840" y="f2841"/>
                </a:lnTo>
                <a:lnTo>
                  <a:pt x="f2842" y="f2843"/>
                </a:lnTo>
                <a:lnTo>
                  <a:pt x="f2844" y="f1170"/>
                </a:lnTo>
                <a:lnTo>
                  <a:pt x="f2845" y="f2646"/>
                </a:lnTo>
                <a:lnTo>
                  <a:pt x="f2846" y="f1169"/>
                </a:lnTo>
                <a:lnTo>
                  <a:pt x="f2847" y="f2848"/>
                </a:lnTo>
                <a:lnTo>
                  <a:pt x="f2849" y="f2650"/>
                </a:lnTo>
                <a:lnTo>
                  <a:pt x="f2850" y="f2851"/>
                </a:lnTo>
                <a:lnTo>
                  <a:pt x="f2852" y="f1167"/>
                </a:lnTo>
                <a:lnTo>
                  <a:pt x="f2853" y="f2614"/>
                </a:lnTo>
                <a:lnTo>
                  <a:pt x="f2854" y="f2855"/>
                </a:lnTo>
                <a:lnTo>
                  <a:pt x="f2856" y="f2857"/>
                </a:lnTo>
                <a:lnTo>
                  <a:pt x="f2858" y="f2859"/>
                </a:lnTo>
                <a:lnTo>
                  <a:pt x="f2860" y="f2861"/>
                </a:lnTo>
                <a:lnTo>
                  <a:pt x="f2862" y="f2863"/>
                </a:lnTo>
                <a:lnTo>
                  <a:pt x="f2864" y="f2865"/>
                </a:lnTo>
                <a:lnTo>
                  <a:pt x="f2866" y="f1163"/>
                </a:lnTo>
                <a:lnTo>
                  <a:pt x="f2867" y="f2868"/>
                </a:lnTo>
                <a:lnTo>
                  <a:pt x="f2869" y="f1160"/>
                </a:lnTo>
                <a:lnTo>
                  <a:pt x="f2870" y="f2592"/>
                </a:lnTo>
                <a:lnTo>
                  <a:pt x="f2871" y="f2723"/>
                </a:lnTo>
                <a:lnTo>
                  <a:pt x="f2872" y="f2873"/>
                </a:lnTo>
                <a:lnTo>
                  <a:pt x="f2872" y="f2802"/>
                </a:lnTo>
                <a:lnTo>
                  <a:pt x="f2874" y="f2802"/>
                </a:lnTo>
                <a:lnTo>
                  <a:pt x="f2874" y="f2875"/>
                </a:lnTo>
                <a:lnTo>
                  <a:pt x="f2874" y="f2876"/>
                </a:lnTo>
                <a:lnTo>
                  <a:pt x="f2877" y="f2878"/>
                </a:lnTo>
                <a:lnTo>
                  <a:pt x="f2879" y="f2880"/>
                </a:lnTo>
                <a:lnTo>
                  <a:pt x="f2881" y="f2882"/>
                </a:lnTo>
                <a:lnTo>
                  <a:pt x="f2883" y="f2884"/>
                </a:lnTo>
                <a:lnTo>
                  <a:pt x="f2885" y="f2861"/>
                </a:lnTo>
                <a:lnTo>
                  <a:pt x="f2886" y="f2887"/>
                </a:lnTo>
                <a:lnTo>
                  <a:pt x="f2888" y="f2889"/>
                </a:lnTo>
                <a:lnTo>
                  <a:pt x="f2890" y="f1168"/>
                </a:lnTo>
                <a:lnTo>
                  <a:pt x="f2891" y="f2892"/>
                </a:lnTo>
                <a:lnTo>
                  <a:pt x="f2893" y="f2894"/>
                </a:lnTo>
                <a:lnTo>
                  <a:pt x="f2895" y="f2640"/>
                </a:lnTo>
                <a:lnTo>
                  <a:pt x="f2896" y="f2897"/>
                </a:lnTo>
                <a:lnTo>
                  <a:pt x="f2898" y="f2899"/>
                </a:lnTo>
                <a:lnTo>
                  <a:pt x="f2900" y="f2693"/>
                </a:lnTo>
                <a:lnTo>
                  <a:pt x="f2901" y="f2902"/>
                </a:lnTo>
                <a:lnTo>
                  <a:pt x="f2903" y="f2904"/>
                </a:lnTo>
                <a:lnTo>
                  <a:pt x="f2905" y="f2906"/>
                </a:lnTo>
                <a:lnTo>
                  <a:pt x="f2907" y="f2908"/>
                </a:lnTo>
                <a:lnTo>
                  <a:pt x="f2909" y="f2910"/>
                </a:lnTo>
                <a:lnTo>
                  <a:pt x="f2911" y="f1134"/>
                </a:lnTo>
                <a:lnTo>
                  <a:pt x="f2864" y="f2677"/>
                </a:lnTo>
                <a:lnTo>
                  <a:pt x="f2912" y="f2675"/>
                </a:lnTo>
                <a:lnTo>
                  <a:pt x="f2854" y="f1130"/>
                </a:lnTo>
                <a:lnTo>
                  <a:pt x="f2913" y="f2914"/>
                </a:lnTo>
                <a:lnTo>
                  <a:pt x="f2915" y="f2659"/>
                </a:lnTo>
                <a:lnTo>
                  <a:pt x="f2847" y="f2916"/>
                </a:lnTo>
                <a:lnTo>
                  <a:pt x="f2917" y="f2661"/>
                </a:lnTo>
                <a:lnTo>
                  <a:pt x="f2918" y="f2663"/>
                </a:lnTo>
                <a:lnTo>
                  <a:pt x="f2919" y="f1127"/>
                </a:lnTo>
                <a:lnTo>
                  <a:pt x="f2920" y="f2663"/>
                </a:lnTo>
                <a:lnTo>
                  <a:pt x="f2921" y="f2661"/>
                </a:lnTo>
                <a:lnTo>
                  <a:pt x="f2922" y="f2673"/>
                </a:lnTo>
                <a:lnTo>
                  <a:pt x="f2923" y="f2924"/>
                </a:lnTo>
                <a:lnTo>
                  <a:pt x="f2925" y="f2926"/>
                </a:lnTo>
                <a:lnTo>
                  <a:pt x="f2927" y="f2928"/>
                </a:lnTo>
                <a:lnTo>
                  <a:pt x="f2929" y="f2930"/>
                </a:lnTo>
                <a:lnTo>
                  <a:pt x="f2931" y="f1137"/>
                </a:lnTo>
                <a:lnTo>
                  <a:pt x="f2820" y="f2932"/>
                </a:lnTo>
                <a:lnTo>
                  <a:pt x="f2933" y="f2691"/>
                </a:lnTo>
                <a:lnTo>
                  <a:pt x="f2934" y="f2935"/>
                </a:lnTo>
                <a:lnTo>
                  <a:pt x="f2936" y="f2937"/>
                </a:lnTo>
                <a:lnTo>
                  <a:pt x="f2938" y="f2635"/>
                </a:lnTo>
                <a:lnTo>
                  <a:pt x="f2807" y="f2838"/>
                </a:lnTo>
                <a:lnTo>
                  <a:pt x="f2939" y="f2940"/>
                </a:lnTo>
                <a:lnTo>
                  <a:pt x="f2941" y="f2942"/>
                </a:lnTo>
                <a:lnTo>
                  <a:pt x="f2943" y="f2942"/>
                </a:lnTo>
                <a:lnTo>
                  <a:pt x="f2944" y="f2945"/>
                </a:lnTo>
                <a:lnTo>
                  <a:pt x="f2946" y="f2945"/>
                </a:lnTo>
                <a:lnTo>
                  <a:pt x="f2947" y="f2948"/>
                </a:lnTo>
                <a:lnTo>
                  <a:pt x="f2949" y="f2950"/>
                </a:lnTo>
                <a:lnTo>
                  <a:pt x="f2951" y="f2937"/>
                </a:lnTo>
                <a:lnTo>
                  <a:pt x="f2952" y="f1147"/>
                </a:lnTo>
                <a:lnTo>
                  <a:pt x="f2953" y="f2618"/>
                </a:lnTo>
                <a:lnTo>
                  <a:pt x="f2953" y="f2614"/>
                </a:lnTo>
                <a:lnTo>
                  <a:pt x="f2801" y="f2954"/>
                </a:lnTo>
                <a:lnTo>
                  <a:pt x="f2801" y="f2716"/>
                </a:lnTo>
                <a:lnTo>
                  <a:pt x="f2801" y="f2802"/>
                </a:lnTo>
                <a:close/>
                <a:moveTo>
                  <a:pt x="f2955" y="f1219"/>
                </a:moveTo>
                <a:lnTo>
                  <a:pt x="f2956" y="f1219"/>
                </a:lnTo>
                <a:lnTo>
                  <a:pt x="f2957" y="f2506"/>
                </a:lnTo>
                <a:lnTo>
                  <a:pt x="f2958" y="f2509"/>
                </a:lnTo>
                <a:lnTo>
                  <a:pt x="f2959" y="f2500"/>
                </a:lnTo>
                <a:lnTo>
                  <a:pt x="f2960" y="f2961"/>
                </a:lnTo>
                <a:lnTo>
                  <a:pt x="f2962" y="f2963"/>
                </a:lnTo>
                <a:lnTo>
                  <a:pt x="f2964" y="f2518"/>
                </a:lnTo>
                <a:lnTo>
                  <a:pt x="f2965" y="f2966"/>
                </a:lnTo>
                <a:lnTo>
                  <a:pt x="f2967" y="f2968"/>
                </a:lnTo>
                <a:lnTo>
                  <a:pt x="f2969" y="f2970"/>
                </a:lnTo>
                <a:lnTo>
                  <a:pt x="f2971" y="f2527"/>
                </a:lnTo>
                <a:lnTo>
                  <a:pt x="f2972" y="f1424"/>
                </a:lnTo>
                <a:lnTo>
                  <a:pt x="f2973" y="f1431"/>
                </a:lnTo>
                <a:lnTo>
                  <a:pt x="f2974" y="f1336"/>
                </a:lnTo>
                <a:lnTo>
                  <a:pt x="f2975" y="f2976"/>
                </a:lnTo>
                <a:lnTo>
                  <a:pt x="f2977" y="f2978"/>
                </a:lnTo>
                <a:lnTo>
                  <a:pt x="f2979" y="f2980"/>
                </a:lnTo>
                <a:lnTo>
                  <a:pt x="f2981" y="f2795"/>
                </a:lnTo>
                <a:lnTo>
                  <a:pt x="f2982" y="f2774"/>
                </a:lnTo>
                <a:lnTo>
                  <a:pt x="f2983" y="f2984"/>
                </a:lnTo>
                <a:lnTo>
                  <a:pt x="f2985" y="f2986"/>
                </a:lnTo>
                <a:lnTo>
                  <a:pt x="f2987" y="f1304"/>
                </a:lnTo>
                <a:lnTo>
                  <a:pt x="f2988" y="f2989"/>
                </a:lnTo>
                <a:lnTo>
                  <a:pt x="f2990" y="f2991"/>
                </a:lnTo>
                <a:lnTo>
                  <a:pt x="f2992" y="f2993"/>
                </a:lnTo>
                <a:lnTo>
                  <a:pt x="f2994" y="f2995"/>
                </a:lnTo>
                <a:lnTo>
                  <a:pt x="f2996" y="f2997"/>
                </a:lnTo>
                <a:lnTo>
                  <a:pt x="f2998" y="f2749"/>
                </a:lnTo>
                <a:lnTo>
                  <a:pt x="f2999" y="f3000"/>
                </a:lnTo>
                <a:lnTo>
                  <a:pt x="f3001" y="f3002"/>
                </a:lnTo>
                <a:lnTo>
                  <a:pt x="f3003" y="f1389"/>
                </a:lnTo>
                <a:lnTo>
                  <a:pt x="f3004" y="f3005"/>
                </a:lnTo>
                <a:lnTo>
                  <a:pt x="f3003" y="f3006"/>
                </a:lnTo>
                <a:lnTo>
                  <a:pt x="f3007" y="f3008"/>
                </a:lnTo>
                <a:lnTo>
                  <a:pt x="f3009" y="f3010"/>
                </a:lnTo>
                <a:lnTo>
                  <a:pt x="f3011" y="f3012"/>
                </a:lnTo>
                <a:lnTo>
                  <a:pt x="f3013" y="f2594"/>
                </a:lnTo>
                <a:lnTo>
                  <a:pt x="f3014" y="f3015"/>
                </a:lnTo>
                <a:lnTo>
                  <a:pt x="f3016" y="f1162"/>
                </a:lnTo>
                <a:lnTo>
                  <a:pt x="f3017" y="f3018"/>
                </a:lnTo>
                <a:lnTo>
                  <a:pt x="f2990" y="f2865"/>
                </a:lnTo>
                <a:lnTo>
                  <a:pt x="f3019" y="f2861"/>
                </a:lnTo>
                <a:lnTo>
                  <a:pt x="f3020" y="f2857"/>
                </a:lnTo>
                <a:lnTo>
                  <a:pt x="f3021" y="f2821"/>
                </a:lnTo>
                <a:lnTo>
                  <a:pt x="f3022" y="f3023"/>
                </a:lnTo>
                <a:lnTo>
                  <a:pt x="f3024" y="f3025"/>
                </a:lnTo>
                <a:lnTo>
                  <a:pt x="f3026" y="f3027"/>
                </a:lnTo>
                <a:lnTo>
                  <a:pt x="f3028" y="f2699"/>
                </a:lnTo>
                <a:lnTo>
                  <a:pt x="f3029" y="f3030"/>
                </a:lnTo>
                <a:lnTo>
                  <a:pt x="f3031" y="f2899"/>
                </a:lnTo>
                <a:lnTo>
                  <a:pt x="f3032" y="f3033"/>
                </a:lnTo>
                <a:lnTo>
                  <a:pt x="f3034" y="f3035"/>
                </a:lnTo>
                <a:lnTo>
                  <a:pt x="f3036" y="f3037"/>
                </a:lnTo>
                <a:lnTo>
                  <a:pt x="f3038" y="f1137"/>
                </a:lnTo>
                <a:lnTo>
                  <a:pt x="f3039" y="f1135"/>
                </a:lnTo>
                <a:lnTo>
                  <a:pt x="f3040" y="f2654"/>
                </a:lnTo>
                <a:lnTo>
                  <a:pt x="f3041" y="f2677"/>
                </a:lnTo>
                <a:lnTo>
                  <a:pt x="f3042" y="f3043"/>
                </a:lnTo>
                <a:lnTo>
                  <a:pt x="f3044" y="f3045"/>
                </a:lnTo>
                <a:lnTo>
                  <a:pt x="f3046" y="f2673"/>
                </a:lnTo>
                <a:lnTo>
                  <a:pt x="f3047" y="f2671"/>
                </a:lnTo>
                <a:lnTo>
                  <a:pt x="f2958" y="f2667"/>
                </a:lnTo>
                <a:lnTo>
                  <a:pt x="f3048" y="f2663"/>
                </a:lnTo>
                <a:lnTo>
                  <a:pt x="f3049" y="f1127"/>
                </a:lnTo>
                <a:lnTo>
                  <a:pt x="f3050" y="f2663"/>
                </a:lnTo>
                <a:lnTo>
                  <a:pt x="f3051" y="f2667"/>
                </a:lnTo>
                <a:lnTo>
                  <a:pt x="f3052" y="f2671"/>
                </a:lnTo>
                <a:lnTo>
                  <a:pt x="f3053" y="f2673"/>
                </a:lnTo>
                <a:lnTo>
                  <a:pt x="f3054" y="f2914"/>
                </a:lnTo>
                <a:lnTo>
                  <a:pt x="f3055" y="f3056"/>
                </a:lnTo>
                <a:lnTo>
                  <a:pt x="f3057" y="f3058"/>
                </a:lnTo>
                <a:lnTo>
                  <a:pt x="f3059" y="f1134"/>
                </a:lnTo>
                <a:lnTo>
                  <a:pt x="f3060" y="f2910"/>
                </a:lnTo>
                <a:lnTo>
                  <a:pt x="f3061" y="f3062"/>
                </a:lnTo>
                <a:lnTo>
                  <a:pt x="f3063" y="f2687"/>
                </a:lnTo>
                <a:lnTo>
                  <a:pt x="f3064" y="f3065"/>
                </a:lnTo>
                <a:lnTo>
                  <a:pt x="f3066" y="f3067"/>
                </a:lnTo>
                <a:lnTo>
                  <a:pt x="f3068" y="f1144"/>
                </a:lnTo>
                <a:lnTo>
                  <a:pt x="f3069" y="f1175"/>
                </a:lnTo>
                <a:lnTo>
                  <a:pt x="f3070" y="f2640"/>
                </a:lnTo>
                <a:lnTo>
                  <a:pt x="f3071" y="f2624"/>
                </a:lnTo>
                <a:lnTo>
                  <a:pt x="f3072" y="f2892"/>
                </a:lnTo>
                <a:lnTo>
                  <a:pt x="f3073" y="f3074"/>
                </a:lnTo>
                <a:lnTo>
                  <a:pt x="f3075" y="f3076"/>
                </a:lnTo>
                <a:lnTo>
                  <a:pt x="f3077" y="f2857"/>
                </a:lnTo>
                <a:lnTo>
                  <a:pt x="f3078" y="f3079"/>
                </a:lnTo>
                <a:lnTo>
                  <a:pt x="f3080" y="f3081"/>
                </a:lnTo>
                <a:lnTo>
                  <a:pt x="f3082" y="f1163"/>
                </a:lnTo>
                <a:lnTo>
                  <a:pt x="f3083" y="f2868"/>
                </a:lnTo>
                <a:lnTo>
                  <a:pt x="f3084" y="f2719"/>
                </a:lnTo>
                <a:lnTo>
                  <a:pt x="f3085" y="f3086"/>
                </a:lnTo>
                <a:lnTo>
                  <a:pt x="f3087" y="f3088"/>
                </a:lnTo>
                <a:lnTo>
                  <a:pt x="f3089" y="f3090"/>
                </a:lnTo>
                <a:lnTo>
                  <a:pt x="f3091" y="f3092"/>
                </a:lnTo>
                <a:lnTo>
                  <a:pt x="f3093" y="f3094"/>
                </a:lnTo>
                <a:lnTo>
                  <a:pt x="f3095" y="f3096"/>
                </a:lnTo>
                <a:lnTo>
                  <a:pt x="f3093" y="f1374"/>
                </a:lnTo>
                <a:lnTo>
                  <a:pt x="f3097" y="f3098"/>
                </a:lnTo>
                <a:lnTo>
                  <a:pt x="f3089" y="f3099"/>
                </a:lnTo>
                <a:lnTo>
                  <a:pt x="f3087" y="f3100"/>
                </a:lnTo>
                <a:lnTo>
                  <a:pt x="f3101" y="f3102"/>
                </a:lnTo>
                <a:lnTo>
                  <a:pt x="f3103" y="f3104"/>
                </a:lnTo>
                <a:lnTo>
                  <a:pt x="f3105" y="f1446"/>
                </a:lnTo>
                <a:lnTo>
                  <a:pt x="f3106" y="f3107"/>
                </a:lnTo>
                <a:lnTo>
                  <a:pt x="f3108" y="f3109"/>
                </a:lnTo>
                <a:lnTo>
                  <a:pt x="f3110" y="f2551"/>
                </a:lnTo>
                <a:lnTo>
                  <a:pt x="f3111" y="f1441"/>
                </a:lnTo>
                <a:lnTo>
                  <a:pt x="f3112" y="f3113"/>
                </a:lnTo>
                <a:lnTo>
                  <a:pt x="f3114" y="f3115"/>
                </a:lnTo>
                <a:lnTo>
                  <a:pt x="f3116" y="f1311"/>
                </a:lnTo>
                <a:lnTo>
                  <a:pt x="f3117" y="f2780"/>
                </a:lnTo>
                <a:lnTo>
                  <a:pt x="f3118" y="f2789"/>
                </a:lnTo>
                <a:lnTo>
                  <a:pt x="f3119" y="f3120"/>
                </a:lnTo>
                <a:lnTo>
                  <a:pt x="f3121" y="f1417"/>
                </a:lnTo>
                <a:lnTo>
                  <a:pt x="f3122" y="f3123"/>
                </a:lnTo>
                <a:lnTo>
                  <a:pt x="f3124" y="f3125"/>
                </a:lnTo>
                <a:lnTo>
                  <a:pt x="f3126" y="f1425"/>
                </a:lnTo>
                <a:lnTo>
                  <a:pt x="f3127" y="f1213"/>
                </a:lnTo>
                <a:lnTo>
                  <a:pt x="f3128" y="f3129"/>
                </a:lnTo>
                <a:lnTo>
                  <a:pt x="f3130" y="f2521"/>
                </a:lnTo>
                <a:lnTo>
                  <a:pt x="f3131" y="f1321"/>
                </a:lnTo>
                <a:lnTo>
                  <a:pt x="f3132" y="f3133"/>
                </a:lnTo>
                <a:lnTo>
                  <a:pt x="f3134" y="f1258"/>
                </a:lnTo>
                <a:lnTo>
                  <a:pt x="f3135" y="f3136"/>
                </a:lnTo>
                <a:lnTo>
                  <a:pt x="f3137" y="f1322"/>
                </a:lnTo>
                <a:lnTo>
                  <a:pt x="f3138" y="f2503"/>
                </a:lnTo>
                <a:lnTo>
                  <a:pt x="f3139" y="f1219"/>
                </a:lnTo>
                <a:lnTo>
                  <a:pt x="f3140" y="f1219"/>
                </a:lnTo>
                <a:lnTo>
                  <a:pt x="f2955" y="f1219"/>
                </a:lnTo>
                <a:close/>
                <a:moveTo>
                  <a:pt x="f3141" y="f3142"/>
                </a:moveTo>
                <a:lnTo>
                  <a:pt x="f3143" y="f3142"/>
                </a:lnTo>
                <a:lnTo>
                  <a:pt x="f3144" y="f2789"/>
                </a:lnTo>
                <a:lnTo>
                  <a:pt x="f3145" y="f1207"/>
                </a:lnTo>
                <a:lnTo>
                  <a:pt x="f3146" y="f2980"/>
                </a:lnTo>
                <a:lnTo>
                  <a:pt x="f3147" y="f1412"/>
                </a:lnTo>
                <a:lnTo>
                  <a:pt x="f3148" y="f3149"/>
                </a:lnTo>
                <a:lnTo>
                  <a:pt x="f3150" y="f3151"/>
                </a:lnTo>
                <a:lnTo>
                  <a:pt x="f3152" y="f3153"/>
                </a:lnTo>
                <a:lnTo>
                  <a:pt x="f3154" y="f1311"/>
                </a:lnTo>
                <a:lnTo>
                  <a:pt x="f3155" y="f1408"/>
                </a:lnTo>
                <a:lnTo>
                  <a:pt x="f3057" y="f1440"/>
                </a:lnTo>
                <a:lnTo>
                  <a:pt x="f3131" y="f3156"/>
                </a:lnTo>
                <a:lnTo>
                  <a:pt x="f3157" y="f2546"/>
                </a:lnTo>
                <a:lnTo>
                  <a:pt x="f3130" y="f2986"/>
                </a:lnTo>
                <a:lnTo>
                  <a:pt x="f3060" y="f3158"/>
                </a:lnTo>
                <a:lnTo>
                  <a:pt x="f3159" y="f1345"/>
                </a:lnTo>
                <a:lnTo>
                  <a:pt x="f3160" y="f3161"/>
                </a:lnTo>
                <a:lnTo>
                  <a:pt x="f3162" y="f1302"/>
                </a:lnTo>
                <a:lnTo>
                  <a:pt x="f3163" y="f2555"/>
                </a:lnTo>
                <a:lnTo>
                  <a:pt x="f3164" y="f2763"/>
                </a:lnTo>
                <a:lnTo>
                  <a:pt x="f3165" y="f2993"/>
                </a:lnTo>
                <a:lnTo>
                  <a:pt x="f3166" y="f3167"/>
                </a:lnTo>
                <a:lnTo>
                  <a:pt x="f3168" y="f3169"/>
                </a:lnTo>
                <a:lnTo>
                  <a:pt x="f3170" y="f3171"/>
                </a:lnTo>
                <a:lnTo>
                  <a:pt x="f3172" y="f1357"/>
                </a:lnTo>
                <a:lnTo>
                  <a:pt x="f3173" y="f2562"/>
                </a:lnTo>
                <a:lnTo>
                  <a:pt x="f3174" y="f1362"/>
                </a:lnTo>
                <a:lnTo>
                  <a:pt x="f3175" y="f2744"/>
                </a:lnTo>
                <a:lnTo>
                  <a:pt x="f3176" y="f2741"/>
                </a:lnTo>
                <a:lnTo>
                  <a:pt x="f3177" y="f3178"/>
                </a:lnTo>
                <a:lnTo>
                  <a:pt x="f3179" y="f3180"/>
                </a:lnTo>
                <a:lnTo>
                  <a:pt x="f3179" y="f3181"/>
                </a:lnTo>
                <a:lnTo>
                  <a:pt x="f3177" y="f2729"/>
                </a:lnTo>
                <a:lnTo>
                  <a:pt x="f3122" y="f3182"/>
                </a:lnTo>
                <a:lnTo>
                  <a:pt x="f3183" y="f3184"/>
                </a:lnTo>
                <a:lnTo>
                  <a:pt x="f3185" y="f3186"/>
                </a:lnTo>
                <a:lnTo>
                  <a:pt x="f3187" y="f1185"/>
                </a:lnTo>
                <a:lnTo>
                  <a:pt x="f3188" y="f3189"/>
                </a:lnTo>
                <a:lnTo>
                  <a:pt x="f3166" y="f2810"/>
                </a:lnTo>
                <a:lnTo>
                  <a:pt x="f3165" y="f3190"/>
                </a:lnTo>
                <a:lnTo>
                  <a:pt x="f3191" y="f3192"/>
                </a:lnTo>
                <a:lnTo>
                  <a:pt x="f3163" y="f3193"/>
                </a:lnTo>
                <a:lnTo>
                  <a:pt x="f3194" y="f3195"/>
                </a:lnTo>
                <a:lnTo>
                  <a:pt x="f3061" y="f3079"/>
                </a:lnTo>
                <a:lnTo>
                  <a:pt x="f3128" y="f3196"/>
                </a:lnTo>
                <a:lnTo>
                  <a:pt x="f3197" y="f3198"/>
                </a:lnTo>
                <a:lnTo>
                  <a:pt x="f3199" y="f2708"/>
                </a:lnTo>
                <a:lnTo>
                  <a:pt x="f3157" y="f1167"/>
                </a:lnTo>
                <a:lnTo>
                  <a:pt x="f3131" y="f3200"/>
                </a:lnTo>
                <a:lnTo>
                  <a:pt x="f3201" y="f3202"/>
                </a:lnTo>
                <a:lnTo>
                  <a:pt x="f3203" y="f1169"/>
                </a:lnTo>
                <a:lnTo>
                  <a:pt x="f3204" y="f3205"/>
                </a:lnTo>
                <a:lnTo>
                  <a:pt x="f3206" y="f2843"/>
                </a:lnTo>
                <a:lnTo>
                  <a:pt x="f3207" y="f2894"/>
                </a:lnTo>
                <a:lnTo>
                  <a:pt x="f3208" y="f2625"/>
                </a:lnTo>
                <a:lnTo>
                  <a:pt x="f3209" y="f1172"/>
                </a:lnTo>
                <a:lnTo>
                  <a:pt x="f3210" y="f2629"/>
                </a:lnTo>
                <a:lnTo>
                  <a:pt x="f3144" y="f1173"/>
                </a:lnTo>
                <a:lnTo>
                  <a:pt x="f3211" y="f2631"/>
                </a:lnTo>
                <a:lnTo>
                  <a:pt x="f3212" y="f1146"/>
                </a:lnTo>
                <a:lnTo>
                  <a:pt x="f3213" y="f2631"/>
                </a:lnTo>
                <a:lnTo>
                  <a:pt x="f3214" y="f1173"/>
                </a:lnTo>
                <a:lnTo>
                  <a:pt x="f2958" y="f2699"/>
                </a:lnTo>
                <a:lnTo>
                  <a:pt x="f3215" y="f1172"/>
                </a:lnTo>
                <a:lnTo>
                  <a:pt x="f3216" y="f2625"/>
                </a:lnTo>
                <a:lnTo>
                  <a:pt x="f3046" y="f2624"/>
                </a:lnTo>
                <a:lnTo>
                  <a:pt x="f2962" y="f1148"/>
                </a:lnTo>
                <a:lnTo>
                  <a:pt x="f3217" y="f2828"/>
                </a:lnTo>
                <a:lnTo>
                  <a:pt x="f3218" y="f2826"/>
                </a:lnTo>
                <a:lnTo>
                  <a:pt x="f3219" y="f3220"/>
                </a:lnTo>
                <a:lnTo>
                  <a:pt x="f3221" y="f3222"/>
                </a:lnTo>
                <a:lnTo>
                  <a:pt x="f2967" y="f3223"/>
                </a:lnTo>
                <a:lnTo>
                  <a:pt x="f3040" y="f3224"/>
                </a:lnTo>
                <a:lnTo>
                  <a:pt x="f3225" y="f2857"/>
                </a:lnTo>
                <a:lnTo>
                  <a:pt x="f3226" y="f3227"/>
                </a:lnTo>
                <a:lnTo>
                  <a:pt x="f2971" y="f2713"/>
                </a:lnTo>
                <a:lnTo>
                  <a:pt x="f3228" y="f3229"/>
                </a:lnTo>
                <a:lnTo>
                  <a:pt x="f3230" y="f2716"/>
                </a:lnTo>
                <a:lnTo>
                  <a:pt x="f3231" y="f3232"/>
                </a:lnTo>
                <a:lnTo>
                  <a:pt x="f3233" y="f3234"/>
                </a:lnTo>
                <a:lnTo>
                  <a:pt x="f3235" y="f3236"/>
                </a:lnTo>
                <a:lnTo>
                  <a:pt x="f3237" y="f3238"/>
                </a:lnTo>
                <a:lnTo>
                  <a:pt x="f3239" y="f3240"/>
                </a:lnTo>
                <a:lnTo>
                  <a:pt x="f3034" y="f2592"/>
                </a:lnTo>
                <a:lnTo>
                  <a:pt x="f3241" y="f3242"/>
                </a:lnTo>
                <a:lnTo>
                  <a:pt x="f3243" y="f3182"/>
                </a:lnTo>
                <a:lnTo>
                  <a:pt x="f3244" y="f3245"/>
                </a:lnTo>
                <a:lnTo>
                  <a:pt x="f3246" y="f3247"/>
                </a:lnTo>
                <a:lnTo>
                  <a:pt x="f3246" y="f1388"/>
                </a:lnTo>
                <a:lnTo>
                  <a:pt x="f3244" y="f1374"/>
                </a:lnTo>
                <a:lnTo>
                  <a:pt x="f3248" y="f1392"/>
                </a:lnTo>
                <a:lnTo>
                  <a:pt x="f3249" y="f3250"/>
                </a:lnTo>
                <a:lnTo>
                  <a:pt x="f3241" y="f3251"/>
                </a:lnTo>
                <a:lnTo>
                  <a:pt x="f3252" y="f3253"/>
                </a:lnTo>
                <a:lnTo>
                  <a:pt x="f3254" y="f3255"/>
                </a:lnTo>
                <a:lnTo>
                  <a:pt x="f3256" y="f2753"/>
                </a:lnTo>
                <a:lnTo>
                  <a:pt x="f2973" y="f3257"/>
                </a:lnTo>
                <a:lnTo>
                  <a:pt x="f3036" y="f3258"/>
                </a:lnTo>
                <a:lnTo>
                  <a:pt x="f3259" y="f3260"/>
                </a:lnTo>
                <a:lnTo>
                  <a:pt x="f3261" y="f2763"/>
                </a:lnTo>
                <a:lnTo>
                  <a:pt x="f3262" y="f2555"/>
                </a:lnTo>
                <a:lnTo>
                  <a:pt x="f3263" y="f1302"/>
                </a:lnTo>
                <a:lnTo>
                  <a:pt x="f3264" y="f3161"/>
                </a:lnTo>
                <a:lnTo>
                  <a:pt x="f3265" y="f1345"/>
                </a:lnTo>
                <a:lnTo>
                  <a:pt x="f3266" y="f3158"/>
                </a:lnTo>
                <a:lnTo>
                  <a:pt x="f3267" y="f2986"/>
                </a:lnTo>
                <a:lnTo>
                  <a:pt x="f3268" y="f2546"/>
                </a:lnTo>
                <a:lnTo>
                  <a:pt x="f3269" y="f3156"/>
                </a:lnTo>
                <a:lnTo>
                  <a:pt x="f3042" y="f1440"/>
                </a:lnTo>
                <a:lnTo>
                  <a:pt x="f3270" y="f2774"/>
                </a:lnTo>
                <a:lnTo>
                  <a:pt x="f3271" y="f2797"/>
                </a:lnTo>
                <a:lnTo>
                  <a:pt x="f3272" y="f3153"/>
                </a:lnTo>
                <a:lnTo>
                  <a:pt x="f3273" y="f3151"/>
                </a:lnTo>
                <a:lnTo>
                  <a:pt x="f3274" y="f3149"/>
                </a:lnTo>
                <a:lnTo>
                  <a:pt x="f3275" y="f1412"/>
                </a:lnTo>
                <a:lnTo>
                  <a:pt x="f3276" y="f2980"/>
                </a:lnTo>
                <a:lnTo>
                  <a:pt x="f3277" y="f1207"/>
                </a:lnTo>
                <a:lnTo>
                  <a:pt x="f3278" y="f2789"/>
                </a:lnTo>
                <a:lnTo>
                  <a:pt x="f2956" y="f3142"/>
                </a:lnTo>
                <a:lnTo>
                  <a:pt x="f3279" y="f3142"/>
                </a:lnTo>
                <a:lnTo>
                  <a:pt x="f3141" y="f3142"/>
                </a:lnTo>
                <a:close/>
                <a:moveTo>
                  <a:pt x="f3280" y="f3281"/>
                </a:moveTo>
                <a:lnTo>
                  <a:pt x="f3282" y="f3283"/>
                </a:lnTo>
                <a:lnTo>
                  <a:pt x="f3284" y="f3285"/>
                </a:lnTo>
                <a:lnTo>
                  <a:pt x="f3286" y="f3287"/>
                </a:lnTo>
                <a:lnTo>
                  <a:pt x="f3288" y="f3289"/>
                </a:lnTo>
                <a:lnTo>
                  <a:pt x="f3290" y="f3291"/>
                </a:lnTo>
                <a:lnTo>
                  <a:pt x="f3292" y="f3293"/>
                </a:lnTo>
                <a:lnTo>
                  <a:pt x="f3294" y="f3295"/>
                </a:lnTo>
                <a:lnTo>
                  <a:pt x="f3296" y="f3297"/>
                </a:lnTo>
                <a:lnTo>
                  <a:pt x="f3298" y="f3299"/>
                </a:lnTo>
                <a:lnTo>
                  <a:pt x="f3300" y="f3301"/>
                </a:lnTo>
                <a:lnTo>
                  <a:pt x="f3302" y="f3303"/>
                </a:lnTo>
                <a:lnTo>
                  <a:pt x="f3304" y="f3305"/>
                </a:lnTo>
                <a:lnTo>
                  <a:pt x="f3306" y="f3307"/>
                </a:lnTo>
                <a:lnTo>
                  <a:pt x="f3308" y="f3309"/>
                </a:lnTo>
                <a:lnTo>
                  <a:pt x="f3310" y="f3311"/>
                </a:lnTo>
                <a:lnTo>
                  <a:pt x="f3312" y="f3313"/>
                </a:lnTo>
                <a:lnTo>
                  <a:pt x="f3310" y="f3314"/>
                </a:lnTo>
                <a:lnTo>
                  <a:pt x="f3308" y="f3315"/>
                </a:lnTo>
                <a:lnTo>
                  <a:pt x="f3306" y="f3316"/>
                </a:lnTo>
                <a:lnTo>
                  <a:pt x="f3304" y="f3317"/>
                </a:lnTo>
                <a:lnTo>
                  <a:pt x="f3318" y="f3319"/>
                </a:lnTo>
                <a:lnTo>
                  <a:pt x="f3300" y="f3320"/>
                </a:lnTo>
                <a:lnTo>
                  <a:pt x="f3298" y="f3321"/>
                </a:lnTo>
                <a:lnTo>
                  <a:pt x="f3296" y="f3322"/>
                </a:lnTo>
                <a:lnTo>
                  <a:pt x="f3323" y="f3324"/>
                </a:lnTo>
                <a:lnTo>
                  <a:pt x="f3292" y="f3325"/>
                </a:lnTo>
                <a:lnTo>
                  <a:pt x="f3326" y="f3327"/>
                </a:lnTo>
                <a:lnTo>
                  <a:pt x="f3288" y="f3328"/>
                </a:lnTo>
                <a:lnTo>
                  <a:pt x="f3286" y="f3329"/>
                </a:lnTo>
                <a:lnTo>
                  <a:pt x="f3330" y="f3331"/>
                </a:lnTo>
                <a:lnTo>
                  <a:pt x="f3332" y="f3333"/>
                </a:lnTo>
                <a:lnTo>
                  <a:pt x="f3334" y="f3335"/>
                </a:lnTo>
                <a:lnTo>
                  <a:pt x="f3336" y="f3333"/>
                </a:lnTo>
                <a:lnTo>
                  <a:pt x="f3337" y="f3331"/>
                </a:lnTo>
                <a:lnTo>
                  <a:pt x="f3338" y="f3329"/>
                </a:lnTo>
                <a:lnTo>
                  <a:pt x="f3339" y="f3328"/>
                </a:lnTo>
                <a:lnTo>
                  <a:pt x="f3340" y="f3327"/>
                </a:lnTo>
                <a:lnTo>
                  <a:pt x="f3341" y="f3325"/>
                </a:lnTo>
                <a:lnTo>
                  <a:pt x="f3342" y="f3324"/>
                </a:lnTo>
                <a:lnTo>
                  <a:pt x="f3343" y="f3322"/>
                </a:lnTo>
                <a:lnTo>
                  <a:pt x="f3344" y="f3321"/>
                </a:lnTo>
                <a:lnTo>
                  <a:pt x="f3345" y="f3320"/>
                </a:lnTo>
                <a:lnTo>
                  <a:pt x="f3346" y="f3319"/>
                </a:lnTo>
                <a:lnTo>
                  <a:pt x="f3347" y="f3317"/>
                </a:lnTo>
                <a:lnTo>
                  <a:pt x="f3348" y="f3316"/>
                </a:lnTo>
                <a:lnTo>
                  <a:pt x="f3349" y="f3315"/>
                </a:lnTo>
                <a:lnTo>
                  <a:pt x="f3350" y="f3314"/>
                </a:lnTo>
                <a:lnTo>
                  <a:pt x="f3351" y="f3313"/>
                </a:lnTo>
                <a:lnTo>
                  <a:pt x="f3350" y="f3311"/>
                </a:lnTo>
                <a:lnTo>
                  <a:pt x="f3349" y="f3309"/>
                </a:lnTo>
                <a:lnTo>
                  <a:pt x="f3348" y="f3307"/>
                </a:lnTo>
                <a:lnTo>
                  <a:pt x="f3347" y="f3305"/>
                </a:lnTo>
                <a:lnTo>
                  <a:pt x="f3352" y="f3303"/>
                </a:lnTo>
                <a:lnTo>
                  <a:pt x="f3345" y="f3301"/>
                </a:lnTo>
                <a:lnTo>
                  <a:pt x="f3353" y="f3299"/>
                </a:lnTo>
                <a:lnTo>
                  <a:pt x="f3354" y="f3297"/>
                </a:lnTo>
                <a:lnTo>
                  <a:pt x="f3355" y="f3295"/>
                </a:lnTo>
                <a:lnTo>
                  <a:pt x="f3356" y="f3293"/>
                </a:lnTo>
                <a:lnTo>
                  <a:pt x="f3357" y="f3291"/>
                </a:lnTo>
                <a:lnTo>
                  <a:pt x="f3358" y="f3289"/>
                </a:lnTo>
                <a:lnTo>
                  <a:pt x="f3359" y="f3287"/>
                </a:lnTo>
                <a:lnTo>
                  <a:pt x="f3360" y="f3285"/>
                </a:lnTo>
                <a:lnTo>
                  <a:pt x="f3361" y="f3283"/>
                </a:lnTo>
                <a:lnTo>
                  <a:pt x="f3362" y="f3281"/>
                </a:lnTo>
                <a:lnTo>
                  <a:pt x="f3280" y="f3281"/>
                </a:lnTo>
                <a:close/>
                <a:moveTo>
                  <a:pt x="f3363" y="f2802"/>
                </a:moveTo>
                <a:lnTo>
                  <a:pt x="f3363" y="f2945"/>
                </a:lnTo>
                <a:lnTo>
                  <a:pt x="f3364" y="f2945"/>
                </a:lnTo>
                <a:lnTo>
                  <a:pt x="f3364" y="f2802"/>
                </a:lnTo>
                <a:lnTo>
                  <a:pt x="f3363" y="f2802"/>
                </a:lnTo>
                <a:close/>
                <a:moveTo>
                  <a:pt x="f3365" y="f3366"/>
                </a:moveTo>
                <a:lnTo>
                  <a:pt x="f3365" y="f2945"/>
                </a:lnTo>
                <a:lnTo>
                  <a:pt x="f3367" y="f2945"/>
                </a:lnTo>
                <a:lnTo>
                  <a:pt x="f3367" y="f3368"/>
                </a:lnTo>
                <a:lnTo>
                  <a:pt x="f3365" y="f3368"/>
                </a:lnTo>
                <a:lnTo>
                  <a:pt x="f3365" y="f3369"/>
                </a:lnTo>
                <a:lnTo>
                  <a:pt x="f3370" y="f3371"/>
                </a:lnTo>
                <a:lnTo>
                  <a:pt x="f3372" y="f3373"/>
                </a:lnTo>
                <a:lnTo>
                  <a:pt x="f3374" y="f1200"/>
                </a:lnTo>
                <a:lnTo>
                  <a:pt x="f3375" y="f3376"/>
                </a:lnTo>
                <a:lnTo>
                  <a:pt x="f3377" y="f2770"/>
                </a:lnTo>
                <a:lnTo>
                  <a:pt x="f3378" y="f3379"/>
                </a:lnTo>
                <a:lnTo>
                  <a:pt x="f3380" y="f1439"/>
                </a:lnTo>
                <a:lnTo>
                  <a:pt x="f3381" y="f1438"/>
                </a:lnTo>
                <a:lnTo>
                  <a:pt x="f3382" y="f1207"/>
                </a:lnTo>
                <a:lnTo>
                  <a:pt x="f3383" y="f3384"/>
                </a:lnTo>
                <a:lnTo>
                  <a:pt x="f3385" y="f3386"/>
                </a:lnTo>
                <a:lnTo>
                  <a:pt x="f3387" y="f1433"/>
                </a:lnTo>
                <a:lnTo>
                  <a:pt x="f3388" y="f3389"/>
                </a:lnTo>
                <a:lnTo>
                  <a:pt x="f3390" y="f1317"/>
                </a:lnTo>
                <a:lnTo>
                  <a:pt x="f3391" y="f1424"/>
                </a:lnTo>
                <a:lnTo>
                  <a:pt x="f3392" y="f1334"/>
                </a:lnTo>
                <a:lnTo>
                  <a:pt x="f3393" y="f3394"/>
                </a:lnTo>
                <a:lnTo>
                  <a:pt x="f3395" y="f3396"/>
                </a:lnTo>
                <a:lnTo>
                  <a:pt x="f3397" y="f2968"/>
                </a:lnTo>
                <a:lnTo>
                  <a:pt x="f3398" y="f3399"/>
                </a:lnTo>
                <a:lnTo>
                  <a:pt x="f3400" y="f1321"/>
                </a:lnTo>
                <a:lnTo>
                  <a:pt x="f3401" y="f2802"/>
                </a:lnTo>
                <a:lnTo>
                  <a:pt x="f3402" y="f3403"/>
                </a:lnTo>
                <a:lnTo>
                  <a:pt x="f3404" y="f1217"/>
                </a:lnTo>
                <a:lnTo>
                  <a:pt x="f3405" y="f3406"/>
                </a:lnTo>
                <a:lnTo>
                  <a:pt x="f3407" y="f2500"/>
                </a:lnTo>
                <a:lnTo>
                  <a:pt x="f3408" y="f1322"/>
                </a:lnTo>
                <a:lnTo>
                  <a:pt x="f3409" y="f2503"/>
                </a:lnTo>
                <a:lnTo>
                  <a:pt x="f3410" y="f2503"/>
                </a:lnTo>
                <a:lnTo>
                  <a:pt x="f3411" y="f2506"/>
                </a:lnTo>
                <a:lnTo>
                  <a:pt x="f3412" y="f2503"/>
                </a:lnTo>
                <a:lnTo>
                  <a:pt x="f3413" y="f2509"/>
                </a:lnTo>
                <a:lnTo>
                  <a:pt x="f3414" y="f3415"/>
                </a:lnTo>
                <a:lnTo>
                  <a:pt x="f3416" y="f3406"/>
                </a:lnTo>
                <a:lnTo>
                  <a:pt x="f3417" y="f1217"/>
                </a:lnTo>
                <a:lnTo>
                  <a:pt x="f3418" y="f3403"/>
                </a:lnTo>
                <a:lnTo>
                  <a:pt x="f3419" y="f2802"/>
                </a:lnTo>
                <a:lnTo>
                  <a:pt x="f3420" y="f1321"/>
                </a:lnTo>
                <a:lnTo>
                  <a:pt x="f3421" y="f3153"/>
                </a:lnTo>
                <a:lnTo>
                  <a:pt x="f3422" y="f3151"/>
                </a:lnTo>
                <a:lnTo>
                  <a:pt x="f3423" y="f2780"/>
                </a:lnTo>
                <a:lnTo>
                  <a:pt x="f3424" y="f3149"/>
                </a:lnTo>
                <a:lnTo>
                  <a:pt x="f3425" y="f3149"/>
                </a:lnTo>
                <a:lnTo>
                  <a:pt x="f3426" y="f3149"/>
                </a:lnTo>
                <a:lnTo>
                  <a:pt x="f3427" y="f2780"/>
                </a:lnTo>
                <a:lnTo>
                  <a:pt x="f3428" y="f3429"/>
                </a:lnTo>
                <a:lnTo>
                  <a:pt x="f3430" y="f3153"/>
                </a:lnTo>
                <a:lnTo>
                  <a:pt x="f3431" y="f2797"/>
                </a:lnTo>
                <a:lnTo>
                  <a:pt x="f3432" y="f1408"/>
                </a:lnTo>
                <a:lnTo>
                  <a:pt x="f3433" y="f2772"/>
                </a:lnTo>
                <a:lnTo>
                  <a:pt x="f3434" y="f2770"/>
                </a:lnTo>
                <a:lnTo>
                  <a:pt x="f3435" y="f3436"/>
                </a:lnTo>
                <a:lnTo>
                  <a:pt x="f3437" y="f3438"/>
                </a:lnTo>
                <a:lnTo>
                  <a:pt x="f3439" y="f3440"/>
                </a:lnTo>
                <a:lnTo>
                  <a:pt x="f3441" y="f1347"/>
                </a:lnTo>
                <a:lnTo>
                  <a:pt x="f3442" y="f3443"/>
                </a:lnTo>
                <a:lnTo>
                  <a:pt x="f3444" y="f2763"/>
                </a:lnTo>
                <a:lnTo>
                  <a:pt x="f3404" y="f1446"/>
                </a:lnTo>
                <a:lnTo>
                  <a:pt x="f3445" y="f3446"/>
                </a:lnTo>
                <a:lnTo>
                  <a:pt x="f3445" y="f3368"/>
                </a:lnTo>
                <a:lnTo>
                  <a:pt x="f3447" y="f3368"/>
                </a:lnTo>
                <a:lnTo>
                  <a:pt x="f3447" y="f2945"/>
                </a:lnTo>
                <a:lnTo>
                  <a:pt x="f3445" y="f2945"/>
                </a:lnTo>
                <a:lnTo>
                  <a:pt x="f3445" y="f3448"/>
                </a:lnTo>
                <a:lnTo>
                  <a:pt x="f3365" y="f3366"/>
                </a:lnTo>
                <a:close/>
                <a:moveTo>
                  <a:pt x="f3449" y="f2945"/>
                </a:moveTo>
                <a:lnTo>
                  <a:pt x="f3450" y="f2945"/>
                </a:lnTo>
                <a:lnTo>
                  <a:pt x="f3450" y="f1360"/>
                </a:lnTo>
                <a:lnTo>
                  <a:pt x="f3451" y="f3452"/>
                </a:lnTo>
                <a:lnTo>
                  <a:pt x="f3453" y="f3454"/>
                </a:lnTo>
                <a:lnTo>
                  <a:pt x="f3455" y="f1289"/>
                </a:lnTo>
                <a:lnTo>
                  <a:pt x="f3456" y="f2993"/>
                </a:lnTo>
                <a:lnTo>
                  <a:pt x="f3457" y="f2763"/>
                </a:lnTo>
                <a:lnTo>
                  <a:pt x="f3458" y="f2555"/>
                </a:lnTo>
                <a:lnTo>
                  <a:pt x="f3459" y="f3460"/>
                </a:lnTo>
                <a:lnTo>
                  <a:pt x="f3461" y="f1443"/>
                </a:lnTo>
                <a:lnTo>
                  <a:pt x="f3462" y="f2766"/>
                </a:lnTo>
                <a:lnTo>
                  <a:pt x="f3463" y="f3464"/>
                </a:lnTo>
                <a:lnTo>
                  <a:pt x="f3465" y="f3436"/>
                </a:lnTo>
                <a:lnTo>
                  <a:pt x="f3466" y="f2770"/>
                </a:lnTo>
                <a:lnTo>
                  <a:pt x="f3467" y="f3115"/>
                </a:lnTo>
                <a:lnTo>
                  <a:pt x="f3468" y="f1408"/>
                </a:lnTo>
                <a:lnTo>
                  <a:pt x="f3469" y="f2797"/>
                </a:lnTo>
                <a:lnTo>
                  <a:pt x="f3470" y="f3153"/>
                </a:lnTo>
                <a:lnTo>
                  <a:pt x="f3471" y="f3151"/>
                </a:lnTo>
                <a:lnTo>
                  <a:pt x="f3472" y="f1438"/>
                </a:lnTo>
                <a:lnTo>
                  <a:pt x="f3473" y="f2794"/>
                </a:lnTo>
                <a:lnTo>
                  <a:pt x="f3474" y="f1266"/>
                </a:lnTo>
                <a:lnTo>
                  <a:pt x="f3475" y="f1266"/>
                </a:lnTo>
                <a:lnTo>
                  <a:pt x="f3476" y="f2794"/>
                </a:lnTo>
                <a:lnTo>
                  <a:pt x="f3477" y="f1438"/>
                </a:lnTo>
                <a:lnTo>
                  <a:pt x="f3478" y="f1312"/>
                </a:lnTo>
                <a:lnTo>
                  <a:pt x="f3479" y="f3429"/>
                </a:lnTo>
                <a:lnTo>
                  <a:pt x="f3480" y="f1410"/>
                </a:lnTo>
                <a:lnTo>
                  <a:pt x="f3481" y="f3482"/>
                </a:lnTo>
                <a:lnTo>
                  <a:pt x="f3483" y="f1311"/>
                </a:lnTo>
                <a:lnTo>
                  <a:pt x="f3484" y="f2774"/>
                </a:lnTo>
                <a:lnTo>
                  <a:pt x="f3485" y="f3379"/>
                </a:lnTo>
                <a:lnTo>
                  <a:pt x="f3486" y="f1309"/>
                </a:lnTo>
                <a:lnTo>
                  <a:pt x="f3487" y="f1407"/>
                </a:lnTo>
                <a:lnTo>
                  <a:pt x="f3488" y="f2546"/>
                </a:lnTo>
                <a:lnTo>
                  <a:pt x="f3489" y="f3490"/>
                </a:lnTo>
                <a:lnTo>
                  <a:pt x="f3491" y="f3464"/>
                </a:lnTo>
                <a:lnTo>
                  <a:pt x="f3492" y="f2549"/>
                </a:lnTo>
                <a:lnTo>
                  <a:pt x="f3493" y="f3494"/>
                </a:lnTo>
                <a:lnTo>
                  <a:pt x="f3495" y="f3496"/>
                </a:lnTo>
                <a:lnTo>
                  <a:pt x="f3497" y="f1302"/>
                </a:lnTo>
                <a:lnTo>
                  <a:pt x="f3498" y="f3499"/>
                </a:lnTo>
                <a:lnTo>
                  <a:pt x="f3500" y="f1400"/>
                </a:lnTo>
                <a:lnTo>
                  <a:pt x="f3501" y="f3369"/>
                </a:lnTo>
                <a:lnTo>
                  <a:pt x="f3502" y="f3503"/>
                </a:lnTo>
                <a:lnTo>
                  <a:pt x="f3504" y="f2749"/>
                </a:lnTo>
                <a:lnTo>
                  <a:pt x="f3505" y="f3506"/>
                </a:lnTo>
                <a:lnTo>
                  <a:pt x="f3505" y="f1371"/>
                </a:lnTo>
                <a:lnTo>
                  <a:pt x="f3505" y="f2945"/>
                </a:lnTo>
                <a:lnTo>
                  <a:pt x="f3507" y="f2945"/>
                </a:lnTo>
                <a:lnTo>
                  <a:pt x="f3507" y="f3508"/>
                </a:lnTo>
                <a:lnTo>
                  <a:pt x="f3507" y="f3253"/>
                </a:lnTo>
                <a:lnTo>
                  <a:pt x="f2480" y="f3102"/>
                </a:lnTo>
                <a:lnTo>
                  <a:pt x="f3509" y="f3446"/>
                </a:lnTo>
                <a:lnTo>
                  <a:pt x="f2482" y="f2993"/>
                </a:lnTo>
                <a:lnTo>
                  <a:pt x="f2484" y="f2991"/>
                </a:lnTo>
                <a:lnTo>
                  <a:pt x="f2485" y="f1274"/>
                </a:lnTo>
                <a:lnTo>
                  <a:pt x="f2242" y="f1304"/>
                </a:lnTo>
                <a:lnTo>
                  <a:pt x="f3510" y="f2986"/>
                </a:lnTo>
                <a:lnTo>
                  <a:pt x="f3511" y="f2984"/>
                </a:lnTo>
                <a:lnTo>
                  <a:pt x="f3512" y="f1408"/>
                </a:lnTo>
                <a:lnTo>
                  <a:pt x="f3513" y="f2778"/>
                </a:lnTo>
                <a:lnTo>
                  <a:pt x="f3514" y="f3515"/>
                </a:lnTo>
                <a:lnTo>
                  <a:pt x="f3516" y="f2536"/>
                </a:lnTo>
                <a:lnTo>
                  <a:pt x="f3517" y="f3518"/>
                </a:lnTo>
                <a:lnTo>
                  <a:pt x="f3519" y="f1433"/>
                </a:lnTo>
                <a:lnTo>
                  <a:pt x="f3520" y="f1419"/>
                </a:lnTo>
                <a:lnTo>
                  <a:pt x="f3521" y="f1430"/>
                </a:lnTo>
                <a:lnTo>
                  <a:pt x="f3522" y="f1426"/>
                </a:lnTo>
                <a:lnTo>
                  <a:pt x="f3523" y="f3524"/>
                </a:lnTo>
                <a:lnTo>
                  <a:pt x="f3525" y="f3396"/>
                </a:lnTo>
                <a:lnTo>
                  <a:pt x="f3526" y="f1260"/>
                </a:lnTo>
                <a:lnTo>
                  <a:pt x="f3527" y="f2966"/>
                </a:lnTo>
                <a:lnTo>
                  <a:pt x="f3528" y="f3529"/>
                </a:lnTo>
                <a:lnTo>
                  <a:pt x="f3530" y="f2516"/>
                </a:lnTo>
                <a:lnTo>
                  <a:pt x="f3531" y="f1258"/>
                </a:lnTo>
                <a:lnTo>
                  <a:pt x="f3488" y="f3406"/>
                </a:lnTo>
                <a:lnTo>
                  <a:pt x="f3532" y="f2500"/>
                </a:lnTo>
                <a:lnTo>
                  <a:pt x="f3533" y="f2509"/>
                </a:lnTo>
                <a:lnTo>
                  <a:pt x="f3534" y="f2506"/>
                </a:lnTo>
                <a:lnTo>
                  <a:pt x="f3535" y="f1219"/>
                </a:lnTo>
                <a:lnTo>
                  <a:pt x="f3536" y="f2506"/>
                </a:lnTo>
                <a:lnTo>
                  <a:pt x="f3537" y="f1322"/>
                </a:lnTo>
                <a:lnTo>
                  <a:pt x="f3538" y="f3406"/>
                </a:lnTo>
                <a:lnTo>
                  <a:pt x="f3539" y="f3403"/>
                </a:lnTo>
                <a:lnTo>
                  <a:pt x="f3540" y="f1215"/>
                </a:lnTo>
                <a:lnTo>
                  <a:pt x="f3541" y="f3542"/>
                </a:lnTo>
                <a:lnTo>
                  <a:pt x="f3543" y="f2525"/>
                </a:lnTo>
                <a:lnTo>
                  <a:pt x="f3544" y="f1262"/>
                </a:lnTo>
                <a:lnTo>
                  <a:pt x="f3545" y="f1430"/>
                </a:lnTo>
                <a:lnTo>
                  <a:pt x="f3546" y="f1432"/>
                </a:lnTo>
                <a:lnTo>
                  <a:pt x="f3547" y="f1417"/>
                </a:lnTo>
                <a:lnTo>
                  <a:pt x="f3458" y="f3120"/>
                </a:lnTo>
                <a:lnTo>
                  <a:pt x="f3548" y="f1437"/>
                </a:lnTo>
                <a:lnTo>
                  <a:pt x="f3453" y="f1438"/>
                </a:lnTo>
                <a:lnTo>
                  <a:pt x="f3549" y="f1439"/>
                </a:lnTo>
                <a:lnTo>
                  <a:pt x="f3550" y="f3551"/>
                </a:lnTo>
                <a:lnTo>
                  <a:pt x="f3552" y="f3551"/>
                </a:lnTo>
                <a:lnTo>
                  <a:pt x="f3553" y="f2802"/>
                </a:lnTo>
                <a:lnTo>
                  <a:pt x="f3554" y="f2802"/>
                </a:lnTo>
                <a:lnTo>
                  <a:pt x="f3555" y="f3556"/>
                </a:lnTo>
                <a:lnTo>
                  <a:pt x="f3557" y="f3558"/>
                </a:lnTo>
                <a:lnTo>
                  <a:pt x="f3559" y="f3560"/>
                </a:lnTo>
                <a:lnTo>
                  <a:pt x="f3561" y="f2782"/>
                </a:lnTo>
                <a:lnTo>
                  <a:pt x="f3562" y="f3551"/>
                </a:lnTo>
                <a:lnTo>
                  <a:pt x="f3449" y="f3376"/>
                </a:lnTo>
                <a:lnTo>
                  <a:pt x="f3449" y="f3161"/>
                </a:lnTo>
                <a:lnTo>
                  <a:pt x="f3449" y="f1299"/>
                </a:lnTo>
                <a:lnTo>
                  <a:pt x="f3449" y="f2945"/>
                </a:lnTo>
                <a:close/>
                <a:moveTo>
                  <a:pt x="f3563" y="f2802"/>
                </a:moveTo>
                <a:lnTo>
                  <a:pt x="f3564" y="f2802"/>
                </a:lnTo>
                <a:lnTo>
                  <a:pt x="f3564" y="f3565"/>
                </a:lnTo>
                <a:lnTo>
                  <a:pt x="f3563" y="f3565"/>
                </a:lnTo>
                <a:lnTo>
                  <a:pt x="f3563" y="f2802"/>
                </a:lnTo>
                <a:close/>
                <a:moveTo>
                  <a:pt x="f3566" y="f1219"/>
                </a:moveTo>
                <a:lnTo>
                  <a:pt x="f3567" y="f1219"/>
                </a:lnTo>
                <a:lnTo>
                  <a:pt x="f3568" y="f2506"/>
                </a:lnTo>
                <a:lnTo>
                  <a:pt x="f3569" y="f2509"/>
                </a:lnTo>
                <a:lnTo>
                  <a:pt x="f3570" y="f2500"/>
                </a:lnTo>
                <a:lnTo>
                  <a:pt x="f3571" y="f2961"/>
                </a:lnTo>
                <a:lnTo>
                  <a:pt x="f3572" y="f2963"/>
                </a:lnTo>
                <a:lnTo>
                  <a:pt x="f3573" y="f2518"/>
                </a:lnTo>
                <a:lnTo>
                  <a:pt x="f3574" y="f2966"/>
                </a:lnTo>
                <a:lnTo>
                  <a:pt x="f3575" y="f2968"/>
                </a:lnTo>
                <a:lnTo>
                  <a:pt x="f3576" y="f2970"/>
                </a:lnTo>
                <a:lnTo>
                  <a:pt x="f3577" y="f2527"/>
                </a:lnTo>
                <a:lnTo>
                  <a:pt x="f3578" y="f1424"/>
                </a:lnTo>
                <a:lnTo>
                  <a:pt x="f3579" y="f1431"/>
                </a:lnTo>
                <a:lnTo>
                  <a:pt x="f3580" y="f1336"/>
                </a:lnTo>
                <a:lnTo>
                  <a:pt x="f3581" y="f2976"/>
                </a:lnTo>
                <a:lnTo>
                  <a:pt x="f3582" y="f2978"/>
                </a:lnTo>
                <a:lnTo>
                  <a:pt x="f3583" y="f2980"/>
                </a:lnTo>
                <a:lnTo>
                  <a:pt x="f2285" y="f2795"/>
                </a:lnTo>
                <a:lnTo>
                  <a:pt x="f3584" y="f2774"/>
                </a:lnTo>
                <a:lnTo>
                  <a:pt x="f3585" y="f2984"/>
                </a:lnTo>
                <a:lnTo>
                  <a:pt x="f3586" y="f2986"/>
                </a:lnTo>
                <a:lnTo>
                  <a:pt x="f3587" y="f1304"/>
                </a:lnTo>
                <a:lnTo>
                  <a:pt x="f3588" y="f2989"/>
                </a:lnTo>
                <a:lnTo>
                  <a:pt x="f3589" y="f2991"/>
                </a:lnTo>
                <a:lnTo>
                  <a:pt x="f3590" y="f2993"/>
                </a:lnTo>
                <a:lnTo>
                  <a:pt x="f3591" y="f2995"/>
                </a:lnTo>
                <a:lnTo>
                  <a:pt x="f3592" y="f2997"/>
                </a:lnTo>
                <a:lnTo>
                  <a:pt x="f3593" y="f2749"/>
                </a:lnTo>
                <a:lnTo>
                  <a:pt x="f453" y="f3000"/>
                </a:lnTo>
                <a:lnTo>
                  <a:pt x="f443" y="f3002"/>
                </a:lnTo>
                <a:lnTo>
                  <a:pt x="f3594" y="f1389"/>
                </a:lnTo>
                <a:lnTo>
                  <a:pt x="f441" y="f3005"/>
                </a:lnTo>
                <a:lnTo>
                  <a:pt x="f3594" y="f3006"/>
                </a:lnTo>
                <a:lnTo>
                  <a:pt x="f457" y="f3008"/>
                </a:lnTo>
                <a:lnTo>
                  <a:pt x="f445" y="f3010"/>
                </a:lnTo>
                <a:lnTo>
                  <a:pt x="f447" y="f3012"/>
                </a:lnTo>
                <a:lnTo>
                  <a:pt x="f3595" y="f2594"/>
                </a:lnTo>
                <a:lnTo>
                  <a:pt x="f3596" y="f3015"/>
                </a:lnTo>
                <a:lnTo>
                  <a:pt x="f3597" y="f1162"/>
                </a:lnTo>
                <a:lnTo>
                  <a:pt x="f2410" y="f3018"/>
                </a:lnTo>
                <a:lnTo>
                  <a:pt x="f3589" y="f2865"/>
                </a:lnTo>
                <a:lnTo>
                  <a:pt x="f2280" y="f2861"/>
                </a:lnTo>
                <a:lnTo>
                  <a:pt x="f3598" y="f2857"/>
                </a:lnTo>
                <a:lnTo>
                  <a:pt x="f3599" y="f2821"/>
                </a:lnTo>
                <a:lnTo>
                  <a:pt x="f3600" y="f3023"/>
                </a:lnTo>
                <a:lnTo>
                  <a:pt x="f3601" y="f3025"/>
                </a:lnTo>
                <a:lnTo>
                  <a:pt x="f3602" y="f3027"/>
                </a:lnTo>
                <a:lnTo>
                  <a:pt x="f3603" y="f2699"/>
                </a:lnTo>
                <a:lnTo>
                  <a:pt x="f3604" y="f3030"/>
                </a:lnTo>
                <a:lnTo>
                  <a:pt x="f3605" y="f2899"/>
                </a:lnTo>
                <a:lnTo>
                  <a:pt x="f2293" y="f3033"/>
                </a:lnTo>
                <a:lnTo>
                  <a:pt x="f3606" y="f3035"/>
                </a:lnTo>
                <a:lnTo>
                  <a:pt x="f3607" y="f3037"/>
                </a:lnTo>
                <a:lnTo>
                  <a:pt x="f3608" y="f1137"/>
                </a:lnTo>
                <a:lnTo>
                  <a:pt x="f3609" y="f1135"/>
                </a:lnTo>
                <a:lnTo>
                  <a:pt x="f3610" y="f2654"/>
                </a:lnTo>
                <a:lnTo>
                  <a:pt x="f3611" y="f2677"/>
                </a:lnTo>
                <a:lnTo>
                  <a:pt x="f3612" y="f3043"/>
                </a:lnTo>
                <a:lnTo>
                  <a:pt x="f3613" y="f3045"/>
                </a:lnTo>
                <a:lnTo>
                  <a:pt x="f3614" y="f2673"/>
                </a:lnTo>
                <a:lnTo>
                  <a:pt x="f3615" y="f2671"/>
                </a:lnTo>
                <a:lnTo>
                  <a:pt x="f3569" y="f2667"/>
                </a:lnTo>
                <a:lnTo>
                  <a:pt x="f3616" y="f2663"/>
                </a:lnTo>
                <a:lnTo>
                  <a:pt x="f3617" y="f1127"/>
                </a:lnTo>
                <a:lnTo>
                  <a:pt x="f3618" y="f2663"/>
                </a:lnTo>
                <a:lnTo>
                  <a:pt x="f3619" y="f2667"/>
                </a:lnTo>
                <a:lnTo>
                  <a:pt x="f3620" y="f2671"/>
                </a:lnTo>
                <a:lnTo>
                  <a:pt x="f3621" y="f2673"/>
                </a:lnTo>
                <a:lnTo>
                  <a:pt x="f2174" y="f2914"/>
                </a:lnTo>
                <a:lnTo>
                  <a:pt x="f3622" y="f3056"/>
                </a:lnTo>
                <a:lnTo>
                  <a:pt x="f3623" y="f3058"/>
                </a:lnTo>
                <a:lnTo>
                  <a:pt x="f3624" y="f1134"/>
                </a:lnTo>
                <a:lnTo>
                  <a:pt x="f3625" y="f2910"/>
                </a:lnTo>
                <a:lnTo>
                  <a:pt x="f3626" y="f3062"/>
                </a:lnTo>
                <a:lnTo>
                  <a:pt x="f3627" y="f2687"/>
                </a:lnTo>
                <a:lnTo>
                  <a:pt x="f3628" y="f3065"/>
                </a:lnTo>
                <a:lnTo>
                  <a:pt x="f3629" y="f3067"/>
                </a:lnTo>
                <a:lnTo>
                  <a:pt x="f3630" y="f1144"/>
                </a:lnTo>
                <a:lnTo>
                  <a:pt x="f2147" y="f1175"/>
                </a:lnTo>
                <a:lnTo>
                  <a:pt x="f3631" y="f2640"/>
                </a:lnTo>
                <a:lnTo>
                  <a:pt x="f3632" y="f2624"/>
                </a:lnTo>
                <a:lnTo>
                  <a:pt x="f3633" y="f2892"/>
                </a:lnTo>
                <a:lnTo>
                  <a:pt x="f3634" y="f3074"/>
                </a:lnTo>
                <a:lnTo>
                  <a:pt x="f3635" y="f3076"/>
                </a:lnTo>
                <a:lnTo>
                  <a:pt x="f3636" y="f2857"/>
                </a:lnTo>
                <a:lnTo>
                  <a:pt x="f3637" y="f3079"/>
                </a:lnTo>
                <a:lnTo>
                  <a:pt x="f3638" y="f3081"/>
                </a:lnTo>
                <a:lnTo>
                  <a:pt x="f3639" y="f1163"/>
                </a:lnTo>
                <a:lnTo>
                  <a:pt x="f3640" y="f2868"/>
                </a:lnTo>
                <a:lnTo>
                  <a:pt x="f3641" y="f2719"/>
                </a:lnTo>
                <a:lnTo>
                  <a:pt x="f3642" y="f3086"/>
                </a:lnTo>
                <a:lnTo>
                  <a:pt x="f3643" y="f3088"/>
                </a:lnTo>
                <a:lnTo>
                  <a:pt x="f3644" y="f3090"/>
                </a:lnTo>
                <a:lnTo>
                  <a:pt x="f3645" y="f3092"/>
                </a:lnTo>
                <a:lnTo>
                  <a:pt x="f3646" y="f3094"/>
                </a:lnTo>
                <a:lnTo>
                  <a:pt x="f3647" y="f3096"/>
                </a:lnTo>
                <a:lnTo>
                  <a:pt x="f3646" y="f1374"/>
                </a:lnTo>
                <a:lnTo>
                  <a:pt x="f3648" y="f3098"/>
                </a:lnTo>
                <a:lnTo>
                  <a:pt x="f3644" y="f3099"/>
                </a:lnTo>
                <a:lnTo>
                  <a:pt x="f2139" y="f3100"/>
                </a:lnTo>
                <a:lnTo>
                  <a:pt x="f3642" y="f3102"/>
                </a:lnTo>
                <a:lnTo>
                  <a:pt x="f3649" y="f3104"/>
                </a:lnTo>
                <a:lnTo>
                  <a:pt x="f3650" y="f1446"/>
                </a:lnTo>
                <a:lnTo>
                  <a:pt x="f3651" y="f3107"/>
                </a:lnTo>
                <a:lnTo>
                  <a:pt x="f3652" y="f3109"/>
                </a:lnTo>
                <a:lnTo>
                  <a:pt x="f3653" y="f2551"/>
                </a:lnTo>
                <a:lnTo>
                  <a:pt x="f3654" y="f1441"/>
                </a:lnTo>
                <a:lnTo>
                  <a:pt x="f3655" y="f3113"/>
                </a:lnTo>
                <a:lnTo>
                  <a:pt x="f3656" y="f3115"/>
                </a:lnTo>
                <a:lnTo>
                  <a:pt x="f3657" y="f1311"/>
                </a:lnTo>
                <a:lnTo>
                  <a:pt x="f3658" y="f2780"/>
                </a:lnTo>
                <a:lnTo>
                  <a:pt x="f3659" y="f2789"/>
                </a:lnTo>
                <a:lnTo>
                  <a:pt x="f3660" y="f3120"/>
                </a:lnTo>
                <a:lnTo>
                  <a:pt x="f3661" y="f1417"/>
                </a:lnTo>
                <a:lnTo>
                  <a:pt x="f3662" y="f3123"/>
                </a:lnTo>
                <a:lnTo>
                  <a:pt x="f3663" y="f3125"/>
                </a:lnTo>
                <a:lnTo>
                  <a:pt x="f3664" y="f1425"/>
                </a:lnTo>
                <a:lnTo>
                  <a:pt x="f3665" y="f1213"/>
                </a:lnTo>
                <a:lnTo>
                  <a:pt x="f3666" y="f3129"/>
                </a:lnTo>
                <a:lnTo>
                  <a:pt x="f2214" y="f2521"/>
                </a:lnTo>
                <a:lnTo>
                  <a:pt x="f3667" y="f1321"/>
                </a:lnTo>
                <a:lnTo>
                  <a:pt x="f3668" y="f3133"/>
                </a:lnTo>
                <a:lnTo>
                  <a:pt x="f2171" y="f1258"/>
                </a:lnTo>
                <a:lnTo>
                  <a:pt x="f3669" y="f3136"/>
                </a:lnTo>
                <a:lnTo>
                  <a:pt x="f3670" y="f1322"/>
                </a:lnTo>
                <a:lnTo>
                  <a:pt x="f3671" y="f2503"/>
                </a:lnTo>
                <a:lnTo>
                  <a:pt x="f3672" y="f1219"/>
                </a:lnTo>
                <a:lnTo>
                  <a:pt x="f3673" y="f1219"/>
                </a:lnTo>
                <a:lnTo>
                  <a:pt x="f3566" y="f1219"/>
                </a:lnTo>
                <a:close/>
                <a:moveTo>
                  <a:pt x="f3674" y="f3142"/>
                </a:moveTo>
                <a:lnTo>
                  <a:pt x="f3675" y="f3142"/>
                </a:lnTo>
                <a:lnTo>
                  <a:pt x="f3676" y="f2789"/>
                </a:lnTo>
                <a:lnTo>
                  <a:pt x="f3677" y="f1207"/>
                </a:lnTo>
                <a:lnTo>
                  <a:pt x="f3678" y="f2980"/>
                </a:lnTo>
                <a:lnTo>
                  <a:pt x="f3679" y="f1412"/>
                </a:lnTo>
                <a:lnTo>
                  <a:pt x="f3680" y="f3149"/>
                </a:lnTo>
                <a:lnTo>
                  <a:pt x="f2178" y="f3151"/>
                </a:lnTo>
                <a:lnTo>
                  <a:pt x="f2209" y="f3153"/>
                </a:lnTo>
                <a:lnTo>
                  <a:pt x="f3681" y="f1311"/>
                </a:lnTo>
                <a:lnTo>
                  <a:pt x="f3682" y="f1408"/>
                </a:lnTo>
                <a:lnTo>
                  <a:pt x="f3623" y="f1440"/>
                </a:lnTo>
                <a:lnTo>
                  <a:pt x="f3667" y="f3156"/>
                </a:lnTo>
                <a:lnTo>
                  <a:pt x="f3683" y="f2546"/>
                </a:lnTo>
                <a:lnTo>
                  <a:pt x="f2214" y="f2986"/>
                </a:lnTo>
                <a:lnTo>
                  <a:pt x="f3625" y="f3158"/>
                </a:lnTo>
                <a:lnTo>
                  <a:pt x="f3666" y="f1345"/>
                </a:lnTo>
                <a:lnTo>
                  <a:pt x="f3684" y="f3161"/>
                </a:lnTo>
                <a:lnTo>
                  <a:pt x="f3685" y="f1302"/>
                </a:lnTo>
                <a:lnTo>
                  <a:pt x="f3686" y="f2555"/>
                </a:lnTo>
                <a:lnTo>
                  <a:pt x="f3687" y="f2763"/>
                </a:lnTo>
                <a:lnTo>
                  <a:pt x="f3688" y="f2993"/>
                </a:lnTo>
                <a:lnTo>
                  <a:pt x="f3689" y="f3167"/>
                </a:lnTo>
                <a:lnTo>
                  <a:pt x="f3690" y="f3169"/>
                </a:lnTo>
                <a:lnTo>
                  <a:pt x="f3691" y="f3171"/>
                </a:lnTo>
                <a:lnTo>
                  <a:pt x="f3692" y="f1357"/>
                </a:lnTo>
                <a:lnTo>
                  <a:pt x="f3693" y="f2562"/>
                </a:lnTo>
                <a:lnTo>
                  <a:pt x="f3694" y="f1362"/>
                </a:lnTo>
                <a:lnTo>
                  <a:pt x="f2149" y="f2744"/>
                </a:lnTo>
                <a:lnTo>
                  <a:pt x="f3695" y="f2741"/>
                </a:lnTo>
                <a:lnTo>
                  <a:pt x="f3696" y="f3178"/>
                </a:lnTo>
                <a:lnTo>
                  <a:pt x="f3697" y="f3180"/>
                </a:lnTo>
                <a:lnTo>
                  <a:pt x="f3697" y="f3181"/>
                </a:lnTo>
                <a:lnTo>
                  <a:pt x="f3696" y="f2729"/>
                </a:lnTo>
                <a:lnTo>
                  <a:pt x="f3662" y="f3182"/>
                </a:lnTo>
                <a:lnTo>
                  <a:pt x="f3698" y="f3184"/>
                </a:lnTo>
                <a:lnTo>
                  <a:pt x="f3699" y="f3186"/>
                </a:lnTo>
                <a:lnTo>
                  <a:pt x="f3700" y="f1185"/>
                </a:lnTo>
                <a:lnTo>
                  <a:pt x="f3701" y="f3189"/>
                </a:lnTo>
                <a:lnTo>
                  <a:pt x="f3689" y="f2810"/>
                </a:lnTo>
                <a:lnTo>
                  <a:pt x="f3688" y="f3190"/>
                </a:lnTo>
                <a:lnTo>
                  <a:pt x="f2216" y="f3192"/>
                </a:lnTo>
                <a:lnTo>
                  <a:pt x="f3686" y="f3193"/>
                </a:lnTo>
                <a:lnTo>
                  <a:pt x="f3702" y="f3195"/>
                </a:lnTo>
                <a:lnTo>
                  <a:pt x="f3626" y="f3079"/>
                </a:lnTo>
                <a:lnTo>
                  <a:pt x="f3666" y="f3196"/>
                </a:lnTo>
                <a:lnTo>
                  <a:pt x="f3703" y="f3198"/>
                </a:lnTo>
                <a:lnTo>
                  <a:pt x="f3704" y="f2708"/>
                </a:lnTo>
                <a:lnTo>
                  <a:pt x="f3683" y="f1167"/>
                </a:lnTo>
                <a:lnTo>
                  <a:pt x="f3667" y="f3200"/>
                </a:lnTo>
                <a:lnTo>
                  <a:pt x="f2164" y="f3202"/>
                </a:lnTo>
                <a:lnTo>
                  <a:pt x="f3705" y="f1169"/>
                </a:lnTo>
                <a:lnTo>
                  <a:pt x="f3706" y="f3205"/>
                </a:lnTo>
                <a:lnTo>
                  <a:pt x="f3707" y="f2843"/>
                </a:lnTo>
                <a:lnTo>
                  <a:pt x="f3708" y="f2894"/>
                </a:lnTo>
                <a:lnTo>
                  <a:pt x="f3709" y="f2625"/>
                </a:lnTo>
                <a:lnTo>
                  <a:pt x="f3710" y="f1172"/>
                </a:lnTo>
                <a:lnTo>
                  <a:pt x="f3711" y="f2629"/>
                </a:lnTo>
                <a:lnTo>
                  <a:pt x="f3676" y="f1173"/>
                </a:lnTo>
                <a:lnTo>
                  <a:pt x="f2196" y="f2631"/>
                </a:lnTo>
                <a:lnTo>
                  <a:pt x="f3712" y="f1146"/>
                </a:lnTo>
                <a:lnTo>
                  <a:pt x="f3713" y="f2631"/>
                </a:lnTo>
                <a:lnTo>
                  <a:pt x="f3714" y="f1173"/>
                </a:lnTo>
                <a:lnTo>
                  <a:pt x="f3569" y="f2699"/>
                </a:lnTo>
                <a:lnTo>
                  <a:pt x="f3715" y="f1172"/>
                </a:lnTo>
                <a:lnTo>
                  <a:pt x="f3716" y="f2625"/>
                </a:lnTo>
                <a:lnTo>
                  <a:pt x="f3717" y="f2624"/>
                </a:lnTo>
                <a:lnTo>
                  <a:pt x="f3572" y="f1148"/>
                </a:lnTo>
                <a:lnTo>
                  <a:pt x="f3718" y="f2828"/>
                </a:lnTo>
                <a:lnTo>
                  <a:pt x="f3719" y="f2826"/>
                </a:lnTo>
                <a:lnTo>
                  <a:pt x="f3720" y="f3220"/>
                </a:lnTo>
                <a:lnTo>
                  <a:pt x="f3721" y="f3222"/>
                </a:lnTo>
                <a:lnTo>
                  <a:pt x="f3575" y="f3223"/>
                </a:lnTo>
                <a:lnTo>
                  <a:pt x="f3610" y="f3224"/>
                </a:lnTo>
                <a:lnTo>
                  <a:pt x="f3722" y="f2857"/>
                </a:lnTo>
                <a:lnTo>
                  <a:pt x="f3723" y="f3227"/>
                </a:lnTo>
                <a:lnTo>
                  <a:pt x="f3577" y="f2713"/>
                </a:lnTo>
                <a:lnTo>
                  <a:pt x="f3724" y="f3229"/>
                </a:lnTo>
                <a:lnTo>
                  <a:pt x="f3725" y="f2716"/>
                </a:lnTo>
                <a:lnTo>
                  <a:pt x="f3726" y="f3232"/>
                </a:lnTo>
                <a:lnTo>
                  <a:pt x="f3727" y="f3234"/>
                </a:lnTo>
                <a:lnTo>
                  <a:pt x="f3728" y="f3236"/>
                </a:lnTo>
                <a:lnTo>
                  <a:pt x="f3729" y="f3238"/>
                </a:lnTo>
                <a:lnTo>
                  <a:pt x="f3730" y="f3240"/>
                </a:lnTo>
                <a:lnTo>
                  <a:pt x="f3606" y="f2592"/>
                </a:lnTo>
                <a:lnTo>
                  <a:pt x="f2299" y="f3242"/>
                </a:lnTo>
                <a:lnTo>
                  <a:pt x="f2302" y="f3182"/>
                </a:lnTo>
                <a:lnTo>
                  <a:pt x="f3731" y="f3245"/>
                </a:lnTo>
                <a:lnTo>
                  <a:pt x="f2303" y="f3247"/>
                </a:lnTo>
                <a:lnTo>
                  <a:pt x="f2303" y="f1388"/>
                </a:lnTo>
                <a:lnTo>
                  <a:pt x="f3731" y="f1374"/>
                </a:lnTo>
                <a:lnTo>
                  <a:pt x="f2302" y="f1392"/>
                </a:lnTo>
                <a:lnTo>
                  <a:pt x="f2296" y="f3250"/>
                </a:lnTo>
                <a:lnTo>
                  <a:pt x="f2299" y="f3251"/>
                </a:lnTo>
                <a:lnTo>
                  <a:pt x="f3732" y="f3253"/>
                </a:lnTo>
                <a:lnTo>
                  <a:pt x="f3733" y="f3255"/>
                </a:lnTo>
                <a:lnTo>
                  <a:pt x="f3734" y="f2753"/>
                </a:lnTo>
                <a:lnTo>
                  <a:pt x="f3579" y="f3257"/>
                </a:lnTo>
                <a:lnTo>
                  <a:pt x="f3607" y="f3258"/>
                </a:lnTo>
                <a:lnTo>
                  <a:pt x="f3735" y="f3260"/>
                </a:lnTo>
                <a:lnTo>
                  <a:pt x="f3736" y="f2763"/>
                </a:lnTo>
                <a:lnTo>
                  <a:pt x="f3737" y="f2555"/>
                </a:lnTo>
                <a:lnTo>
                  <a:pt x="f3738" y="f1302"/>
                </a:lnTo>
                <a:lnTo>
                  <a:pt x="f3739" y="f3161"/>
                </a:lnTo>
                <a:lnTo>
                  <a:pt x="f3740" y="f1345"/>
                </a:lnTo>
                <a:lnTo>
                  <a:pt x="f3741" y="f3158"/>
                </a:lnTo>
                <a:lnTo>
                  <a:pt x="f3742" y="f2986"/>
                </a:lnTo>
                <a:lnTo>
                  <a:pt x="f3743" y="f2546"/>
                </a:lnTo>
                <a:lnTo>
                  <a:pt x="f3744" y="f3156"/>
                </a:lnTo>
                <a:lnTo>
                  <a:pt x="f3612" y="f1440"/>
                </a:lnTo>
                <a:lnTo>
                  <a:pt x="f3745" y="f2774"/>
                </a:lnTo>
                <a:lnTo>
                  <a:pt x="f3746" y="f2797"/>
                </a:lnTo>
                <a:lnTo>
                  <a:pt x="f3747" y="f3153"/>
                </a:lnTo>
                <a:lnTo>
                  <a:pt x="f3748" y="f3151"/>
                </a:lnTo>
                <a:lnTo>
                  <a:pt x="f3749" y="f3149"/>
                </a:lnTo>
                <a:lnTo>
                  <a:pt x="f3750" y="f1412"/>
                </a:lnTo>
                <a:lnTo>
                  <a:pt x="f2186" y="f2980"/>
                </a:lnTo>
                <a:lnTo>
                  <a:pt x="f3751" y="f1207"/>
                </a:lnTo>
                <a:lnTo>
                  <a:pt x="f3752" y="f2789"/>
                </a:lnTo>
                <a:lnTo>
                  <a:pt x="f3567" y="f3142"/>
                </a:lnTo>
                <a:lnTo>
                  <a:pt x="f3753" y="f3142"/>
                </a:lnTo>
                <a:lnTo>
                  <a:pt x="f3674" y="f3142"/>
                </a:lnTo>
                <a:close/>
                <a:moveTo>
                  <a:pt x="f3754" y="f3123"/>
                </a:moveTo>
                <a:lnTo>
                  <a:pt x="f2055" y="f1431"/>
                </a:lnTo>
                <a:lnTo>
                  <a:pt x="f3755" y="f1422"/>
                </a:lnTo>
                <a:lnTo>
                  <a:pt x="f3756" y="f1425"/>
                </a:lnTo>
                <a:lnTo>
                  <a:pt x="f3757" y="f2527"/>
                </a:lnTo>
                <a:lnTo>
                  <a:pt x="f3758" y="f2525"/>
                </a:lnTo>
                <a:lnTo>
                  <a:pt x="f3759" y="f2523"/>
                </a:lnTo>
                <a:lnTo>
                  <a:pt x="f3760" y="f2521"/>
                </a:lnTo>
                <a:lnTo>
                  <a:pt x="f3761" y="f3762"/>
                </a:lnTo>
                <a:lnTo>
                  <a:pt x="f3763" y="f2802"/>
                </a:lnTo>
                <a:lnTo>
                  <a:pt x="f3764" y="f3403"/>
                </a:lnTo>
                <a:lnTo>
                  <a:pt x="f3765" y="f1217"/>
                </a:lnTo>
                <a:lnTo>
                  <a:pt x="f3766" y="f3406"/>
                </a:lnTo>
                <a:lnTo>
                  <a:pt x="f2119" y="f3415"/>
                </a:lnTo>
                <a:lnTo>
                  <a:pt x="f3767" y="f2509"/>
                </a:lnTo>
                <a:lnTo>
                  <a:pt x="f3768" y="f2503"/>
                </a:lnTo>
                <a:lnTo>
                  <a:pt x="f3769" y="f2506"/>
                </a:lnTo>
                <a:lnTo>
                  <a:pt x="f3770" y="f2503"/>
                </a:lnTo>
                <a:lnTo>
                  <a:pt x="f3771" y="f2509"/>
                </a:lnTo>
                <a:lnTo>
                  <a:pt x="f3772" y="f3415"/>
                </a:lnTo>
                <a:lnTo>
                  <a:pt x="f3773" y="f2513"/>
                </a:lnTo>
                <a:lnTo>
                  <a:pt x="f3774" y="f1258"/>
                </a:lnTo>
                <a:lnTo>
                  <a:pt x="f19" y="f3133"/>
                </a:lnTo>
                <a:lnTo>
                  <a:pt x="f3775" y="f1321"/>
                </a:lnTo>
                <a:lnTo>
                  <a:pt x="f3776" y="f3777"/>
                </a:lnTo>
                <a:lnTo>
                  <a:pt x="f3778" y="f2523"/>
                </a:lnTo>
                <a:lnTo>
                  <a:pt x="f3779" y="f3556"/>
                </a:lnTo>
                <a:lnTo>
                  <a:pt x="f127" y="f1334"/>
                </a:lnTo>
                <a:lnTo>
                  <a:pt x="f3780" y="f2489"/>
                </a:lnTo>
                <a:lnTo>
                  <a:pt x="f166" y="f3558"/>
                </a:lnTo>
                <a:lnTo>
                  <a:pt x="f168" y="f1336"/>
                </a:lnTo>
                <a:lnTo>
                  <a:pt x="f3781" y="f3782"/>
                </a:lnTo>
                <a:lnTo>
                  <a:pt x="f3783" y="f3120"/>
                </a:lnTo>
                <a:lnTo>
                  <a:pt x="f3784" y="f3142"/>
                </a:lnTo>
                <a:lnTo>
                  <a:pt x="f3785" y="f1266"/>
                </a:lnTo>
                <a:lnTo>
                  <a:pt x="f37" y="f3786"/>
                </a:lnTo>
                <a:lnTo>
                  <a:pt x="f3787" y="f1408"/>
                </a:lnTo>
                <a:lnTo>
                  <a:pt x="f3788" y="f3789"/>
                </a:lnTo>
                <a:lnTo>
                  <a:pt x="f296" y="f2769"/>
                </a:lnTo>
                <a:lnTo>
                  <a:pt x="f3790" y="f1441"/>
                </a:lnTo>
                <a:lnTo>
                  <a:pt x="f115" y="f3494"/>
                </a:lnTo>
                <a:lnTo>
                  <a:pt x="f317" y="f2989"/>
                </a:lnTo>
                <a:lnTo>
                  <a:pt x="f3791" y="f3499"/>
                </a:lnTo>
                <a:lnTo>
                  <a:pt x="f45" y="f3792"/>
                </a:lnTo>
                <a:lnTo>
                  <a:pt x="f312" y="f1446"/>
                </a:lnTo>
                <a:lnTo>
                  <a:pt x="f310" y="f1352"/>
                </a:lnTo>
                <a:lnTo>
                  <a:pt x="f198" y="f3793"/>
                </a:lnTo>
                <a:lnTo>
                  <a:pt x="f3794" y="f3795"/>
                </a:lnTo>
                <a:lnTo>
                  <a:pt x="f3794" y="f2749"/>
                </a:lnTo>
                <a:lnTo>
                  <a:pt x="f3794" y="f1362"/>
                </a:lnTo>
                <a:lnTo>
                  <a:pt x="f198" y="f3796"/>
                </a:lnTo>
                <a:lnTo>
                  <a:pt x="f113" y="f3797"/>
                </a:lnTo>
                <a:lnTo>
                  <a:pt x="f308" y="f1449"/>
                </a:lnTo>
                <a:lnTo>
                  <a:pt x="f3798" y="f3799"/>
                </a:lnTo>
                <a:lnTo>
                  <a:pt x="f3800" y="f1382"/>
                </a:lnTo>
                <a:lnTo>
                  <a:pt x="f3791" y="f2733"/>
                </a:lnTo>
                <a:lnTo>
                  <a:pt x="f3801" y="f3802"/>
                </a:lnTo>
                <a:lnTo>
                  <a:pt x="f298" y="f3803"/>
                </a:lnTo>
                <a:lnTo>
                  <a:pt x="f3804" y="f3805"/>
                </a:lnTo>
                <a:lnTo>
                  <a:pt x="f3806" y="f3807"/>
                </a:lnTo>
                <a:lnTo>
                  <a:pt x="f3808" y="f3809"/>
                </a:lnTo>
                <a:lnTo>
                  <a:pt x="f294" y="f3810"/>
                </a:lnTo>
                <a:lnTo>
                  <a:pt x="f3811" y="f3812"/>
                </a:lnTo>
                <a:lnTo>
                  <a:pt x="f325" y="f3813"/>
                </a:lnTo>
                <a:lnTo>
                  <a:pt x="f3814" y="f2590"/>
                </a:lnTo>
                <a:lnTo>
                  <a:pt x="f3815" y="f3086"/>
                </a:lnTo>
                <a:lnTo>
                  <a:pt x="f2236" y="f3816"/>
                </a:lnTo>
                <a:lnTo>
                  <a:pt x="f3817" y="f3818"/>
                </a:lnTo>
                <a:lnTo>
                  <a:pt x="f3819" y="f3189"/>
                </a:lnTo>
                <a:lnTo>
                  <a:pt x="f208" y="f3820"/>
                </a:lnTo>
                <a:lnTo>
                  <a:pt x="f3821" y="f3232"/>
                </a:lnTo>
                <a:lnTo>
                  <a:pt x="f131" y="f3193"/>
                </a:lnTo>
                <a:lnTo>
                  <a:pt x="f3822" y="f2863"/>
                </a:lnTo>
                <a:lnTo>
                  <a:pt x="f3823" y="f3824"/>
                </a:lnTo>
                <a:lnTo>
                  <a:pt x="f3825" y="f3826"/>
                </a:lnTo>
                <a:lnTo>
                  <a:pt x="f3827" y="f3828"/>
                </a:lnTo>
                <a:lnTo>
                  <a:pt x="f3829" y="f2615"/>
                </a:lnTo>
                <a:lnTo>
                  <a:pt x="f3830" y="f2650"/>
                </a:lnTo>
                <a:lnTo>
                  <a:pt x="f3831" y="f1169"/>
                </a:lnTo>
                <a:lnTo>
                  <a:pt x="f3832" y="f1148"/>
                </a:lnTo>
                <a:lnTo>
                  <a:pt x="f3833" y="f2625"/>
                </a:lnTo>
                <a:lnTo>
                  <a:pt x="f3834" y="f2633"/>
                </a:lnTo>
                <a:lnTo>
                  <a:pt x="f3835" y="f3836"/>
                </a:lnTo>
                <a:lnTo>
                  <a:pt x="f3837" y="f3838"/>
                </a:lnTo>
                <a:lnTo>
                  <a:pt x="f2058" y="f3839"/>
                </a:lnTo>
                <a:lnTo>
                  <a:pt x="f2114" y="f1139"/>
                </a:lnTo>
                <a:lnTo>
                  <a:pt x="f2111" y="f3840"/>
                </a:lnTo>
                <a:lnTo>
                  <a:pt x="f3841" y="f3842"/>
                </a:lnTo>
                <a:lnTo>
                  <a:pt x="f3843" y="f2674"/>
                </a:lnTo>
                <a:lnTo>
                  <a:pt x="f3844" y="f1126"/>
                </a:lnTo>
                <a:lnTo>
                  <a:pt x="f3845" y="f3846"/>
                </a:lnTo>
                <a:lnTo>
                  <a:pt x="f3844" y="f3847"/>
                </a:lnTo>
                <a:lnTo>
                  <a:pt x="f3848" y="f1110"/>
                </a:lnTo>
                <a:lnTo>
                  <a:pt x="f3849" y="f3850"/>
                </a:lnTo>
                <a:lnTo>
                  <a:pt x="f2113" y="f3851"/>
                </a:lnTo>
                <a:lnTo>
                  <a:pt x="f2109" y="f3852"/>
                </a:lnTo>
                <a:lnTo>
                  <a:pt x="f3853" y="f3854"/>
                </a:lnTo>
                <a:lnTo>
                  <a:pt x="f2116" y="f3855"/>
                </a:lnTo>
                <a:lnTo>
                  <a:pt x="f2118" y="f3856"/>
                </a:lnTo>
                <a:lnTo>
                  <a:pt x="f3857" y="f3858"/>
                </a:lnTo>
                <a:lnTo>
                  <a:pt x="f3859" y="f3860"/>
                </a:lnTo>
                <a:lnTo>
                  <a:pt x="f3861" y="f3301"/>
                </a:lnTo>
                <a:lnTo>
                  <a:pt x="f3862" y="f3863"/>
                </a:lnTo>
                <a:lnTo>
                  <a:pt x="f3864" y="f3865"/>
                </a:lnTo>
                <a:lnTo>
                  <a:pt x="f3866" y="f3867"/>
                </a:lnTo>
                <a:lnTo>
                  <a:pt x="f3868" y="f3869"/>
                </a:lnTo>
                <a:lnTo>
                  <a:pt x="f3870" y="f3871"/>
                </a:lnTo>
                <a:lnTo>
                  <a:pt x="f3872" y="f3873"/>
                </a:lnTo>
                <a:lnTo>
                  <a:pt x="f3874" y="f3875"/>
                </a:lnTo>
                <a:lnTo>
                  <a:pt x="f252" y="f3876"/>
                </a:lnTo>
                <a:lnTo>
                  <a:pt x="f3877" y="f3878"/>
                </a:lnTo>
                <a:lnTo>
                  <a:pt x="f241" y="f3879"/>
                </a:lnTo>
                <a:lnTo>
                  <a:pt x="f2074" y="f3880"/>
                </a:lnTo>
                <a:lnTo>
                  <a:pt x="f3881" y="f3882"/>
                </a:lnTo>
                <a:lnTo>
                  <a:pt x="f3883" y="f3882"/>
                </a:lnTo>
                <a:lnTo>
                  <a:pt x="f3884" y="f3882"/>
                </a:lnTo>
                <a:lnTo>
                  <a:pt x="f3885" y="f3880"/>
                </a:lnTo>
                <a:lnTo>
                  <a:pt x="f3886" y="f3887"/>
                </a:lnTo>
                <a:lnTo>
                  <a:pt x="f276" y="f3888"/>
                </a:lnTo>
                <a:lnTo>
                  <a:pt x="f3889" y="f3890"/>
                </a:lnTo>
                <a:lnTo>
                  <a:pt x="f25" y="f3873"/>
                </a:lnTo>
                <a:lnTo>
                  <a:pt x="f3891" y="f3307"/>
                </a:lnTo>
                <a:lnTo>
                  <a:pt x="f3892" y="f3893"/>
                </a:lnTo>
                <a:lnTo>
                  <a:pt x="f3894" y="f3895"/>
                </a:lnTo>
                <a:lnTo>
                  <a:pt x="f3896" y="f3897"/>
                </a:lnTo>
                <a:lnTo>
                  <a:pt x="f3817" y="f3299"/>
                </a:lnTo>
                <a:lnTo>
                  <a:pt x="f3784" y="f3898"/>
                </a:lnTo>
                <a:lnTo>
                  <a:pt x="f3788" y="f3899"/>
                </a:lnTo>
                <a:lnTo>
                  <a:pt x="f175" y="f3322"/>
                </a:lnTo>
                <a:lnTo>
                  <a:pt x="f3900" y="f3901"/>
                </a:lnTo>
                <a:lnTo>
                  <a:pt x="f285" y="f3902"/>
                </a:lnTo>
                <a:lnTo>
                  <a:pt x="f30" y="f3335"/>
                </a:lnTo>
                <a:lnTo>
                  <a:pt x="f3903" y="f3904"/>
                </a:lnTo>
                <a:lnTo>
                  <a:pt x="f3905" y="f3906"/>
                </a:lnTo>
                <a:lnTo>
                  <a:pt x="f25" y="f3907"/>
                </a:lnTo>
                <a:lnTo>
                  <a:pt x="f3908" y="f3909"/>
                </a:lnTo>
                <a:lnTo>
                  <a:pt x="f3910" y="f3911"/>
                </a:lnTo>
                <a:lnTo>
                  <a:pt x="f3823" y="f3912"/>
                </a:lnTo>
                <a:lnTo>
                  <a:pt x="f3913" y="f3914"/>
                </a:lnTo>
                <a:lnTo>
                  <a:pt x="f229" y="f3914"/>
                </a:lnTo>
                <a:lnTo>
                  <a:pt x="f3915" y="f3914"/>
                </a:lnTo>
                <a:lnTo>
                  <a:pt x="f2057" y="f3912"/>
                </a:lnTo>
                <a:lnTo>
                  <a:pt x="f3916" y="f3917"/>
                </a:lnTo>
                <a:lnTo>
                  <a:pt x="f3918" y="f3919"/>
                </a:lnTo>
                <a:lnTo>
                  <a:pt x="f9" y="f3920"/>
                </a:lnTo>
                <a:lnTo>
                  <a:pt x="f3832" y="f3904"/>
                </a:lnTo>
                <a:lnTo>
                  <a:pt x="f3833" y="f3333"/>
                </a:lnTo>
                <a:lnTo>
                  <a:pt x="f3834" y="f3328"/>
                </a:lnTo>
                <a:lnTo>
                  <a:pt x="f3921" y="f3922"/>
                </a:lnTo>
                <a:lnTo>
                  <a:pt x="f3923" y="f3924"/>
                </a:lnTo>
                <a:lnTo>
                  <a:pt x="f3925" y="f3926"/>
                </a:lnTo>
                <a:lnTo>
                  <a:pt x="f3927" y="f3928"/>
                </a:lnTo>
                <a:lnTo>
                  <a:pt x="f3929" y="f3930"/>
                </a:lnTo>
                <a:lnTo>
                  <a:pt x="f3931" y="f3932"/>
                </a:lnTo>
                <a:lnTo>
                  <a:pt x="f3933" y="f3934"/>
                </a:lnTo>
                <a:lnTo>
                  <a:pt x="f3935" y="f3936"/>
                </a:lnTo>
                <a:lnTo>
                  <a:pt x="f3937" y="f3938"/>
                </a:lnTo>
                <a:lnTo>
                  <a:pt x="f3939" y="f3313"/>
                </a:lnTo>
                <a:lnTo>
                  <a:pt x="f3940" y="f3882"/>
                </a:lnTo>
                <a:lnTo>
                  <a:pt x="f3941" y="f3873"/>
                </a:lnTo>
                <a:lnTo>
                  <a:pt x="f3942" y="f3867"/>
                </a:lnTo>
                <a:lnTo>
                  <a:pt x="f3943" y="f3944"/>
                </a:lnTo>
                <a:lnTo>
                  <a:pt x="f3945" y="f3858"/>
                </a:lnTo>
                <a:lnTo>
                  <a:pt x="f3946" y="f3947"/>
                </a:lnTo>
                <a:lnTo>
                  <a:pt x="f3948" y="f3283"/>
                </a:lnTo>
                <a:lnTo>
                  <a:pt x="f3949" y="f3950"/>
                </a:lnTo>
                <a:lnTo>
                  <a:pt x="f3951" y="f3952"/>
                </a:lnTo>
                <a:lnTo>
                  <a:pt x="f3953" y="f3954"/>
                </a:lnTo>
                <a:lnTo>
                  <a:pt x="f3955" y="f3956"/>
                </a:lnTo>
                <a:lnTo>
                  <a:pt x="f3755" y="f3957"/>
                </a:lnTo>
                <a:lnTo>
                  <a:pt x="f3958" y="f3959"/>
                </a:lnTo>
                <a:lnTo>
                  <a:pt x="f3960" y="f3961"/>
                </a:lnTo>
                <a:lnTo>
                  <a:pt x="f3960" y="f2671"/>
                </a:lnTo>
                <a:lnTo>
                  <a:pt x="f3755" y="f2675"/>
                </a:lnTo>
                <a:lnTo>
                  <a:pt x="f3962" y="f3963"/>
                </a:lnTo>
                <a:lnTo>
                  <a:pt x="f3964" y="f3965"/>
                </a:lnTo>
                <a:lnTo>
                  <a:pt x="f1963" y="f2904"/>
                </a:lnTo>
                <a:lnTo>
                  <a:pt x="f3966" y="f3967"/>
                </a:lnTo>
                <a:lnTo>
                  <a:pt x="f3756" y="f3838"/>
                </a:lnTo>
                <a:lnTo>
                  <a:pt x="f3968" y="f3969"/>
                </a:lnTo>
                <a:lnTo>
                  <a:pt x="f3946" y="f2633"/>
                </a:lnTo>
                <a:lnTo>
                  <a:pt x="f3757" y="f1147"/>
                </a:lnTo>
                <a:lnTo>
                  <a:pt x="f3970" y="f2843"/>
                </a:lnTo>
                <a:lnTo>
                  <a:pt x="f3971" y="f3972"/>
                </a:lnTo>
                <a:lnTo>
                  <a:pt x="f3973" y="f3974"/>
                </a:lnTo>
                <a:lnTo>
                  <a:pt x="f3975" y="f3976"/>
                </a:lnTo>
                <a:lnTo>
                  <a:pt x="f3977" y="f2889"/>
                </a:lnTo>
                <a:lnTo>
                  <a:pt x="f3978" y="f2855"/>
                </a:lnTo>
                <a:lnTo>
                  <a:pt x="f3979" y="f3980"/>
                </a:lnTo>
                <a:lnTo>
                  <a:pt x="f3935" y="f3227"/>
                </a:lnTo>
                <a:lnTo>
                  <a:pt x="f3981" y="f3982"/>
                </a:lnTo>
                <a:lnTo>
                  <a:pt x="f3983" y="f3195"/>
                </a:lnTo>
                <a:lnTo>
                  <a:pt x="f3845" y="f2716"/>
                </a:lnTo>
                <a:lnTo>
                  <a:pt x="f3853" y="f2605"/>
                </a:lnTo>
                <a:lnTo>
                  <a:pt x="f3857" y="f3984"/>
                </a:lnTo>
                <a:lnTo>
                  <a:pt x="f3833" y="f1161"/>
                </a:lnTo>
                <a:lnTo>
                  <a:pt x="f3769" y="f2878"/>
                </a:lnTo>
                <a:lnTo>
                  <a:pt x="f3985" y="f3986"/>
                </a:lnTo>
                <a:lnTo>
                  <a:pt x="f3987" y="f3988"/>
                </a:lnTo>
                <a:lnTo>
                  <a:pt x="f3989" y="f3990"/>
                </a:lnTo>
                <a:lnTo>
                  <a:pt x="f227" y="f3242"/>
                </a:lnTo>
                <a:lnTo>
                  <a:pt x="f3991" y="f3810"/>
                </a:lnTo>
                <a:lnTo>
                  <a:pt x="f3886" y="f3992"/>
                </a:lnTo>
                <a:lnTo>
                  <a:pt x="f145" y="f3993"/>
                </a:lnTo>
                <a:lnTo>
                  <a:pt x="f3889" y="f3994"/>
                </a:lnTo>
                <a:lnTo>
                  <a:pt x="f3995" y="f3996"/>
                </a:lnTo>
                <a:lnTo>
                  <a:pt x="f3779" y="f3997"/>
                </a:lnTo>
                <a:lnTo>
                  <a:pt x="f3998" y="f3096"/>
                </a:lnTo>
                <a:lnTo>
                  <a:pt x="f3999" y="f2736"/>
                </a:lnTo>
                <a:lnTo>
                  <a:pt x="f337" y="f4000"/>
                </a:lnTo>
                <a:lnTo>
                  <a:pt x="f4001" y="f3098"/>
                </a:lnTo>
                <a:lnTo>
                  <a:pt x="f210" y="f4002"/>
                </a:lnTo>
                <a:lnTo>
                  <a:pt x="f4003" y="f1394"/>
                </a:lnTo>
                <a:lnTo>
                  <a:pt x="f4003" y="f4004"/>
                </a:lnTo>
                <a:lnTo>
                  <a:pt x="f4003" y="f3102"/>
                </a:lnTo>
                <a:lnTo>
                  <a:pt x="f4005" y="f4006"/>
                </a:lnTo>
                <a:lnTo>
                  <a:pt x="f164" y="f3169"/>
                </a:lnTo>
                <a:lnTo>
                  <a:pt x="f3780" y="f4007"/>
                </a:lnTo>
                <a:lnTo>
                  <a:pt x="f4001" y="f4008"/>
                </a:lnTo>
                <a:lnTo>
                  <a:pt x="f4009" y="f1296"/>
                </a:lnTo>
                <a:lnTo>
                  <a:pt x="f337" y="f2763"/>
                </a:lnTo>
                <a:lnTo>
                  <a:pt x="f4010" y="f2991"/>
                </a:lnTo>
                <a:lnTo>
                  <a:pt x="f3892" y="f1198"/>
                </a:lnTo>
                <a:lnTo>
                  <a:pt x="f4011" y="f2553"/>
                </a:lnTo>
                <a:lnTo>
                  <a:pt x="f3905" y="f3496"/>
                </a:lnTo>
                <a:lnTo>
                  <a:pt x="f159" y="f1272"/>
                </a:lnTo>
                <a:lnTo>
                  <a:pt x="f131" y="f2766"/>
                </a:lnTo>
                <a:lnTo>
                  <a:pt x="f25" y="f3158"/>
                </a:lnTo>
                <a:lnTo>
                  <a:pt x="f3778" y="f4012"/>
                </a:lnTo>
                <a:lnTo>
                  <a:pt x="f4013" y="f4014"/>
                </a:lnTo>
                <a:lnTo>
                  <a:pt x="f139" y="f2546"/>
                </a:lnTo>
                <a:lnTo>
                  <a:pt x="f145" y="f2770"/>
                </a:lnTo>
                <a:lnTo>
                  <a:pt x="f4015" y="f1268"/>
                </a:lnTo>
                <a:lnTo>
                  <a:pt x="f3886" y="f1440"/>
                </a:lnTo>
                <a:lnTo>
                  <a:pt x="f221" y="f2798"/>
                </a:lnTo>
                <a:lnTo>
                  <a:pt x="f3991" y="f4016"/>
                </a:lnTo>
                <a:lnTo>
                  <a:pt x="f4017" y="f4018"/>
                </a:lnTo>
                <a:lnTo>
                  <a:pt x="f227" y="f1439"/>
                </a:lnTo>
                <a:lnTo>
                  <a:pt x="f3989" y="f2778"/>
                </a:lnTo>
                <a:lnTo>
                  <a:pt x="f2073" y="f1312"/>
                </a:lnTo>
                <a:lnTo>
                  <a:pt x="f262" y="f3149"/>
                </a:lnTo>
                <a:lnTo>
                  <a:pt x="f4019" y="f3149"/>
                </a:lnTo>
                <a:lnTo>
                  <a:pt x="f4020" y="f3149"/>
                </a:lnTo>
                <a:lnTo>
                  <a:pt x="f4021" y="f1438"/>
                </a:lnTo>
                <a:lnTo>
                  <a:pt x="f4022" y="f1312"/>
                </a:lnTo>
                <a:lnTo>
                  <a:pt x="f3835" y="f3151"/>
                </a:lnTo>
                <a:lnTo>
                  <a:pt x="f3923" y="f1410"/>
                </a:lnTo>
                <a:lnTo>
                  <a:pt x="f2109" y="f2541"/>
                </a:lnTo>
                <a:lnTo>
                  <a:pt x="f3844" y="f2797"/>
                </a:lnTo>
                <a:lnTo>
                  <a:pt x="f4023" y="f1204"/>
                </a:lnTo>
                <a:lnTo>
                  <a:pt x="f4024" y="f3551"/>
                </a:lnTo>
                <a:lnTo>
                  <a:pt x="f4025" y="f2772"/>
                </a:lnTo>
                <a:lnTo>
                  <a:pt x="f3760" y="f3789"/>
                </a:lnTo>
                <a:lnTo>
                  <a:pt x="f4026" y="f4027"/>
                </a:lnTo>
                <a:lnTo>
                  <a:pt x="f4028" y="f2769"/>
                </a:lnTo>
                <a:lnTo>
                  <a:pt x="f4029" y="f4030"/>
                </a:lnTo>
                <a:lnTo>
                  <a:pt x="f4031" y="f1441"/>
                </a:lnTo>
                <a:lnTo>
                  <a:pt x="f3949" y="f4032"/>
                </a:lnTo>
                <a:lnTo>
                  <a:pt x="f3754" y="f3123"/>
                </a:lnTo>
                <a:close/>
                <a:moveTo>
                  <a:pt x="f4033" y="f2489"/>
                </a:moveTo>
                <a:lnTo>
                  <a:pt x="f4034" y="f2491"/>
                </a:lnTo>
                <a:lnTo>
                  <a:pt x="f4035" y="f2493"/>
                </a:lnTo>
                <a:lnTo>
                  <a:pt x="f2425" y="f2495"/>
                </a:lnTo>
                <a:lnTo>
                  <a:pt x="f1850" y="f2497"/>
                </a:lnTo>
                <a:lnTo>
                  <a:pt x="f4036" y="f1217"/>
                </a:lnTo>
                <a:lnTo>
                  <a:pt x="f4037" y="f2500"/>
                </a:lnTo>
                <a:lnTo>
                  <a:pt x="f4038" y="f1322"/>
                </a:lnTo>
                <a:lnTo>
                  <a:pt x="f4039" y="f2503"/>
                </a:lnTo>
                <a:lnTo>
                  <a:pt x="f4040" y="f2503"/>
                </a:lnTo>
                <a:lnTo>
                  <a:pt x="f4041" y="f2506"/>
                </a:lnTo>
                <a:lnTo>
                  <a:pt x="f4042" y="f2503"/>
                </a:lnTo>
                <a:lnTo>
                  <a:pt x="f4043" y="f2509"/>
                </a:lnTo>
                <a:lnTo>
                  <a:pt x="f4044" y="f1322"/>
                </a:lnTo>
                <a:lnTo>
                  <a:pt x="f4045" y="f2500"/>
                </a:lnTo>
                <a:lnTo>
                  <a:pt x="f4046" y="f2513"/>
                </a:lnTo>
                <a:lnTo>
                  <a:pt x="f4047" y="f1258"/>
                </a:lnTo>
                <a:lnTo>
                  <a:pt x="f4048" y="f2516"/>
                </a:lnTo>
                <a:lnTo>
                  <a:pt x="f4049" y="f2518"/>
                </a:lnTo>
                <a:lnTo>
                  <a:pt x="f4050" y="f1333"/>
                </a:lnTo>
                <a:lnTo>
                  <a:pt x="f4051" y="f2521"/>
                </a:lnTo>
                <a:lnTo>
                  <a:pt x="f4052" y="f2523"/>
                </a:lnTo>
                <a:lnTo>
                  <a:pt x="f4053" y="f2525"/>
                </a:lnTo>
                <a:lnTo>
                  <a:pt x="f2009" y="f2527"/>
                </a:lnTo>
                <a:lnTo>
                  <a:pt x="f4054" y="f1425"/>
                </a:lnTo>
                <a:lnTo>
                  <a:pt x="f4055" y="f1430"/>
                </a:lnTo>
                <a:lnTo>
                  <a:pt x="f2024" y="f2531"/>
                </a:lnTo>
                <a:lnTo>
                  <a:pt x="f4056" y="f1336"/>
                </a:lnTo>
                <a:lnTo>
                  <a:pt x="f4057" y="f1417"/>
                </a:lnTo>
                <a:lnTo>
                  <a:pt x="f4058" y="f1416"/>
                </a:lnTo>
                <a:lnTo>
                  <a:pt x="f4059" y="f2536"/>
                </a:lnTo>
                <a:lnTo>
                  <a:pt x="f4060" y="f2538"/>
                </a:lnTo>
                <a:lnTo>
                  <a:pt x="f4061" y="f1438"/>
                </a:lnTo>
                <a:lnTo>
                  <a:pt x="f4062" y="f2541"/>
                </a:lnTo>
                <a:lnTo>
                  <a:pt x="f4063" y="f1408"/>
                </a:lnTo>
                <a:lnTo>
                  <a:pt x="f4064" y="f2544"/>
                </a:lnTo>
                <a:lnTo>
                  <a:pt x="f1992" y="f2546"/>
                </a:lnTo>
                <a:lnTo>
                  <a:pt x="f4065" y="f1405"/>
                </a:lnTo>
                <a:lnTo>
                  <a:pt x="f2031" y="f2549"/>
                </a:lnTo>
                <a:lnTo>
                  <a:pt x="f4066" y="f2551"/>
                </a:lnTo>
                <a:lnTo>
                  <a:pt x="f4067" y="f2553"/>
                </a:lnTo>
                <a:lnTo>
                  <a:pt x="f4068" y="f2555"/>
                </a:lnTo>
                <a:lnTo>
                  <a:pt x="f4069" y="f1278"/>
                </a:lnTo>
                <a:lnTo>
                  <a:pt x="f4068" y="f2556"/>
                </a:lnTo>
                <a:lnTo>
                  <a:pt x="f4070" y="f2558"/>
                </a:lnTo>
                <a:lnTo>
                  <a:pt x="f4071" y="f2560"/>
                </a:lnTo>
                <a:lnTo>
                  <a:pt x="f4072" y="f2562"/>
                </a:lnTo>
                <a:lnTo>
                  <a:pt x="f4063" y="f2563"/>
                </a:lnTo>
                <a:lnTo>
                  <a:pt x="f2029" y="f2565"/>
                </a:lnTo>
                <a:lnTo>
                  <a:pt x="f2028" y="f2567"/>
                </a:lnTo>
                <a:lnTo>
                  <a:pt x="f4073" y="f1374"/>
                </a:lnTo>
                <a:lnTo>
                  <a:pt x="f1998" y="f2570"/>
                </a:lnTo>
                <a:lnTo>
                  <a:pt x="f2000" y="f2572"/>
                </a:lnTo>
                <a:lnTo>
                  <a:pt x="f4074" y="f2574"/>
                </a:lnTo>
                <a:lnTo>
                  <a:pt x="f4075" y="f2576"/>
                </a:lnTo>
                <a:lnTo>
                  <a:pt x="f4076" y="f2578"/>
                </a:lnTo>
                <a:lnTo>
                  <a:pt x="f4077" y="f2580"/>
                </a:lnTo>
                <a:lnTo>
                  <a:pt x="f1829" y="f2582"/>
                </a:lnTo>
                <a:lnTo>
                  <a:pt x="f4078" y="f2584"/>
                </a:lnTo>
                <a:lnTo>
                  <a:pt x="f4079" y="f2586"/>
                </a:lnTo>
                <a:lnTo>
                  <a:pt x="f4080" y="f2588"/>
                </a:lnTo>
                <a:lnTo>
                  <a:pt x="f4081" y="f2590"/>
                </a:lnTo>
                <a:lnTo>
                  <a:pt x="f4082" y="f2592"/>
                </a:lnTo>
                <a:lnTo>
                  <a:pt x="f4083" y="f2594"/>
                </a:lnTo>
                <a:lnTo>
                  <a:pt x="f4084" y="f2596"/>
                </a:lnTo>
                <a:lnTo>
                  <a:pt x="f4085" y="f1160"/>
                </a:lnTo>
                <a:lnTo>
                  <a:pt x="f4086" y="f2599"/>
                </a:lnTo>
                <a:lnTo>
                  <a:pt x="f4087" y="f2601"/>
                </a:lnTo>
                <a:lnTo>
                  <a:pt x="f4088" y="f2603"/>
                </a:lnTo>
                <a:lnTo>
                  <a:pt x="f4089" y="f2605"/>
                </a:lnTo>
                <a:lnTo>
                  <a:pt x="f4090" y="f2607"/>
                </a:lnTo>
                <a:lnTo>
                  <a:pt x="f4091" y="f2609"/>
                </a:lnTo>
                <a:lnTo>
                  <a:pt x="f4091" y="f2610"/>
                </a:lnTo>
                <a:lnTo>
                  <a:pt x="f4091" y="f2611"/>
                </a:lnTo>
                <a:lnTo>
                  <a:pt x="f4090" y="f2612"/>
                </a:lnTo>
                <a:lnTo>
                  <a:pt x="f4089" y="f2613"/>
                </a:lnTo>
                <a:lnTo>
                  <a:pt x="f4088" y="f2614"/>
                </a:lnTo>
                <a:lnTo>
                  <a:pt x="f4087" y="f2615"/>
                </a:lnTo>
                <a:lnTo>
                  <a:pt x="f4092" y="f1168"/>
                </a:lnTo>
                <a:lnTo>
                  <a:pt x="f4093" y="f2618"/>
                </a:lnTo>
                <a:lnTo>
                  <a:pt x="f4094" y="f2620"/>
                </a:lnTo>
                <a:lnTo>
                  <a:pt x="f4095" y="f2622"/>
                </a:lnTo>
                <a:lnTo>
                  <a:pt x="f4096" y="f2624"/>
                </a:lnTo>
                <a:lnTo>
                  <a:pt x="f4041" y="f2625"/>
                </a:lnTo>
                <a:lnTo>
                  <a:pt x="f4097" y="f2627"/>
                </a:lnTo>
                <a:lnTo>
                  <a:pt x="f4098" y="f2629"/>
                </a:lnTo>
                <a:lnTo>
                  <a:pt x="f4099" y="f2631"/>
                </a:lnTo>
                <a:lnTo>
                  <a:pt x="f4100" y="f2633"/>
                </a:lnTo>
                <a:lnTo>
                  <a:pt x="f4101" y="f2635"/>
                </a:lnTo>
                <a:lnTo>
                  <a:pt x="f1832" y="f2633"/>
                </a:lnTo>
                <a:lnTo>
                  <a:pt x="f4102" y="f1146"/>
                </a:lnTo>
                <a:lnTo>
                  <a:pt x="f4103" y="f2631"/>
                </a:lnTo>
                <a:lnTo>
                  <a:pt x="f4104" y="f2640"/>
                </a:lnTo>
                <a:lnTo>
                  <a:pt x="f4105" y="f2642"/>
                </a:lnTo>
                <a:lnTo>
                  <a:pt x="f4106" y="f1171"/>
                </a:lnTo>
                <a:lnTo>
                  <a:pt x="f2009" y="f2644"/>
                </a:lnTo>
                <a:lnTo>
                  <a:pt x="f4107" y="f2646"/>
                </a:lnTo>
                <a:lnTo>
                  <a:pt x="f4108" y="f2648"/>
                </a:lnTo>
                <a:lnTo>
                  <a:pt x="f4109" y="f2650"/>
                </a:lnTo>
                <a:lnTo>
                  <a:pt x="f2029" y="f2651"/>
                </a:lnTo>
                <a:lnTo>
                  <a:pt x="f1995" y="f2653"/>
                </a:lnTo>
                <a:lnTo>
                  <a:pt x="f1998" y="f2654"/>
                </a:lnTo>
                <a:lnTo>
                  <a:pt x="f4110" y="f1132"/>
                </a:lnTo>
                <a:lnTo>
                  <a:pt x="f4111" y="f2657"/>
                </a:lnTo>
                <a:lnTo>
                  <a:pt x="f4112" y="f2659"/>
                </a:lnTo>
                <a:lnTo>
                  <a:pt x="f4113" y="f2661"/>
                </a:lnTo>
                <a:lnTo>
                  <a:pt x="f1830" y="f2663"/>
                </a:lnTo>
                <a:lnTo>
                  <a:pt x="f1833" y="f1127"/>
                </a:lnTo>
                <a:lnTo>
                  <a:pt x="f4114" y="f2663"/>
                </a:lnTo>
                <a:lnTo>
                  <a:pt x="f4115" y="f2667"/>
                </a:lnTo>
                <a:lnTo>
                  <a:pt x="f4116" y="f2669"/>
                </a:lnTo>
                <a:lnTo>
                  <a:pt x="f4117" y="f2671"/>
                </a:lnTo>
                <a:lnTo>
                  <a:pt x="f4118" y="f2673"/>
                </a:lnTo>
                <a:lnTo>
                  <a:pt x="f4040" y="f2674"/>
                </a:lnTo>
                <a:lnTo>
                  <a:pt x="f4094" y="f2657"/>
                </a:lnTo>
                <a:lnTo>
                  <a:pt x="f4086" y="f2675"/>
                </a:lnTo>
                <a:lnTo>
                  <a:pt x="f4119" y="f2677"/>
                </a:lnTo>
                <a:lnTo>
                  <a:pt x="f4120" y="f2679"/>
                </a:lnTo>
                <a:lnTo>
                  <a:pt x="f4121" y="f2681"/>
                </a:lnTo>
                <a:lnTo>
                  <a:pt x="f1812" y="f2683"/>
                </a:lnTo>
                <a:lnTo>
                  <a:pt x="f4122" y="f2685"/>
                </a:lnTo>
                <a:lnTo>
                  <a:pt x="f4123" y="f2687"/>
                </a:lnTo>
                <a:lnTo>
                  <a:pt x="f4124" y="f2689"/>
                </a:lnTo>
                <a:lnTo>
                  <a:pt x="f2433" y="f2691"/>
                </a:lnTo>
                <a:lnTo>
                  <a:pt x="f1797" y="f2693"/>
                </a:lnTo>
                <a:lnTo>
                  <a:pt x="f2426" y="f1183"/>
                </a:lnTo>
                <a:lnTo>
                  <a:pt x="f4125" y="f1176"/>
                </a:lnTo>
                <a:lnTo>
                  <a:pt x="f2451" y="f2697"/>
                </a:lnTo>
                <a:lnTo>
                  <a:pt x="f2453" y="f2699"/>
                </a:lnTo>
                <a:lnTo>
                  <a:pt x="f4126" y="f2701"/>
                </a:lnTo>
                <a:lnTo>
                  <a:pt x="f4127" y="f1170"/>
                </a:lnTo>
                <a:lnTo>
                  <a:pt x="f4128" y="f1169"/>
                </a:lnTo>
                <a:lnTo>
                  <a:pt x="f4129" y="f2705"/>
                </a:lnTo>
                <a:lnTo>
                  <a:pt x="f4130" y="f2615"/>
                </a:lnTo>
                <a:lnTo>
                  <a:pt x="f4131" y="f2708"/>
                </a:lnTo>
                <a:lnTo>
                  <a:pt x="f4132" y="f2710"/>
                </a:lnTo>
                <a:lnTo>
                  <a:pt x="f4133" y="f2712"/>
                </a:lnTo>
                <a:lnTo>
                  <a:pt x="f4034" y="f2713"/>
                </a:lnTo>
                <a:lnTo>
                  <a:pt x="f4134" y="f2715"/>
                </a:lnTo>
                <a:lnTo>
                  <a:pt x="f4134" y="f2716"/>
                </a:lnTo>
                <a:lnTo>
                  <a:pt x="f4034" y="f2717"/>
                </a:lnTo>
                <a:lnTo>
                  <a:pt x="f4133" y="f2601"/>
                </a:lnTo>
                <a:lnTo>
                  <a:pt x="f2457" y="f2719"/>
                </a:lnTo>
                <a:lnTo>
                  <a:pt x="f2414" y="f2594"/>
                </a:lnTo>
                <a:lnTo>
                  <a:pt x="f2416" y="f2722"/>
                </a:lnTo>
                <a:lnTo>
                  <a:pt x="f4135" y="f2723"/>
                </a:lnTo>
                <a:lnTo>
                  <a:pt x="f2421" y="f2725"/>
                </a:lnTo>
                <a:lnTo>
                  <a:pt x="f4136" y="f2582"/>
                </a:lnTo>
                <a:lnTo>
                  <a:pt x="f1797" y="f2727"/>
                </a:lnTo>
                <a:lnTo>
                  <a:pt x="f4137" y="f2729"/>
                </a:lnTo>
                <a:lnTo>
                  <a:pt x="f4138" y="f2731"/>
                </a:lnTo>
                <a:lnTo>
                  <a:pt x="f4139" y="f2733"/>
                </a:lnTo>
                <a:lnTo>
                  <a:pt x="f4140" y="f1384"/>
                </a:lnTo>
                <a:lnTo>
                  <a:pt x="f4141" y="f2736"/>
                </a:lnTo>
                <a:lnTo>
                  <a:pt x="f4083" y="f2737"/>
                </a:lnTo>
                <a:lnTo>
                  <a:pt x="f4142" y="f2739"/>
                </a:lnTo>
                <a:lnTo>
                  <a:pt x="f4143" y="f2741"/>
                </a:lnTo>
                <a:lnTo>
                  <a:pt x="f4144" y="f1192"/>
                </a:lnTo>
                <a:lnTo>
                  <a:pt x="f1824" y="f2744"/>
                </a:lnTo>
                <a:lnTo>
                  <a:pt x="f1826" y="f2746"/>
                </a:lnTo>
                <a:lnTo>
                  <a:pt x="f4145" y="f1362"/>
                </a:lnTo>
                <a:lnTo>
                  <a:pt x="f1830" y="f1394"/>
                </a:lnTo>
                <a:lnTo>
                  <a:pt x="f4146" y="f2749"/>
                </a:lnTo>
                <a:lnTo>
                  <a:pt x="f4147" y="f2751"/>
                </a:lnTo>
                <a:lnTo>
                  <a:pt x="f4113" y="f2560"/>
                </a:lnTo>
                <a:lnTo>
                  <a:pt x="f4148" y="f2753"/>
                </a:lnTo>
                <a:lnTo>
                  <a:pt x="f4149" y="f2755"/>
                </a:lnTo>
                <a:lnTo>
                  <a:pt x="f4150" y="f2757"/>
                </a:lnTo>
                <a:lnTo>
                  <a:pt x="f4151" y="f2759"/>
                </a:lnTo>
                <a:lnTo>
                  <a:pt x="f4152" y="f2761"/>
                </a:lnTo>
                <a:lnTo>
                  <a:pt x="f4153" y="f2763"/>
                </a:lnTo>
                <a:lnTo>
                  <a:pt x="f4154" y="f2555"/>
                </a:lnTo>
                <a:lnTo>
                  <a:pt x="f4153" y="f2553"/>
                </a:lnTo>
                <a:lnTo>
                  <a:pt x="f4155" y="f1443"/>
                </a:lnTo>
                <a:lnTo>
                  <a:pt x="f4051" y="f2766"/>
                </a:lnTo>
                <a:lnTo>
                  <a:pt x="f4156" y="f1306"/>
                </a:lnTo>
                <a:lnTo>
                  <a:pt x="f4157" y="f2769"/>
                </a:lnTo>
                <a:lnTo>
                  <a:pt x="f4077" y="f2770"/>
                </a:lnTo>
                <a:lnTo>
                  <a:pt x="f4158" y="f2772"/>
                </a:lnTo>
                <a:lnTo>
                  <a:pt x="f4159" y="f2774"/>
                </a:lnTo>
                <a:lnTo>
                  <a:pt x="f4160" y="f2776"/>
                </a:lnTo>
                <a:lnTo>
                  <a:pt x="f4161" y="f2778"/>
                </a:lnTo>
                <a:lnTo>
                  <a:pt x="f4162" y="f2780"/>
                </a:lnTo>
                <a:lnTo>
                  <a:pt x="f4163" y="f2782"/>
                </a:lnTo>
                <a:lnTo>
                  <a:pt x="f4164" y="f2784"/>
                </a:lnTo>
                <a:lnTo>
                  <a:pt x="f4165" y="f2786"/>
                </a:lnTo>
                <a:lnTo>
                  <a:pt x="f4166" y="f1437"/>
                </a:lnTo>
                <a:lnTo>
                  <a:pt x="f4167" y="f2789"/>
                </a:lnTo>
                <a:lnTo>
                  <a:pt x="f4096" y="f1437"/>
                </a:lnTo>
                <a:lnTo>
                  <a:pt x="f4168" y="f1207"/>
                </a:lnTo>
                <a:lnTo>
                  <a:pt x="f4169" y="f2786"/>
                </a:lnTo>
                <a:lnTo>
                  <a:pt x="f4170" y="f2784"/>
                </a:lnTo>
                <a:lnTo>
                  <a:pt x="f1813" y="f2794"/>
                </a:lnTo>
                <a:lnTo>
                  <a:pt x="f4138" y="f2795"/>
                </a:lnTo>
                <a:lnTo>
                  <a:pt x="f1805" y="f2797"/>
                </a:lnTo>
                <a:lnTo>
                  <a:pt x="f4136" y="f2798"/>
                </a:lnTo>
                <a:lnTo>
                  <a:pt x="f4171" y="f1268"/>
                </a:lnTo>
                <a:lnTo>
                  <a:pt x="f4172" y="f1342"/>
                </a:lnTo>
                <a:lnTo>
                  <a:pt x="f4033" y="f2489"/>
                </a:lnTo>
                <a:close/>
                <a:moveTo>
                  <a:pt x="f1629" y="f2489"/>
                </a:moveTo>
                <a:lnTo>
                  <a:pt x="f1573" y="f2491"/>
                </a:lnTo>
                <a:lnTo>
                  <a:pt x="f4173" y="f2493"/>
                </a:lnTo>
                <a:lnTo>
                  <a:pt x="f1409" y="f2495"/>
                </a:lnTo>
                <a:lnTo>
                  <a:pt x="f4174" y="f2497"/>
                </a:lnTo>
                <a:lnTo>
                  <a:pt x="f4175" y="f1217"/>
                </a:lnTo>
                <a:lnTo>
                  <a:pt x="f365" y="f2500"/>
                </a:lnTo>
                <a:lnTo>
                  <a:pt x="f367" y="f1322"/>
                </a:lnTo>
                <a:lnTo>
                  <a:pt x="f1026" y="f2503"/>
                </a:lnTo>
                <a:lnTo>
                  <a:pt x="f423" y="f2503"/>
                </a:lnTo>
                <a:lnTo>
                  <a:pt x="f1792" y="f2506"/>
                </a:lnTo>
                <a:lnTo>
                  <a:pt x="f737" y="f2503"/>
                </a:lnTo>
                <a:lnTo>
                  <a:pt x="f1452" y="f2509"/>
                </a:lnTo>
                <a:lnTo>
                  <a:pt x="f4176" y="f1322"/>
                </a:lnTo>
                <a:lnTo>
                  <a:pt x="f399" y="f2500"/>
                </a:lnTo>
                <a:lnTo>
                  <a:pt x="f749" y="f2513"/>
                </a:lnTo>
                <a:lnTo>
                  <a:pt x="f927" y="f1258"/>
                </a:lnTo>
                <a:lnTo>
                  <a:pt x="f1124" y="f2516"/>
                </a:lnTo>
                <a:lnTo>
                  <a:pt x="f931" y="f2518"/>
                </a:lnTo>
                <a:lnTo>
                  <a:pt x="f933" y="f1333"/>
                </a:lnTo>
                <a:lnTo>
                  <a:pt x="f1079" y="f2521"/>
                </a:lnTo>
                <a:lnTo>
                  <a:pt x="f768" y="f2523"/>
                </a:lnTo>
                <a:lnTo>
                  <a:pt x="f1607" y="f2525"/>
                </a:lnTo>
                <a:lnTo>
                  <a:pt x="f1072" y="f2527"/>
                </a:lnTo>
                <a:lnTo>
                  <a:pt x="f1065" y="f1425"/>
                </a:lnTo>
                <a:lnTo>
                  <a:pt x="f4177" y="f1430"/>
                </a:lnTo>
                <a:lnTo>
                  <a:pt x="f2483" y="f2531"/>
                </a:lnTo>
                <a:lnTo>
                  <a:pt x="f4178" y="f1336"/>
                </a:lnTo>
                <a:lnTo>
                  <a:pt x="f4179" y="f1417"/>
                </a:lnTo>
                <a:lnTo>
                  <a:pt x="f2481" y="f1416"/>
                </a:lnTo>
                <a:lnTo>
                  <a:pt x="f4180" y="f2536"/>
                </a:lnTo>
                <a:lnTo>
                  <a:pt x="f4181" y="f2538"/>
                </a:lnTo>
                <a:lnTo>
                  <a:pt x="f4182" y="f1438"/>
                </a:lnTo>
                <a:lnTo>
                  <a:pt x="f4183" y="f2541"/>
                </a:lnTo>
                <a:lnTo>
                  <a:pt x="f2357" y="f1408"/>
                </a:lnTo>
                <a:lnTo>
                  <a:pt x="f4184" y="f2544"/>
                </a:lnTo>
                <a:lnTo>
                  <a:pt x="f4185" y="f2546"/>
                </a:lnTo>
                <a:lnTo>
                  <a:pt x="f2359" y="f1405"/>
                </a:lnTo>
                <a:lnTo>
                  <a:pt x="f2477" y="f2549"/>
                </a:lnTo>
                <a:lnTo>
                  <a:pt x="f4186" y="f2551"/>
                </a:lnTo>
                <a:lnTo>
                  <a:pt x="f4187" y="f2553"/>
                </a:lnTo>
                <a:lnTo>
                  <a:pt x="f4188" y="f2555"/>
                </a:lnTo>
                <a:lnTo>
                  <a:pt x="f4188" y="f1278"/>
                </a:lnTo>
                <a:lnTo>
                  <a:pt x="f4187" y="f2556"/>
                </a:lnTo>
                <a:lnTo>
                  <a:pt x="f4186" y="f2558"/>
                </a:lnTo>
                <a:lnTo>
                  <a:pt x="f2359" y="f2560"/>
                </a:lnTo>
                <a:lnTo>
                  <a:pt x="f4189" y="f2562"/>
                </a:lnTo>
                <a:lnTo>
                  <a:pt x="f4190" y="f2563"/>
                </a:lnTo>
                <a:lnTo>
                  <a:pt x="f4191" y="f2565"/>
                </a:lnTo>
                <a:lnTo>
                  <a:pt x="f4192" y="f2567"/>
                </a:lnTo>
                <a:lnTo>
                  <a:pt x="f4193" y="f1374"/>
                </a:lnTo>
                <a:lnTo>
                  <a:pt x="f4194" y="f2570"/>
                </a:lnTo>
                <a:lnTo>
                  <a:pt x="f4195" y="f2572"/>
                </a:lnTo>
                <a:lnTo>
                  <a:pt x="f1203" y="f2574"/>
                </a:lnTo>
                <a:lnTo>
                  <a:pt x="f1140" y="f2576"/>
                </a:lnTo>
                <a:lnTo>
                  <a:pt x="f1051" y="f2578"/>
                </a:lnTo>
                <a:lnTo>
                  <a:pt x="f1794" y="f2580"/>
                </a:lnTo>
                <a:lnTo>
                  <a:pt x="f1613" y="f2582"/>
                </a:lnTo>
                <a:lnTo>
                  <a:pt x="f1229" y="f2584"/>
                </a:lnTo>
                <a:lnTo>
                  <a:pt x="f1886" y="f2586"/>
                </a:lnTo>
                <a:lnTo>
                  <a:pt x="f377" y="f2588"/>
                </a:lnTo>
                <a:lnTo>
                  <a:pt x="f919" y="f2590"/>
                </a:lnTo>
                <a:lnTo>
                  <a:pt x="f1106" y="f2592"/>
                </a:lnTo>
                <a:lnTo>
                  <a:pt x="f423" y="f2594"/>
                </a:lnTo>
                <a:lnTo>
                  <a:pt x="f1008" y="f2596"/>
                </a:lnTo>
                <a:lnTo>
                  <a:pt x="f4196" y="f1160"/>
                </a:lnTo>
                <a:lnTo>
                  <a:pt x="f4197" y="f2599"/>
                </a:lnTo>
                <a:lnTo>
                  <a:pt x="f367" y="f2601"/>
                </a:lnTo>
                <a:lnTo>
                  <a:pt x="f570" y="f2603"/>
                </a:lnTo>
                <a:lnTo>
                  <a:pt x="f4198" y="f2605"/>
                </a:lnTo>
                <a:lnTo>
                  <a:pt x="f2022" y="f2607"/>
                </a:lnTo>
                <a:lnTo>
                  <a:pt x="f4199" y="f2609"/>
                </a:lnTo>
                <a:lnTo>
                  <a:pt x="f1243" y="f2610"/>
                </a:lnTo>
                <a:lnTo>
                  <a:pt x="f4199" y="f2611"/>
                </a:lnTo>
                <a:lnTo>
                  <a:pt x="f2022" y="f2612"/>
                </a:lnTo>
                <a:lnTo>
                  <a:pt x="f4198" y="f2613"/>
                </a:lnTo>
                <a:lnTo>
                  <a:pt x="f570" y="f2614"/>
                </a:lnTo>
                <a:lnTo>
                  <a:pt x="f1010" y="f2615"/>
                </a:lnTo>
                <a:lnTo>
                  <a:pt x="f4200" y="f1168"/>
                </a:lnTo>
                <a:lnTo>
                  <a:pt x="f427" y="f2618"/>
                </a:lnTo>
                <a:lnTo>
                  <a:pt x="f1478" y="f2620"/>
                </a:lnTo>
                <a:lnTo>
                  <a:pt x="f1726" y="f2622"/>
                </a:lnTo>
                <a:lnTo>
                  <a:pt x="f784" y="f2624"/>
                </a:lnTo>
                <a:lnTo>
                  <a:pt x="f4201" y="f2625"/>
                </a:lnTo>
                <a:lnTo>
                  <a:pt x="f782" y="f2627"/>
                </a:lnTo>
                <a:lnTo>
                  <a:pt x="f1114" y="f2629"/>
                </a:lnTo>
                <a:lnTo>
                  <a:pt x="f996" y="f2631"/>
                </a:lnTo>
                <a:lnTo>
                  <a:pt x="f385" y="f2633"/>
                </a:lnTo>
                <a:lnTo>
                  <a:pt x="f393" y="f2635"/>
                </a:lnTo>
                <a:lnTo>
                  <a:pt x="f543" y="f2633"/>
                </a:lnTo>
                <a:lnTo>
                  <a:pt x="f927" y="f1146"/>
                </a:lnTo>
                <a:lnTo>
                  <a:pt x="f1103" y="f2631"/>
                </a:lnTo>
                <a:lnTo>
                  <a:pt x="f4202" y="f2640"/>
                </a:lnTo>
                <a:lnTo>
                  <a:pt x="f1610" y="f2642"/>
                </a:lnTo>
                <a:lnTo>
                  <a:pt x="f1191" y="f1171"/>
                </a:lnTo>
                <a:lnTo>
                  <a:pt x="f762" y="f2644"/>
                </a:lnTo>
                <a:lnTo>
                  <a:pt x="f4203" y="f2646"/>
                </a:lnTo>
                <a:lnTo>
                  <a:pt x="f4204" y="f2648"/>
                </a:lnTo>
                <a:lnTo>
                  <a:pt x="f4205" y="f2650"/>
                </a:lnTo>
                <a:lnTo>
                  <a:pt x="f4206" y="f2651"/>
                </a:lnTo>
                <a:lnTo>
                  <a:pt x="f4207" y="f2653"/>
                </a:lnTo>
                <a:lnTo>
                  <a:pt x="f4208" y="f2654"/>
                </a:lnTo>
                <a:lnTo>
                  <a:pt x="f4177" y="f1132"/>
                </a:lnTo>
                <a:lnTo>
                  <a:pt x="f1142" y="f2657"/>
                </a:lnTo>
                <a:lnTo>
                  <a:pt x="f1133" y="f2659"/>
                </a:lnTo>
                <a:lnTo>
                  <a:pt x="f1045" y="f2661"/>
                </a:lnTo>
                <a:lnTo>
                  <a:pt x="f778" y="f2663"/>
                </a:lnTo>
                <a:lnTo>
                  <a:pt x="f1447" y="f1127"/>
                </a:lnTo>
                <a:lnTo>
                  <a:pt x="f404" y="f2663"/>
                </a:lnTo>
                <a:lnTo>
                  <a:pt x="f4209" y="f2667"/>
                </a:lnTo>
                <a:lnTo>
                  <a:pt x="f921" y="f2669"/>
                </a:lnTo>
                <a:lnTo>
                  <a:pt x="f782" y="f2671"/>
                </a:lnTo>
                <a:lnTo>
                  <a:pt x="f4210" y="f2673"/>
                </a:lnTo>
                <a:lnTo>
                  <a:pt x="f423" y="f2674"/>
                </a:lnTo>
                <a:lnTo>
                  <a:pt x="f4211" y="f2657"/>
                </a:lnTo>
                <a:lnTo>
                  <a:pt x="f4212" y="f2675"/>
                </a:lnTo>
                <a:lnTo>
                  <a:pt x="f570" y="f2677"/>
                </a:lnTo>
                <a:lnTo>
                  <a:pt x="f1581" y="f2679"/>
                </a:lnTo>
                <a:lnTo>
                  <a:pt x="f1722" y="f2681"/>
                </a:lnTo>
                <a:lnTo>
                  <a:pt x="f4213" y="f2683"/>
                </a:lnTo>
                <a:lnTo>
                  <a:pt x="f359" y="f2685"/>
                </a:lnTo>
                <a:lnTo>
                  <a:pt x="f4214" y="f2687"/>
                </a:lnTo>
                <a:lnTo>
                  <a:pt x="f1014" y="f2689"/>
                </a:lnTo>
                <a:lnTo>
                  <a:pt x="f4215" y="f2691"/>
                </a:lnTo>
                <a:lnTo>
                  <a:pt x="f4216" y="f2693"/>
                </a:lnTo>
                <a:lnTo>
                  <a:pt x="f4217" y="f1183"/>
                </a:lnTo>
                <a:lnTo>
                  <a:pt x="f4218" y="f1176"/>
                </a:lnTo>
                <a:lnTo>
                  <a:pt x="f446" y="f2697"/>
                </a:lnTo>
                <a:lnTo>
                  <a:pt x="f4219" y="f2699"/>
                </a:lnTo>
                <a:lnTo>
                  <a:pt x="f1404" y="f2701"/>
                </a:lnTo>
                <a:lnTo>
                  <a:pt x="f718" y="f1170"/>
                </a:lnTo>
                <a:lnTo>
                  <a:pt x="f1494" y="f1169"/>
                </a:lnTo>
                <a:lnTo>
                  <a:pt x="f4220" y="f2705"/>
                </a:lnTo>
                <a:lnTo>
                  <a:pt x="f4221" y="f2615"/>
                </a:lnTo>
                <a:lnTo>
                  <a:pt x="f4222" y="f2708"/>
                </a:lnTo>
                <a:lnTo>
                  <a:pt x="f1496" y="f2710"/>
                </a:lnTo>
                <a:lnTo>
                  <a:pt x="f1256" y="f2712"/>
                </a:lnTo>
                <a:lnTo>
                  <a:pt x="f1758" y="f2713"/>
                </a:lnTo>
                <a:lnTo>
                  <a:pt x="f1573" y="f2715"/>
                </a:lnTo>
                <a:lnTo>
                  <a:pt x="f4223" y="f2716"/>
                </a:lnTo>
                <a:lnTo>
                  <a:pt x="f1573" y="f2717"/>
                </a:lnTo>
                <a:lnTo>
                  <a:pt x="f717" y="f2601"/>
                </a:lnTo>
                <a:lnTo>
                  <a:pt x="f4222" y="f2719"/>
                </a:lnTo>
                <a:lnTo>
                  <a:pt x="f448" y="f2594"/>
                </a:lnTo>
                <a:lnTo>
                  <a:pt x="f4224" y="f2722"/>
                </a:lnTo>
                <a:lnTo>
                  <a:pt x="f4225" y="f2723"/>
                </a:lnTo>
                <a:lnTo>
                  <a:pt x="f1716" y="f2725"/>
                </a:lnTo>
                <a:lnTo>
                  <a:pt x="f1910" y="f2582"/>
                </a:lnTo>
                <a:lnTo>
                  <a:pt x="f1413" y="f2727"/>
                </a:lnTo>
                <a:lnTo>
                  <a:pt x="f1247" y="f2729"/>
                </a:lnTo>
                <a:lnTo>
                  <a:pt x="f576" y="f2731"/>
                </a:lnTo>
                <a:lnTo>
                  <a:pt x="f725" y="f2733"/>
                </a:lnTo>
                <a:lnTo>
                  <a:pt x="f365" y="f1384"/>
                </a:lnTo>
                <a:lnTo>
                  <a:pt x="f1181" y="f2736"/>
                </a:lnTo>
                <a:lnTo>
                  <a:pt x="f423" y="f2737"/>
                </a:lnTo>
                <a:lnTo>
                  <a:pt x="f1002" y="f2739"/>
                </a:lnTo>
                <a:lnTo>
                  <a:pt x="f968" y="f2741"/>
                </a:lnTo>
                <a:lnTo>
                  <a:pt x="f4226" y="f1192"/>
                </a:lnTo>
                <a:lnTo>
                  <a:pt x="f552" y="f2744"/>
                </a:lnTo>
                <a:lnTo>
                  <a:pt x="f547" y="f2746"/>
                </a:lnTo>
                <a:lnTo>
                  <a:pt x="f4227" y="f1362"/>
                </a:lnTo>
                <a:lnTo>
                  <a:pt x="f778" y="f1394"/>
                </a:lnTo>
                <a:lnTo>
                  <a:pt x="f4228" y="f2749"/>
                </a:lnTo>
                <a:lnTo>
                  <a:pt x="f1223" y="f2751"/>
                </a:lnTo>
                <a:lnTo>
                  <a:pt x="f1045" y="f2560"/>
                </a:lnTo>
                <a:lnTo>
                  <a:pt x="f933" y="f2753"/>
                </a:lnTo>
                <a:lnTo>
                  <a:pt x="f1187" y="f2755"/>
                </a:lnTo>
                <a:lnTo>
                  <a:pt x="f4229" y="f2757"/>
                </a:lnTo>
                <a:lnTo>
                  <a:pt x="f1131" y="f2759"/>
                </a:lnTo>
                <a:lnTo>
                  <a:pt x="f1216" y="f2761"/>
                </a:lnTo>
                <a:lnTo>
                  <a:pt x="f4230" y="f2763"/>
                </a:lnTo>
                <a:lnTo>
                  <a:pt x="f4230" y="f2555"/>
                </a:lnTo>
                <a:lnTo>
                  <a:pt x="f4230" y="f2553"/>
                </a:lnTo>
                <a:lnTo>
                  <a:pt x="f1216" y="f1443"/>
                </a:lnTo>
                <a:lnTo>
                  <a:pt x="f1079" y="f2766"/>
                </a:lnTo>
                <a:lnTo>
                  <a:pt x="f1218" y="f1306"/>
                </a:lnTo>
                <a:lnTo>
                  <a:pt x="f772" y="f2769"/>
                </a:lnTo>
                <a:lnTo>
                  <a:pt x="f1794" y="f2770"/>
                </a:lnTo>
                <a:lnTo>
                  <a:pt x="f4231" y="f2772"/>
                </a:lnTo>
                <a:lnTo>
                  <a:pt x="f4232" y="f2774"/>
                </a:lnTo>
                <a:lnTo>
                  <a:pt x="f1103" y="f2776"/>
                </a:lnTo>
                <a:lnTo>
                  <a:pt x="f1039" y="f2778"/>
                </a:lnTo>
                <a:lnTo>
                  <a:pt x="f779" y="f2780"/>
                </a:lnTo>
                <a:lnTo>
                  <a:pt x="f1035" y="f2782"/>
                </a:lnTo>
                <a:lnTo>
                  <a:pt x="f554" y="f2784"/>
                </a:lnTo>
                <a:lnTo>
                  <a:pt x="f410" y="f2786"/>
                </a:lnTo>
                <a:lnTo>
                  <a:pt x="f1236" y="f1437"/>
                </a:lnTo>
                <a:lnTo>
                  <a:pt x="f562" y="f2789"/>
                </a:lnTo>
                <a:lnTo>
                  <a:pt x="f564" y="f1437"/>
                </a:lnTo>
                <a:lnTo>
                  <a:pt x="f4233" y="f1207"/>
                </a:lnTo>
                <a:lnTo>
                  <a:pt x="f4234" y="f2786"/>
                </a:lnTo>
                <a:lnTo>
                  <a:pt x="f4235" y="f2784"/>
                </a:lnTo>
                <a:lnTo>
                  <a:pt x="f1722" y="f2794"/>
                </a:lnTo>
                <a:lnTo>
                  <a:pt x="f576" y="f2795"/>
                </a:lnTo>
                <a:lnTo>
                  <a:pt x="f1415" y="f2797"/>
                </a:lnTo>
                <a:lnTo>
                  <a:pt x="f1910" y="f2798"/>
                </a:lnTo>
                <a:lnTo>
                  <a:pt x="f4236" y="f1268"/>
                </a:lnTo>
                <a:lnTo>
                  <a:pt x="f448" y="f1342"/>
                </a:lnTo>
                <a:lnTo>
                  <a:pt x="f1629" y="f2489"/>
                </a:lnTo>
                <a:close/>
                <a:moveTo>
                  <a:pt x="f4237" y="f1390"/>
                </a:moveTo>
                <a:lnTo>
                  <a:pt x="f1640" y="f1388"/>
                </a:lnTo>
                <a:lnTo>
                  <a:pt x="f538" y="f4238"/>
                </a:lnTo>
                <a:lnTo>
                  <a:pt x="f1563" y="f4239"/>
                </a:lnTo>
                <a:lnTo>
                  <a:pt x="f802" y="f2727"/>
                </a:lnTo>
                <a:lnTo>
                  <a:pt x="f1563" y="f2725"/>
                </a:lnTo>
                <a:lnTo>
                  <a:pt x="f1505" y="f2722"/>
                </a:lnTo>
                <a:lnTo>
                  <a:pt x="f4237" y="f4240"/>
                </a:lnTo>
                <a:lnTo>
                  <a:pt x="f2002" y="f4241"/>
                </a:lnTo>
                <a:lnTo>
                  <a:pt x="f4242" y="f3236"/>
                </a:lnTo>
                <a:lnTo>
                  <a:pt x="f4243" y="f4244"/>
                </a:lnTo>
                <a:lnTo>
                  <a:pt x="f4245" y="f4246"/>
                </a:lnTo>
                <a:lnTo>
                  <a:pt x="f1929" y="f2815"/>
                </a:lnTo>
                <a:lnTo>
                  <a:pt x="f704" y="f4247"/>
                </a:lnTo>
                <a:lnTo>
                  <a:pt x="f803" y="f4248"/>
                </a:lnTo>
                <a:lnTo>
                  <a:pt x="f1507" y="f1152"/>
                </a:lnTo>
                <a:lnTo>
                  <a:pt x="f703" y="f3976"/>
                </a:lnTo>
                <a:lnTo>
                  <a:pt x="f4249" y="f2848"/>
                </a:lnTo>
                <a:lnTo>
                  <a:pt x="f804" y="f1170"/>
                </a:lnTo>
                <a:lnTo>
                  <a:pt x="f4250" y="f1147"/>
                </a:lnTo>
                <a:lnTo>
                  <a:pt x="f2166" y="f4251"/>
                </a:lnTo>
                <a:lnTo>
                  <a:pt x="f1515" y="f4252"/>
                </a:lnTo>
                <a:lnTo>
                  <a:pt x="f895" y="f4253"/>
                </a:lnTo>
                <a:lnTo>
                  <a:pt x="f4254" y="f2691"/>
                </a:lnTo>
                <a:lnTo>
                  <a:pt x="f519" y="f2932"/>
                </a:lnTo>
                <a:lnTo>
                  <a:pt x="f494" y="f2685"/>
                </a:lnTo>
                <a:lnTo>
                  <a:pt x="f502" y="f4255"/>
                </a:lnTo>
                <a:lnTo>
                  <a:pt x="f2197" y="f2654"/>
                </a:lnTo>
                <a:lnTo>
                  <a:pt x="f4256" y="f3058"/>
                </a:lnTo>
                <a:lnTo>
                  <a:pt x="f1688" y="f3056"/>
                </a:lnTo>
                <a:lnTo>
                  <a:pt x="f1685" y="f2674"/>
                </a:lnTo>
                <a:lnTo>
                  <a:pt x="f1979" y="f2916"/>
                </a:lnTo>
                <a:lnTo>
                  <a:pt x="f1672" y="f2669"/>
                </a:lnTo>
                <a:lnTo>
                  <a:pt x="f685" y="f2663"/>
                </a:lnTo>
                <a:lnTo>
                  <a:pt x="f4257" y="f1127"/>
                </a:lnTo>
                <a:lnTo>
                  <a:pt x="f4258" y="f2663"/>
                </a:lnTo>
                <a:lnTo>
                  <a:pt x="f4259" y="f2669"/>
                </a:lnTo>
                <a:lnTo>
                  <a:pt x="f1623" y="f2916"/>
                </a:lnTo>
                <a:lnTo>
                  <a:pt x="f4260" y="f2659"/>
                </a:lnTo>
                <a:lnTo>
                  <a:pt x="f4261" y="f2924"/>
                </a:lnTo>
                <a:lnTo>
                  <a:pt x="f665" y="f2675"/>
                </a:lnTo>
                <a:lnTo>
                  <a:pt x="f4262" y="f3842"/>
                </a:lnTo>
                <a:lnTo>
                  <a:pt x="f4263" y="f2681"/>
                </a:lnTo>
                <a:lnTo>
                  <a:pt x="f4264" y="f2908"/>
                </a:lnTo>
                <a:lnTo>
                  <a:pt x="f1659" y="f4265"/>
                </a:lnTo>
                <a:lnTo>
                  <a:pt x="f836" y="f2689"/>
                </a:lnTo>
                <a:lnTo>
                  <a:pt x="f1662" y="f4266"/>
                </a:lnTo>
                <a:lnTo>
                  <a:pt x="f2088" y="f1183"/>
                </a:lnTo>
                <a:lnTo>
                  <a:pt x="f4267" y="f1145"/>
                </a:lnTo>
                <a:lnTo>
                  <a:pt x="f847" y="f1173"/>
                </a:lnTo>
                <a:lnTo>
                  <a:pt x="f4268" y="f2894"/>
                </a:lnTo>
                <a:lnTo>
                  <a:pt x="f1587" y="f2892"/>
                </a:lnTo>
                <a:lnTo>
                  <a:pt x="f1544" y="f1168"/>
                </a:lnTo>
                <a:lnTo>
                  <a:pt x="f4269" y="f2889"/>
                </a:lnTo>
                <a:lnTo>
                  <a:pt x="f4270" y="f2887"/>
                </a:lnTo>
                <a:lnTo>
                  <a:pt x="f1591" y="f2611"/>
                </a:lnTo>
                <a:lnTo>
                  <a:pt x="f4271" y="f2815"/>
                </a:lnTo>
                <a:lnTo>
                  <a:pt x="f4272" y="f3018"/>
                </a:lnTo>
                <a:lnTo>
                  <a:pt x="f1604" y="f1162"/>
                </a:lnTo>
                <a:lnTo>
                  <a:pt x="f4273" y="f3015"/>
                </a:lnTo>
                <a:lnTo>
                  <a:pt x="f4274" y="f2594"/>
                </a:lnTo>
                <a:lnTo>
                  <a:pt x="f4275" y="f3012"/>
                </a:lnTo>
                <a:lnTo>
                  <a:pt x="f4276" y="f3010"/>
                </a:lnTo>
                <a:lnTo>
                  <a:pt x="f4277" y="f4278"/>
                </a:lnTo>
                <a:lnTo>
                  <a:pt x="f4279" y="f4280"/>
                </a:lnTo>
                <a:lnTo>
                  <a:pt x="f4281" y="f3005"/>
                </a:lnTo>
                <a:lnTo>
                  <a:pt x="f4282" y="f1388"/>
                </a:lnTo>
                <a:lnTo>
                  <a:pt x="f4281" y="f1372"/>
                </a:lnTo>
                <a:lnTo>
                  <a:pt x="f4279" y="f4283"/>
                </a:lnTo>
                <a:lnTo>
                  <a:pt x="f4277" y="f4284"/>
                </a:lnTo>
                <a:lnTo>
                  <a:pt x="f4285" y="f4286"/>
                </a:lnTo>
                <a:lnTo>
                  <a:pt x="f1671" y="f1355"/>
                </a:lnTo>
                <a:lnTo>
                  <a:pt x="f4274" y="f4287"/>
                </a:lnTo>
                <a:lnTo>
                  <a:pt x="f4288" y="f1446"/>
                </a:lnTo>
                <a:lnTo>
                  <a:pt x="f1593" y="f3107"/>
                </a:lnTo>
                <a:lnTo>
                  <a:pt x="f4289" y="f4290"/>
                </a:lnTo>
                <a:lnTo>
                  <a:pt x="f4291" y="f1443"/>
                </a:lnTo>
                <a:lnTo>
                  <a:pt x="f1669" y="f1270"/>
                </a:lnTo>
                <a:lnTo>
                  <a:pt x="f1590" y="f2769"/>
                </a:lnTo>
                <a:lnTo>
                  <a:pt x="f1589" y="f2544"/>
                </a:lnTo>
                <a:lnTo>
                  <a:pt x="f4292" y="f4293"/>
                </a:lnTo>
                <a:lnTo>
                  <a:pt x="f4294" y="f1206"/>
                </a:lnTo>
                <a:lnTo>
                  <a:pt x="f4295" y="f2786"/>
                </a:lnTo>
                <a:lnTo>
                  <a:pt x="f4296" y="f1435"/>
                </a:lnTo>
                <a:lnTo>
                  <a:pt x="f2091" y="f2976"/>
                </a:lnTo>
                <a:lnTo>
                  <a:pt x="f1609" y="f1336"/>
                </a:lnTo>
                <a:lnTo>
                  <a:pt x="f4297" y="f4298"/>
                </a:lnTo>
                <a:lnTo>
                  <a:pt x="f1568" y="f1424"/>
                </a:lnTo>
                <a:lnTo>
                  <a:pt x="f4299" y="f2527"/>
                </a:lnTo>
                <a:lnTo>
                  <a:pt x="f4300" y="f4301"/>
                </a:lnTo>
                <a:lnTo>
                  <a:pt x="f830" y="f1260"/>
                </a:lnTo>
                <a:lnTo>
                  <a:pt x="f646" y="f1333"/>
                </a:lnTo>
                <a:lnTo>
                  <a:pt x="f4302" y="f2802"/>
                </a:lnTo>
                <a:lnTo>
                  <a:pt x="f875" y="f2963"/>
                </a:lnTo>
                <a:lnTo>
                  <a:pt x="f1643" y="f2513"/>
                </a:lnTo>
                <a:lnTo>
                  <a:pt x="f1635" y="f2500"/>
                </a:lnTo>
                <a:lnTo>
                  <a:pt x="f4303" y="f2509"/>
                </a:lnTo>
                <a:lnTo>
                  <a:pt x="f4304" y="f2503"/>
                </a:lnTo>
                <a:lnTo>
                  <a:pt x="f4305" y="f2506"/>
                </a:lnTo>
                <a:lnTo>
                  <a:pt x="f621" y="f2503"/>
                </a:lnTo>
                <a:lnTo>
                  <a:pt x="f1668" y="f2509"/>
                </a:lnTo>
                <a:lnTo>
                  <a:pt x="f1356" y="f1322"/>
                </a:lnTo>
                <a:lnTo>
                  <a:pt x="f4306" y="f2500"/>
                </a:lnTo>
                <a:lnTo>
                  <a:pt x="f2227" y="f2513"/>
                </a:lnTo>
                <a:lnTo>
                  <a:pt x="f1692" y="f1258"/>
                </a:lnTo>
                <a:lnTo>
                  <a:pt x="f502" y="f2516"/>
                </a:lnTo>
                <a:lnTo>
                  <a:pt x="f607" y="f2802"/>
                </a:lnTo>
                <a:lnTo>
                  <a:pt x="f1863" y="f3399"/>
                </a:lnTo>
                <a:lnTo>
                  <a:pt x="f478" y="f2493"/>
                </a:lnTo>
                <a:lnTo>
                  <a:pt x="f4307" y="f3524"/>
                </a:lnTo>
                <a:lnTo>
                  <a:pt x="f1288" y="f1425"/>
                </a:lnTo>
                <a:lnTo>
                  <a:pt x="f701" y="f1268"/>
                </a:lnTo>
                <a:lnTo>
                  <a:pt x="f1778" y="f3551"/>
                </a:lnTo>
                <a:lnTo>
                  <a:pt x="f2191" y="f4308"/>
                </a:lnTo>
                <a:lnTo>
                  <a:pt x="f519" y="f2541"/>
                </a:lnTo>
                <a:lnTo>
                  <a:pt x="f1373" y="f3151"/>
                </a:lnTo>
                <a:lnTo>
                  <a:pt x="f611" y="f3149"/>
                </a:lnTo>
                <a:lnTo>
                  <a:pt x="f2244" y="f4309"/>
                </a:lnTo>
                <a:lnTo>
                  <a:pt x="f1331" y="f2784"/>
                </a:lnTo>
                <a:lnTo>
                  <a:pt x="f4310" y="f2784"/>
                </a:lnTo>
                <a:lnTo>
                  <a:pt x="f4311" y="f2784"/>
                </a:lnTo>
                <a:lnTo>
                  <a:pt x="f4312" y="f3515"/>
                </a:lnTo>
                <a:lnTo>
                  <a:pt x="f4313" y="f1412"/>
                </a:lnTo>
                <a:lnTo>
                  <a:pt x="f4314" y="f2782"/>
                </a:lnTo>
                <a:lnTo>
                  <a:pt x="f4315" y="f2794"/>
                </a:lnTo>
                <a:lnTo>
                  <a:pt x="f4259" y="f2780"/>
                </a:lnTo>
                <a:lnTo>
                  <a:pt x="f676" y="f3151"/>
                </a:lnTo>
                <a:lnTo>
                  <a:pt x="f4316" y="f1410"/>
                </a:lnTo>
                <a:lnTo>
                  <a:pt x="f1622" y="f1439"/>
                </a:lnTo>
                <a:lnTo>
                  <a:pt x="f875" y="f4308"/>
                </a:lnTo>
                <a:lnTo>
                  <a:pt x="f4261" y="f1408"/>
                </a:lnTo>
                <a:lnTo>
                  <a:pt x="f667" y="f1341"/>
                </a:lnTo>
                <a:lnTo>
                  <a:pt x="f4317" y="f1202"/>
                </a:lnTo>
                <a:lnTo>
                  <a:pt x="f2079" y="f4318"/>
                </a:lnTo>
                <a:lnTo>
                  <a:pt x="f4319" y="f2769"/>
                </a:lnTo>
                <a:lnTo>
                  <a:pt x="f4320" y="f4012"/>
                </a:lnTo>
                <a:lnTo>
                  <a:pt x="f1655" y="f4321"/>
                </a:lnTo>
                <a:lnTo>
                  <a:pt x="f4322" y="f1403"/>
                </a:lnTo>
                <a:lnTo>
                  <a:pt x="f4323" y="f1199"/>
                </a:lnTo>
                <a:lnTo>
                  <a:pt x="f4324" y="f1302"/>
                </a:lnTo>
                <a:lnTo>
                  <a:pt x="f1570" y="f2555"/>
                </a:lnTo>
                <a:lnTo>
                  <a:pt x="f4325" y="f1197"/>
                </a:lnTo>
                <a:lnTo>
                  <a:pt x="f4326" y="f2761"/>
                </a:lnTo>
                <a:lnTo>
                  <a:pt x="f1562" y="f1286"/>
                </a:lnTo>
                <a:lnTo>
                  <a:pt x="f2086" y="f3104"/>
                </a:lnTo>
                <a:lnTo>
                  <a:pt x="f1560" y="f1398"/>
                </a:lnTo>
                <a:lnTo>
                  <a:pt x="f1582" y="f3452"/>
                </a:lnTo>
                <a:lnTo>
                  <a:pt x="f4327" y="f4328"/>
                </a:lnTo>
                <a:lnTo>
                  <a:pt x="f4329" y="f4284"/>
                </a:lnTo>
                <a:lnTo>
                  <a:pt x="f4330" y="f4331"/>
                </a:lnTo>
                <a:lnTo>
                  <a:pt x="f4332" y="f2567"/>
                </a:lnTo>
                <a:lnTo>
                  <a:pt x="f2088" y="f1390"/>
                </a:lnTo>
                <a:lnTo>
                  <a:pt x="f4237" y="f1390"/>
                </a:lnTo>
                <a:close/>
                <a:moveTo>
                  <a:pt x="f4330" y="f2875"/>
                </a:moveTo>
                <a:lnTo>
                  <a:pt x="f1583" y="f4333"/>
                </a:lnTo>
                <a:lnTo>
                  <a:pt x="f1558" y="f4334"/>
                </a:lnTo>
                <a:lnTo>
                  <a:pt x="f1560" y="f4335"/>
                </a:lnTo>
                <a:lnTo>
                  <a:pt x="f4297" y="f1158"/>
                </a:lnTo>
                <a:lnTo>
                  <a:pt x="f4336" y="f4337"/>
                </a:lnTo>
                <a:lnTo>
                  <a:pt x="f4338" y="f1164"/>
                </a:lnTo>
                <a:lnTo>
                  <a:pt x="f4324" y="f4339"/>
                </a:lnTo>
                <a:lnTo>
                  <a:pt x="f4264" y="f2613"/>
                </a:lnTo>
                <a:lnTo>
                  <a:pt x="f4340" y="f3828"/>
                </a:lnTo>
                <a:lnTo>
                  <a:pt x="f4341" y="f4342"/>
                </a:lnTo>
                <a:lnTo>
                  <a:pt x="f654" y="f4343"/>
                </a:lnTo>
                <a:lnTo>
                  <a:pt x="f4319" y="f3220"/>
                </a:lnTo>
                <a:lnTo>
                  <a:pt x="f4344" y="f2826"/>
                </a:lnTo>
                <a:lnTo>
                  <a:pt x="f4345" y="f2646"/>
                </a:lnTo>
                <a:lnTo>
                  <a:pt x="f4346" y="f2622"/>
                </a:lnTo>
                <a:lnTo>
                  <a:pt x="f1619" y="f2841"/>
                </a:lnTo>
                <a:lnTo>
                  <a:pt x="f4347" y="f2838"/>
                </a:lnTo>
                <a:lnTo>
                  <a:pt x="f1647" y="f2642"/>
                </a:lnTo>
                <a:lnTo>
                  <a:pt x="f2065" y="f2699"/>
                </a:lnTo>
                <a:lnTo>
                  <a:pt x="f1623" y="f2631"/>
                </a:lnTo>
                <a:lnTo>
                  <a:pt x="f4348" y="f2635"/>
                </a:lnTo>
                <a:lnTo>
                  <a:pt x="f4349" y="f1174"/>
                </a:lnTo>
                <a:lnTo>
                  <a:pt x="f680" y="f4350"/>
                </a:lnTo>
                <a:lnTo>
                  <a:pt x="f627" y="f4350"/>
                </a:lnTo>
                <a:lnTo>
                  <a:pt x="f4351" y="f4350"/>
                </a:lnTo>
                <a:lnTo>
                  <a:pt x="f817" y="f4251"/>
                </a:lnTo>
                <a:lnTo>
                  <a:pt x="f4352" y="f2633"/>
                </a:lnTo>
                <a:lnTo>
                  <a:pt x="f1340" y="f1173"/>
                </a:lnTo>
                <a:lnTo>
                  <a:pt x="f1349" y="f2699"/>
                </a:lnTo>
                <a:lnTo>
                  <a:pt x="f1351" y="f2642"/>
                </a:lnTo>
                <a:lnTo>
                  <a:pt x="f690" y="f2832"/>
                </a:lnTo>
                <a:lnTo>
                  <a:pt x="f1685" y="f3027"/>
                </a:lnTo>
                <a:lnTo>
                  <a:pt x="f615" y="f1170"/>
                </a:lnTo>
                <a:lnTo>
                  <a:pt x="f2276" y="f2892"/>
                </a:lnTo>
                <a:lnTo>
                  <a:pt x="f4353" y="f2618"/>
                </a:lnTo>
                <a:lnTo>
                  <a:pt x="f4354" y="f2705"/>
                </a:lnTo>
                <a:lnTo>
                  <a:pt x="f1690" y="f3976"/>
                </a:lnTo>
                <a:lnTo>
                  <a:pt x="f694" y="f4355"/>
                </a:lnTo>
                <a:lnTo>
                  <a:pt x="f1692" y="f4356"/>
                </a:lnTo>
                <a:lnTo>
                  <a:pt x="f1861" y="f2710"/>
                </a:lnTo>
                <a:lnTo>
                  <a:pt x="f1315" y="f3196"/>
                </a:lnTo>
                <a:lnTo>
                  <a:pt x="f1305" y="f2611"/>
                </a:lnTo>
                <a:lnTo>
                  <a:pt x="f500" y="f2863"/>
                </a:lnTo>
                <a:lnTo>
                  <a:pt x="f498" y="f2865"/>
                </a:lnTo>
                <a:lnTo>
                  <a:pt x="f516" y="f1163"/>
                </a:lnTo>
                <a:lnTo>
                  <a:pt x="f1825" y="f3984"/>
                </a:lnTo>
                <a:lnTo>
                  <a:pt x="f1300" y="f3238"/>
                </a:lnTo>
                <a:lnTo>
                  <a:pt x="f1652" y="f3986"/>
                </a:lnTo>
                <a:lnTo>
                  <a:pt x="f1376" y="f3012"/>
                </a:lnTo>
                <a:lnTo>
                  <a:pt x="f1376" y="f2875"/>
                </a:lnTo>
                <a:lnTo>
                  <a:pt x="f4330" y="f2875"/>
                </a:lnTo>
                <a:close/>
                <a:moveTo>
                  <a:pt x="f2766" y="f2802"/>
                </a:moveTo>
                <a:lnTo>
                  <a:pt x="f4357" y="f2802"/>
                </a:lnTo>
                <a:lnTo>
                  <a:pt x="f4357" y="f2804"/>
                </a:lnTo>
                <a:lnTo>
                  <a:pt x="f4358" y="f2722"/>
                </a:lnTo>
                <a:lnTo>
                  <a:pt x="f2491" y="f2806"/>
                </a:lnTo>
                <a:lnTo>
                  <a:pt x="f3394" y="f2808"/>
                </a:lnTo>
                <a:lnTo>
                  <a:pt x="f4301" y="f2810"/>
                </a:lnTo>
                <a:lnTo>
                  <a:pt x="f4359" y="f2717"/>
                </a:lnTo>
                <a:lnTo>
                  <a:pt x="f3399" y="f2813"/>
                </a:lnTo>
                <a:lnTo>
                  <a:pt x="f2518" y="f2815"/>
                </a:lnTo>
                <a:lnTo>
                  <a:pt x="f2961" y="f2713"/>
                </a:lnTo>
                <a:lnTo>
                  <a:pt x="f1219" y="f1153"/>
                </a:lnTo>
                <a:lnTo>
                  <a:pt x="f1220" y="f2819"/>
                </a:lnTo>
                <a:lnTo>
                  <a:pt x="f1330" y="f2821"/>
                </a:lnTo>
                <a:lnTo>
                  <a:pt x="f4360" y="f2823"/>
                </a:lnTo>
                <a:lnTo>
                  <a:pt x="f4361" y="f2650"/>
                </a:lnTo>
                <a:lnTo>
                  <a:pt x="f4362" y="f2826"/>
                </a:lnTo>
                <a:lnTo>
                  <a:pt x="f1246" y="f2828"/>
                </a:lnTo>
                <a:lnTo>
                  <a:pt x="f4363" y="f2644"/>
                </a:lnTo>
                <a:lnTo>
                  <a:pt x="f4364" y="f2624"/>
                </a:lnTo>
                <a:lnTo>
                  <a:pt x="f4365" y="f2832"/>
                </a:lnTo>
                <a:lnTo>
                  <a:pt x="f4366" y="f1147"/>
                </a:lnTo>
                <a:lnTo>
                  <a:pt x="f4367" y="f1147"/>
                </a:lnTo>
                <a:lnTo>
                  <a:pt x="f4368" y="f1147"/>
                </a:lnTo>
                <a:lnTo>
                  <a:pt x="f4369" y="f2625"/>
                </a:lnTo>
                <a:lnTo>
                  <a:pt x="f4370" y="f2838"/>
                </a:lnTo>
                <a:lnTo>
                  <a:pt x="f4371" y="f1171"/>
                </a:lnTo>
                <a:lnTo>
                  <a:pt x="f4372" y="f2841"/>
                </a:lnTo>
                <a:lnTo>
                  <a:pt x="f4373" y="f2843"/>
                </a:lnTo>
                <a:lnTo>
                  <a:pt x="f1721" y="f1170"/>
                </a:lnTo>
                <a:lnTo>
                  <a:pt x="f4374" y="f2646"/>
                </a:lnTo>
                <a:lnTo>
                  <a:pt x="f4375" y="f1169"/>
                </a:lnTo>
                <a:lnTo>
                  <a:pt x="f4376" y="f2848"/>
                </a:lnTo>
                <a:lnTo>
                  <a:pt x="f4377" y="f2650"/>
                </a:lnTo>
                <a:lnTo>
                  <a:pt x="f4378" y="f2851"/>
                </a:lnTo>
                <a:lnTo>
                  <a:pt x="f1729" y="f1167"/>
                </a:lnTo>
                <a:lnTo>
                  <a:pt x="f4379" y="f2614"/>
                </a:lnTo>
                <a:lnTo>
                  <a:pt x="f4380" y="f2855"/>
                </a:lnTo>
                <a:lnTo>
                  <a:pt x="f4381" y="f2857"/>
                </a:lnTo>
                <a:lnTo>
                  <a:pt x="f4382" y="f2859"/>
                </a:lnTo>
                <a:lnTo>
                  <a:pt x="f4383" y="f2861"/>
                </a:lnTo>
                <a:lnTo>
                  <a:pt x="f4384" y="f2863"/>
                </a:lnTo>
                <a:lnTo>
                  <a:pt x="f4385" y="f2865"/>
                </a:lnTo>
                <a:lnTo>
                  <a:pt x="f4386" y="f1163"/>
                </a:lnTo>
                <a:lnTo>
                  <a:pt x="f4387" y="f2868"/>
                </a:lnTo>
                <a:lnTo>
                  <a:pt x="f4388" y="f1160"/>
                </a:lnTo>
                <a:lnTo>
                  <a:pt x="f4389" y="f2592"/>
                </a:lnTo>
                <a:lnTo>
                  <a:pt x="f4390" y="f2723"/>
                </a:lnTo>
                <a:lnTo>
                  <a:pt x="f1735" y="f2873"/>
                </a:lnTo>
                <a:lnTo>
                  <a:pt x="f1735" y="f2802"/>
                </a:lnTo>
                <a:lnTo>
                  <a:pt x="f4391" y="f2802"/>
                </a:lnTo>
                <a:lnTo>
                  <a:pt x="f4391" y="f2875"/>
                </a:lnTo>
                <a:lnTo>
                  <a:pt x="f4392" y="f2876"/>
                </a:lnTo>
                <a:lnTo>
                  <a:pt x="f4393" y="f2878"/>
                </a:lnTo>
                <a:lnTo>
                  <a:pt x="f4394" y="f2880"/>
                </a:lnTo>
                <a:lnTo>
                  <a:pt x="f4395" y="f2882"/>
                </a:lnTo>
                <a:lnTo>
                  <a:pt x="f4396" y="f2884"/>
                </a:lnTo>
                <a:lnTo>
                  <a:pt x="f4397" y="f2861"/>
                </a:lnTo>
                <a:lnTo>
                  <a:pt x="f4398" y="f2887"/>
                </a:lnTo>
                <a:lnTo>
                  <a:pt x="f4399" y="f2889"/>
                </a:lnTo>
                <a:lnTo>
                  <a:pt x="f4400" y="f1168"/>
                </a:lnTo>
                <a:lnTo>
                  <a:pt x="f4401" y="f2892"/>
                </a:lnTo>
                <a:lnTo>
                  <a:pt x="f4402" y="f2894"/>
                </a:lnTo>
                <a:lnTo>
                  <a:pt x="f4403" y="f2640"/>
                </a:lnTo>
                <a:lnTo>
                  <a:pt x="f1510" y="f2897"/>
                </a:lnTo>
                <a:lnTo>
                  <a:pt x="f4404" y="f2899"/>
                </a:lnTo>
                <a:lnTo>
                  <a:pt x="f4405" y="f2693"/>
                </a:lnTo>
                <a:lnTo>
                  <a:pt x="f4406" y="f2902"/>
                </a:lnTo>
                <a:lnTo>
                  <a:pt x="f1488" y="f2904"/>
                </a:lnTo>
                <a:lnTo>
                  <a:pt x="f4407" y="f2906"/>
                </a:lnTo>
                <a:lnTo>
                  <a:pt x="f4408" y="f2908"/>
                </a:lnTo>
                <a:lnTo>
                  <a:pt x="f4409" y="f2910"/>
                </a:lnTo>
                <a:lnTo>
                  <a:pt x="f4410" y="f1134"/>
                </a:lnTo>
                <a:lnTo>
                  <a:pt x="f4385" y="f2677"/>
                </a:lnTo>
                <a:lnTo>
                  <a:pt x="f4411" y="f2675"/>
                </a:lnTo>
                <a:lnTo>
                  <a:pt x="f4412" y="f1130"/>
                </a:lnTo>
                <a:lnTo>
                  <a:pt x="f4413" y="f2914"/>
                </a:lnTo>
                <a:lnTo>
                  <a:pt x="f4414" y="f2659"/>
                </a:lnTo>
                <a:lnTo>
                  <a:pt x="f4376" y="f2916"/>
                </a:lnTo>
                <a:lnTo>
                  <a:pt x="f4415" y="f2661"/>
                </a:lnTo>
                <a:lnTo>
                  <a:pt x="f1708" y="f2663"/>
                </a:lnTo>
                <a:lnTo>
                  <a:pt x="f4371" y="f1127"/>
                </a:lnTo>
                <a:lnTo>
                  <a:pt x="f4416" y="f2663"/>
                </a:lnTo>
                <a:lnTo>
                  <a:pt x="f4367" y="f2661"/>
                </a:lnTo>
                <a:lnTo>
                  <a:pt x="f4417" y="f2673"/>
                </a:lnTo>
                <a:lnTo>
                  <a:pt x="f4418" y="f2924"/>
                </a:lnTo>
                <a:lnTo>
                  <a:pt x="f4419" y="f2926"/>
                </a:lnTo>
                <a:lnTo>
                  <a:pt x="f1233" y="f2928"/>
                </a:lnTo>
                <a:lnTo>
                  <a:pt x="f4420" y="f2930"/>
                </a:lnTo>
                <a:lnTo>
                  <a:pt x="f4421" y="f1137"/>
                </a:lnTo>
                <a:lnTo>
                  <a:pt x="f1330" y="f2932"/>
                </a:lnTo>
                <a:lnTo>
                  <a:pt x="f4422" y="f2691"/>
                </a:lnTo>
                <a:lnTo>
                  <a:pt x="f3406" y="f2935"/>
                </a:lnTo>
                <a:lnTo>
                  <a:pt x="f3529" y="f2937"/>
                </a:lnTo>
                <a:lnTo>
                  <a:pt x="f1214" y="f2635"/>
                </a:lnTo>
                <a:lnTo>
                  <a:pt x="f3394" y="f2838"/>
                </a:lnTo>
                <a:lnTo>
                  <a:pt x="f1427" y="f2940"/>
                </a:lnTo>
                <a:lnTo>
                  <a:pt x="f1422" y="f2942"/>
                </a:lnTo>
                <a:lnTo>
                  <a:pt x="f1317" y="f2942"/>
                </a:lnTo>
                <a:lnTo>
                  <a:pt x="f3389" y="f2945"/>
                </a:lnTo>
                <a:lnTo>
                  <a:pt x="f3494" y="f2945"/>
                </a:lnTo>
                <a:lnTo>
                  <a:pt x="f1403" y="f2948"/>
                </a:lnTo>
                <a:lnTo>
                  <a:pt x="f1345" y="f2950"/>
                </a:lnTo>
                <a:lnTo>
                  <a:pt x="f1304" y="f2937"/>
                </a:lnTo>
                <a:lnTo>
                  <a:pt x="f4423" y="f1147"/>
                </a:lnTo>
                <a:lnTo>
                  <a:pt x="f4423" y="f2618"/>
                </a:lnTo>
                <a:lnTo>
                  <a:pt x="f2766" y="f2614"/>
                </a:lnTo>
                <a:lnTo>
                  <a:pt x="f2766" y="f2954"/>
                </a:lnTo>
                <a:lnTo>
                  <a:pt x="f2766" y="f2716"/>
                </a:lnTo>
                <a:lnTo>
                  <a:pt x="f2766" y="f2802"/>
                </a:lnTo>
                <a:close/>
                <a:moveTo>
                  <a:pt x="f3813" y="f3281"/>
                </a:moveTo>
                <a:lnTo>
                  <a:pt x="f4424" y="f3283"/>
                </a:lnTo>
                <a:lnTo>
                  <a:pt x="f4425" y="f3285"/>
                </a:lnTo>
                <a:lnTo>
                  <a:pt x="f4426" y="f3287"/>
                </a:lnTo>
                <a:lnTo>
                  <a:pt x="f4278" y="f3289"/>
                </a:lnTo>
                <a:lnTo>
                  <a:pt x="f4427" y="f3291"/>
                </a:lnTo>
                <a:lnTo>
                  <a:pt x="f3805" y="f3293"/>
                </a:lnTo>
                <a:lnTo>
                  <a:pt x="f3006" y="f3295"/>
                </a:lnTo>
                <a:lnTo>
                  <a:pt x="f4428" y="f3297"/>
                </a:lnTo>
                <a:lnTo>
                  <a:pt x="f4429" y="f3299"/>
                </a:lnTo>
                <a:lnTo>
                  <a:pt x="f2731" y="f3301"/>
                </a:lnTo>
                <a:lnTo>
                  <a:pt x="f2574" y="f3303"/>
                </a:lnTo>
                <a:lnTo>
                  <a:pt x="f4430" y="f3305"/>
                </a:lnTo>
                <a:lnTo>
                  <a:pt x="f4431" y="f3307"/>
                </a:lnTo>
                <a:lnTo>
                  <a:pt x="f4238" y="f3309"/>
                </a:lnTo>
                <a:lnTo>
                  <a:pt x="f2733" y="f3311"/>
                </a:lnTo>
                <a:lnTo>
                  <a:pt x="f4432" y="f3313"/>
                </a:lnTo>
                <a:lnTo>
                  <a:pt x="f2733" y="f3314"/>
                </a:lnTo>
                <a:lnTo>
                  <a:pt x="f4238" y="f3315"/>
                </a:lnTo>
                <a:lnTo>
                  <a:pt x="f4431" y="f3316"/>
                </a:lnTo>
                <a:lnTo>
                  <a:pt x="f4430" y="f3317"/>
                </a:lnTo>
                <a:lnTo>
                  <a:pt x="f4433" y="f3319"/>
                </a:lnTo>
                <a:lnTo>
                  <a:pt x="f2731" y="f3320"/>
                </a:lnTo>
                <a:lnTo>
                  <a:pt x="f4429" y="f3321"/>
                </a:lnTo>
                <a:lnTo>
                  <a:pt x="f4428" y="f3322"/>
                </a:lnTo>
                <a:lnTo>
                  <a:pt x="f4280" y="f3324"/>
                </a:lnTo>
                <a:lnTo>
                  <a:pt x="f3805" y="f3325"/>
                </a:lnTo>
                <a:lnTo>
                  <a:pt x="f4434" y="f3327"/>
                </a:lnTo>
                <a:lnTo>
                  <a:pt x="f4278" y="f3328"/>
                </a:lnTo>
                <a:lnTo>
                  <a:pt x="f4426" y="f3329"/>
                </a:lnTo>
                <a:lnTo>
                  <a:pt x="f3810" y="f3331"/>
                </a:lnTo>
                <a:lnTo>
                  <a:pt x="f4435" y="f3333"/>
                </a:lnTo>
                <a:lnTo>
                  <a:pt x="f4436" y="f3335"/>
                </a:lnTo>
                <a:lnTo>
                  <a:pt x="f2722" y="f3333"/>
                </a:lnTo>
                <a:lnTo>
                  <a:pt x="f4437" y="f3331"/>
                </a:lnTo>
                <a:lnTo>
                  <a:pt x="f2806" y="f3329"/>
                </a:lnTo>
                <a:lnTo>
                  <a:pt x="f4438" y="f3328"/>
                </a:lnTo>
                <a:lnTo>
                  <a:pt x="f2808" y="f3327"/>
                </a:lnTo>
                <a:lnTo>
                  <a:pt x="f4439" y="f3325"/>
                </a:lnTo>
                <a:lnTo>
                  <a:pt x="f2880" y="f3324"/>
                </a:lnTo>
                <a:lnTo>
                  <a:pt x="f3820" y="f3322"/>
                </a:lnTo>
                <a:lnTo>
                  <a:pt x="f4440" y="f3321"/>
                </a:lnTo>
                <a:lnTo>
                  <a:pt x="f4441" y="f3320"/>
                </a:lnTo>
                <a:lnTo>
                  <a:pt x="f4442" y="f3319"/>
                </a:lnTo>
                <a:lnTo>
                  <a:pt x="f1163" y="f3317"/>
                </a:lnTo>
                <a:lnTo>
                  <a:pt x="f3192" y="f3316"/>
                </a:lnTo>
                <a:lnTo>
                  <a:pt x="f4246" y="f3315"/>
                </a:lnTo>
                <a:lnTo>
                  <a:pt x="f2607" y="f3314"/>
                </a:lnTo>
                <a:lnTo>
                  <a:pt x="f4443" y="f3313"/>
                </a:lnTo>
                <a:lnTo>
                  <a:pt x="f2607" y="f3311"/>
                </a:lnTo>
                <a:lnTo>
                  <a:pt x="f4246" y="f3309"/>
                </a:lnTo>
                <a:lnTo>
                  <a:pt x="f3192" y="f3307"/>
                </a:lnTo>
                <a:lnTo>
                  <a:pt x="f1163" y="f3305"/>
                </a:lnTo>
                <a:lnTo>
                  <a:pt x="f1157" y="f3303"/>
                </a:lnTo>
                <a:lnTo>
                  <a:pt x="f4441" y="f3301"/>
                </a:lnTo>
                <a:lnTo>
                  <a:pt x="f4244" y="f3299"/>
                </a:lnTo>
                <a:lnTo>
                  <a:pt x="f1162" y="f3297"/>
                </a:lnTo>
                <a:lnTo>
                  <a:pt x="f2810" y="f3295"/>
                </a:lnTo>
                <a:lnTo>
                  <a:pt x="f1159" y="f3293"/>
                </a:lnTo>
                <a:lnTo>
                  <a:pt x="f4335" y="f3291"/>
                </a:lnTo>
                <a:lnTo>
                  <a:pt x="f4444" y="f3289"/>
                </a:lnTo>
                <a:lnTo>
                  <a:pt x="f3240" y="f3287"/>
                </a:lnTo>
                <a:lnTo>
                  <a:pt x="f4445" y="f3285"/>
                </a:lnTo>
                <a:lnTo>
                  <a:pt x="f2876" y="f3283"/>
                </a:lnTo>
                <a:lnTo>
                  <a:pt x="f4446" y="f3281"/>
                </a:lnTo>
                <a:lnTo>
                  <a:pt x="f3813" y="f3281"/>
                </a:lnTo>
                <a:close/>
                <a:moveTo>
                  <a:pt x="f4447" y="f2802"/>
                </a:moveTo>
                <a:lnTo>
                  <a:pt x="f4447" y="f2945"/>
                </a:lnTo>
                <a:lnTo>
                  <a:pt x="f4448" y="f2945"/>
                </a:lnTo>
                <a:lnTo>
                  <a:pt x="f4448" y="f2802"/>
                </a:lnTo>
                <a:lnTo>
                  <a:pt x="f4447" y="f2802"/>
                </a:lnTo>
                <a:close/>
                <a:moveTo>
                  <a:pt x="f1095" y="f2489"/>
                </a:moveTo>
                <a:lnTo>
                  <a:pt x="f4449" y="f2491"/>
                </a:lnTo>
                <a:lnTo>
                  <a:pt x="f4450" y="f2493"/>
                </a:lnTo>
                <a:lnTo>
                  <a:pt x="f4451" y="f2495"/>
                </a:lnTo>
                <a:lnTo>
                  <a:pt x="f4452" y="f2497"/>
                </a:lnTo>
                <a:lnTo>
                  <a:pt x="f4453" y="f1217"/>
                </a:lnTo>
                <a:lnTo>
                  <a:pt x="f3329" y="f2500"/>
                </a:lnTo>
                <a:lnTo>
                  <a:pt x="f3924" y="f1322"/>
                </a:lnTo>
                <a:lnTo>
                  <a:pt x="f3899" y="f2503"/>
                </a:lnTo>
                <a:lnTo>
                  <a:pt x="f4454" y="f2503"/>
                </a:lnTo>
                <a:lnTo>
                  <a:pt x="f4455" y="f2506"/>
                </a:lnTo>
                <a:lnTo>
                  <a:pt x="f4456" y="f2503"/>
                </a:lnTo>
                <a:lnTo>
                  <a:pt x="f4457" y="f2509"/>
                </a:lnTo>
                <a:lnTo>
                  <a:pt x="f3871" y="f1322"/>
                </a:lnTo>
                <a:lnTo>
                  <a:pt x="f3863" y="f2500"/>
                </a:lnTo>
                <a:lnTo>
                  <a:pt x="f4458" y="f2513"/>
                </a:lnTo>
                <a:lnTo>
                  <a:pt x="f3293" y="f1258"/>
                </a:lnTo>
                <a:lnTo>
                  <a:pt x="f3283" y="f2516"/>
                </a:lnTo>
                <a:lnTo>
                  <a:pt x="f4459" y="f2518"/>
                </a:lnTo>
                <a:lnTo>
                  <a:pt x="f4460" y="f1333"/>
                </a:lnTo>
                <a:lnTo>
                  <a:pt x="f4461" y="f2521"/>
                </a:lnTo>
                <a:lnTo>
                  <a:pt x="f4462" y="f2523"/>
                </a:lnTo>
                <a:lnTo>
                  <a:pt x="f4463" y="f2525"/>
                </a:lnTo>
                <a:lnTo>
                  <a:pt x="f3847" y="f2527"/>
                </a:lnTo>
                <a:lnTo>
                  <a:pt x="f4464" y="f1425"/>
                </a:lnTo>
                <a:lnTo>
                  <a:pt x="f4465" y="f1430"/>
                </a:lnTo>
                <a:lnTo>
                  <a:pt x="f3961" y="f2531"/>
                </a:lnTo>
                <a:lnTo>
                  <a:pt x="f1127" y="f1336"/>
                </a:lnTo>
                <a:lnTo>
                  <a:pt x="f4466" y="f1417"/>
                </a:lnTo>
                <a:lnTo>
                  <a:pt x="f2945" y="f1416"/>
                </a:lnTo>
                <a:lnTo>
                  <a:pt x="f4467" y="f2536"/>
                </a:lnTo>
                <a:lnTo>
                  <a:pt x="f4468" y="f2538"/>
                </a:lnTo>
                <a:lnTo>
                  <a:pt x="f1135" y="f1438"/>
                </a:lnTo>
                <a:lnTo>
                  <a:pt x="f2948" y="f2541"/>
                </a:lnTo>
                <a:lnTo>
                  <a:pt x="f2651" y="f1408"/>
                </a:lnTo>
                <a:lnTo>
                  <a:pt x="f4469" y="f2544"/>
                </a:lnTo>
                <a:lnTo>
                  <a:pt x="f2904" y="f2546"/>
                </a:lnTo>
                <a:lnTo>
                  <a:pt x="f4470" y="f1405"/>
                </a:lnTo>
                <a:lnTo>
                  <a:pt x="f3035" y="f2549"/>
                </a:lnTo>
                <a:lnTo>
                  <a:pt x="f4471" y="f2551"/>
                </a:lnTo>
                <a:lnTo>
                  <a:pt x="f2950" y="f2553"/>
                </a:lnTo>
                <a:lnTo>
                  <a:pt x="f2691" y="f2555"/>
                </a:lnTo>
                <a:lnTo>
                  <a:pt x="f2691" y="f1278"/>
                </a:lnTo>
                <a:lnTo>
                  <a:pt x="f2950" y="f2556"/>
                </a:lnTo>
                <a:lnTo>
                  <a:pt x="f1141" y="f2558"/>
                </a:lnTo>
                <a:lnTo>
                  <a:pt x="f4470" y="f2560"/>
                </a:lnTo>
                <a:lnTo>
                  <a:pt x="f1139" y="f2562"/>
                </a:lnTo>
                <a:lnTo>
                  <a:pt x="f4472" y="f2563"/>
                </a:lnTo>
                <a:lnTo>
                  <a:pt x="f4255" y="f2565"/>
                </a:lnTo>
                <a:lnTo>
                  <a:pt x="f2679" y="f2567"/>
                </a:lnTo>
                <a:lnTo>
                  <a:pt x="f3043" y="f1374"/>
                </a:lnTo>
                <a:lnTo>
                  <a:pt x="f2667" y="f2570"/>
                </a:lnTo>
                <a:lnTo>
                  <a:pt x="f1125" y="f2572"/>
                </a:lnTo>
                <a:lnTo>
                  <a:pt x="f4473" y="f2574"/>
                </a:lnTo>
                <a:lnTo>
                  <a:pt x="f4474" y="f2576"/>
                </a:lnTo>
                <a:lnTo>
                  <a:pt x="f3850" y="f2578"/>
                </a:lnTo>
                <a:lnTo>
                  <a:pt x="f4475" y="f2580"/>
                </a:lnTo>
                <a:lnTo>
                  <a:pt x="f3281" y="f2582"/>
                </a:lnTo>
                <a:lnTo>
                  <a:pt x="f4476" y="f2584"/>
                </a:lnTo>
                <a:lnTo>
                  <a:pt x="f4477" y="f2586"/>
                </a:lnTo>
                <a:lnTo>
                  <a:pt x="f4478" y="f2588"/>
                </a:lnTo>
                <a:lnTo>
                  <a:pt x="f4479" y="f2590"/>
                </a:lnTo>
                <a:lnTo>
                  <a:pt x="f4480" y="f2592"/>
                </a:lnTo>
                <a:lnTo>
                  <a:pt x="f3932" y="f2594"/>
                </a:lnTo>
                <a:lnTo>
                  <a:pt x="f3930" y="f2596"/>
                </a:lnTo>
                <a:lnTo>
                  <a:pt x="f3928" y="f1160"/>
                </a:lnTo>
                <a:lnTo>
                  <a:pt x="f4481" y="f2599"/>
                </a:lnTo>
                <a:lnTo>
                  <a:pt x="f3924" y="f2601"/>
                </a:lnTo>
                <a:lnTo>
                  <a:pt x="f4482" y="f2603"/>
                </a:lnTo>
                <a:lnTo>
                  <a:pt x="f4483" y="f2605"/>
                </a:lnTo>
                <a:lnTo>
                  <a:pt x="f3328" y="f2607"/>
                </a:lnTo>
                <a:lnTo>
                  <a:pt x="f4484" y="f2609"/>
                </a:lnTo>
                <a:lnTo>
                  <a:pt x="f4484" y="f2610"/>
                </a:lnTo>
                <a:lnTo>
                  <a:pt x="f4484" y="f2611"/>
                </a:lnTo>
                <a:lnTo>
                  <a:pt x="f3328" y="f2612"/>
                </a:lnTo>
                <a:lnTo>
                  <a:pt x="f4483" y="f2613"/>
                </a:lnTo>
                <a:lnTo>
                  <a:pt x="f4482" y="f2614"/>
                </a:lnTo>
                <a:lnTo>
                  <a:pt x="f4485" y="f2615"/>
                </a:lnTo>
                <a:lnTo>
                  <a:pt x="f4486" y="f1168"/>
                </a:lnTo>
                <a:lnTo>
                  <a:pt x="f4487" y="f2618"/>
                </a:lnTo>
                <a:lnTo>
                  <a:pt x="f3320" y="f2620"/>
                </a:lnTo>
                <a:lnTo>
                  <a:pt x="f3319" y="f2622"/>
                </a:lnTo>
                <a:lnTo>
                  <a:pt x="f4488" y="f2624"/>
                </a:lnTo>
                <a:lnTo>
                  <a:pt x="f4489" y="f2625"/>
                </a:lnTo>
                <a:lnTo>
                  <a:pt x="f4490" y="f2627"/>
                </a:lnTo>
                <a:lnTo>
                  <a:pt x="f4491" y="f2629"/>
                </a:lnTo>
                <a:lnTo>
                  <a:pt x="f3878" y="f2631"/>
                </a:lnTo>
                <a:lnTo>
                  <a:pt x="f3448" y="f2633"/>
                </a:lnTo>
                <a:lnTo>
                  <a:pt x="f4492" y="f2635"/>
                </a:lnTo>
                <a:lnTo>
                  <a:pt x="f4493" y="f2633"/>
                </a:lnTo>
                <a:lnTo>
                  <a:pt x="f3293" y="f1146"/>
                </a:lnTo>
                <a:lnTo>
                  <a:pt x="f4494" y="f2631"/>
                </a:lnTo>
                <a:lnTo>
                  <a:pt x="f4495" y="f2640"/>
                </a:lnTo>
                <a:lnTo>
                  <a:pt x="f4496" y="f2642"/>
                </a:lnTo>
                <a:lnTo>
                  <a:pt x="f4497" y="f1171"/>
                </a:lnTo>
                <a:lnTo>
                  <a:pt x="f3847" y="f2644"/>
                </a:lnTo>
                <a:lnTo>
                  <a:pt x="f4498" y="f2646"/>
                </a:lnTo>
                <a:lnTo>
                  <a:pt x="f4499" y="f2648"/>
                </a:lnTo>
                <a:lnTo>
                  <a:pt x="f2671" y="f2650"/>
                </a:lnTo>
                <a:lnTo>
                  <a:pt x="f2653" y="f2651"/>
                </a:lnTo>
                <a:lnTo>
                  <a:pt x="f1132" y="f2653"/>
                </a:lnTo>
                <a:lnTo>
                  <a:pt x="f2669" y="f2654"/>
                </a:lnTo>
                <a:lnTo>
                  <a:pt x="f1123" y="f1132"/>
                </a:lnTo>
                <a:lnTo>
                  <a:pt x="f4500" y="f2657"/>
                </a:lnTo>
                <a:lnTo>
                  <a:pt x="f4501" y="f2659"/>
                </a:lnTo>
                <a:lnTo>
                  <a:pt x="f4502" y="f2661"/>
                </a:lnTo>
                <a:lnTo>
                  <a:pt x="f4503" y="f2663"/>
                </a:lnTo>
                <a:lnTo>
                  <a:pt x="f3301" y="f1127"/>
                </a:lnTo>
                <a:lnTo>
                  <a:pt x="f3305" y="f2663"/>
                </a:lnTo>
                <a:lnTo>
                  <a:pt x="f3876" y="f2667"/>
                </a:lnTo>
                <a:lnTo>
                  <a:pt x="f4504" y="f2669"/>
                </a:lnTo>
                <a:lnTo>
                  <a:pt x="f4490" y="f2671"/>
                </a:lnTo>
                <a:lnTo>
                  <a:pt x="f4505" y="f2673"/>
                </a:lnTo>
                <a:lnTo>
                  <a:pt x="f4454" y="f2674"/>
                </a:lnTo>
                <a:lnTo>
                  <a:pt x="f4506" y="f2657"/>
                </a:lnTo>
                <a:lnTo>
                  <a:pt x="f3926" y="f2675"/>
                </a:lnTo>
                <a:lnTo>
                  <a:pt x="f3922" y="f2677"/>
                </a:lnTo>
                <a:lnTo>
                  <a:pt x="f3333" y="f2679"/>
                </a:lnTo>
                <a:lnTo>
                  <a:pt x="f3907" y="f2681"/>
                </a:lnTo>
                <a:lnTo>
                  <a:pt x="f4507" y="f2683"/>
                </a:lnTo>
                <a:lnTo>
                  <a:pt x="f1102" y="f2685"/>
                </a:lnTo>
                <a:lnTo>
                  <a:pt x="f4508" y="f2687"/>
                </a:lnTo>
                <a:lnTo>
                  <a:pt x="f4509" y="f2689"/>
                </a:lnTo>
                <a:lnTo>
                  <a:pt x="f4510" y="f2691"/>
                </a:lnTo>
                <a:lnTo>
                  <a:pt x="f4511" y="f2693"/>
                </a:lnTo>
                <a:lnTo>
                  <a:pt x="f4512" y="f1183"/>
                </a:lnTo>
                <a:lnTo>
                  <a:pt x="f4513" y="f1176"/>
                </a:lnTo>
                <a:lnTo>
                  <a:pt x="f4514" y="f2697"/>
                </a:lnTo>
                <a:lnTo>
                  <a:pt x="f4515" y="f2699"/>
                </a:lnTo>
                <a:lnTo>
                  <a:pt x="f4516" y="f2701"/>
                </a:lnTo>
                <a:lnTo>
                  <a:pt x="f4450" y="f1170"/>
                </a:lnTo>
                <a:lnTo>
                  <a:pt x="f4517" y="f1169"/>
                </a:lnTo>
                <a:lnTo>
                  <a:pt x="f4518" y="f2705"/>
                </a:lnTo>
                <a:lnTo>
                  <a:pt x="f4519" y="f2615"/>
                </a:lnTo>
                <a:lnTo>
                  <a:pt x="f4520" y="f2708"/>
                </a:lnTo>
                <a:lnTo>
                  <a:pt x="f4521" y="f2710"/>
                </a:lnTo>
                <a:lnTo>
                  <a:pt x="f4522" y="f2712"/>
                </a:lnTo>
                <a:lnTo>
                  <a:pt x="f4449" y="f2713"/>
                </a:lnTo>
                <a:lnTo>
                  <a:pt x="f4523" y="f2715"/>
                </a:lnTo>
                <a:lnTo>
                  <a:pt x="f4523" y="f2716"/>
                </a:lnTo>
                <a:lnTo>
                  <a:pt x="f4449" y="f2717"/>
                </a:lnTo>
                <a:lnTo>
                  <a:pt x="f4524" y="f2601"/>
                </a:lnTo>
                <a:lnTo>
                  <a:pt x="f4520" y="f2719"/>
                </a:lnTo>
                <a:lnTo>
                  <a:pt x="f4525" y="f2594"/>
                </a:lnTo>
                <a:lnTo>
                  <a:pt x="f4526" y="f2722"/>
                </a:lnTo>
                <a:lnTo>
                  <a:pt x="f4516" y="f2723"/>
                </a:lnTo>
                <a:lnTo>
                  <a:pt x="f4527" y="f2725"/>
                </a:lnTo>
                <a:lnTo>
                  <a:pt x="f4528" y="f2582"/>
                </a:lnTo>
                <a:lnTo>
                  <a:pt x="f4529" y="f2727"/>
                </a:lnTo>
                <a:lnTo>
                  <a:pt x="f4530" y="f2729"/>
                </a:lnTo>
                <a:lnTo>
                  <a:pt x="f4531" y="f2731"/>
                </a:lnTo>
                <a:lnTo>
                  <a:pt x="f3914" y="f2733"/>
                </a:lnTo>
                <a:lnTo>
                  <a:pt x="f3329" y="f1384"/>
                </a:lnTo>
                <a:lnTo>
                  <a:pt x="f3322" y="f2736"/>
                </a:lnTo>
                <a:lnTo>
                  <a:pt x="f4454" y="f2737"/>
                </a:lnTo>
                <a:lnTo>
                  <a:pt x="f4532" y="f2739"/>
                </a:lnTo>
                <a:lnTo>
                  <a:pt x="f4533" y="f2741"/>
                </a:lnTo>
                <a:lnTo>
                  <a:pt x="f3873" y="f1192"/>
                </a:lnTo>
                <a:lnTo>
                  <a:pt x="f4534" y="f2744"/>
                </a:lnTo>
                <a:lnTo>
                  <a:pt x="f4535" y="f2746"/>
                </a:lnTo>
                <a:lnTo>
                  <a:pt x="f4536" y="f1362"/>
                </a:lnTo>
                <a:lnTo>
                  <a:pt x="f4503" y="f1394"/>
                </a:lnTo>
                <a:lnTo>
                  <a:pt x="f4537" y="f2749"/>
                </a:lnTo>
                <a:lnTo>
                  <a:pt x="f4538" y="f2751"/>
                </a:lnTo>
                <a:lnTo>
                  <a:pt x="f4502" y="f2560"/>
                </a:lnTo>
                <a:lnTo>
                  <a:pt x="f4460" y="f2753"/>
                </a:lnTo>
                <a:lnTo>
                  <a:pt x="f4539" y="f2755"/>
                </a:lnTo>
                <a:lnTo>
                  <a:pt x="f4540" y="f2757"/>
                </a:lnTo>
                <a:lnTo>
                  <a:pt x="f4461" y="f2759"/>
                </a:lnTo>
                <a:lnTo>
                  <a:pt x="f3954" y="f2761"/>
                </a:lnTo>
                <a:lnTo>
                  <a:pt x="f4541" y="f2763"/>
                </a:lnTo>
                <a:lnTo>
                  <a:pt x="f4541" y="f2555"/>
                </a:lnTo>
                <a:lnTo>
                  <a:pt x="f4541" y="f2553"/>
                </a:lnTo>
                <a:lnTo>
                  <a:pt x="f3954" y="f1443"/>
                </a:lnTo>
                <a:lnTo>
                  <a:pt x="f4461" y="f2766"/>
                </a:lnTo>
                <a:lnTo>
                  <a:pt x="f4542" y="f1306"/>
                </a:lnTo>
                <a:lnTo>
                  <a:pt x="f4543" y="f2769"/>
                </a:lnTo>
                <a:lnTo>
                  <a:pt x="f4475" y="f2770"/>
                </a:lnTo>
                <a:lnTo>
                  <a:pt x="f4544" y="f2772"/>
                </a:lnTo>
                <a:lnTo>
                  <a:pt x="f4545" y="f2774"/>
                </a:lnTo>
                <a:lnTo>
                  <a:pt x="f4494" y="f2776"/>
                </a:lnTo>
                <a:lnTo>
                  <a:pt x="f4546" y="f2778"/>
                </a:lnTo>
                <a:lnTo>
                  <a:pt x="f4547" y="f2780"/>
                </a:lnTo>
                <a:lnTo>
                  <a:pt x="f3944" y="f2782"/>
                </a:lnTo>
                <a:lnTo>
                  <a:pt x="f4548" y="f2784"/>
                </a:lnTo>
                <a:lnTo>
                  <a:pt x="f3888" y="f2786"/>
                </a:lnTo>
                <a:lnTo>
                  <a:pt x="f4549" y="f1437"/>
                </a:lnTo>
                <a:lnTo>
                  <a:pt x="f4550" y="f2789"/>
                </a:lnTo>
                <a:lnTo>
                  <a:pt x="f4488" y="f1437"/>
                </a:lnTo>
                <a:lnTo>
                  <a:pt x="f4551" y="f1207"/>
                </a:lnTo>
                <a:lnTo>
                  <a:pt x="f4552" y="f2786"/>
                </a:lnTo>
                <a:lnTo>
                  <a:pt x="f4553" y="f2784"/>
                </a:lnTo>
                <a:lnTo>
                  <a:pt x="f3907" y="f2794"/>
                </a:lnTo>
                <a:lnTo>
                  <a:pt x="f4531" y="f2795"/>
                </a:lnTo>
                <a:lnTo>
                  <a:pt x="f4554" y="f2797"/>
                </a:lnTo>
                <a:lnTo>
                  <a:pt x="f4528" y="f2798"/>
                </a:lnTo>
                <a:lnTo>
                  <a:pt x="f4555" y="f1268"/>
                </a:lnTo>
                <a:lnTo>
                  <a:pt x="f4525" y="f1342"/>
                </a:lnTo>
                <a:lnTo>
                  <a:pt x="f1095" y="f2489"/>
                </a:lnTo>
                <a:close/>
                <a:moveTo>
                  <a:pt x="f4556" y="f2945"/>
                </a:moveTo>
                <a:lnTo>
                  <a:pt x="f4557" y="f2945"/>
                </a:lnTo>
                <a:lnTo>
                  <a:pt x="f4557" y="f1360"/>
                </a:lnTo>
                <a:lnTo>
                  <a:pt x="f4558" y="f3452"/>
                </a:lnTo>
                <a:lnTo>
                  <a:pt x="f1063" y="f3454"/>
                </a:lnTo>
                <a:lnTo>
                  <a:pt x="f4559" y="f1289"/>
                </a:lnTo>
                <a:lnTo>
                  <a:pt x="f4560" y="f2993"/>
                </a:lnTo>
                <a:lnTo>
                  <a:pt x="f4561" y="f2763"/>
                </a:lnTo>
                <a:lnTo>
                  <a:pt x="f4562" y="f2555"/>
                </a:lnTo>
                <a:lnTo>
                  <a:pt x="f4563" y="f3460"/>
                </a:lnTo>
                <a:lnTo>
                  <a:pt x="f4564" y="f1443"/>
                </a:lnTo>
                <a:lnTo>
                  <a:pt x="f4565" y="f2766"/>
                </a:lnTo>
                <a:lnTo>
                  <a:pt x="f4566" y="f3464"/>
                </a:lnTo>
                <a:lnTo>
                  <a:pt x="f4567" y="f3436"/>
                </a:lnTo>
                <a:lnTo>
                  <a:pt x="f4568" y="f2770"/>
                </a:lnTo>
                <a:lnTo>
                  <a:pt x="f4569" y="f3115"/>
                </a:lnTo>
                <a:lnTo>
                  <a:pt x="f1048" y="f1408"/>
                </a:lnTo>
                <a:lnTo>
                  <a:pt x="f4570" y="f2797"/>
                </a:lnTo>
                <a:lnTo>
                  <a:pt x="f4571" y="f3153"/>
                </a:lnTo>
                <a:lnTo>
                  <a:pt x="f4572" y="f3151"/>
                </a:lnTo>
                <a:lnTo>
                  <a:pt x="f4573" y="f1438"/>
                </a:lnTo>
                <a:lnTo>
                  <a:pt x="f4574" y="f2794"/>
                </a:lnTo>
                <a:lnTo>
                  <a:pt x="f4575" y="f1266"/>
                </a:lnTo>
                <a:lnTo>
                  <a:pt x="f4576" y="f1266"/>
                </a:lnTo>
                <a:lnTo>
                  <a:pt x="f4577" y="f2794"/>
                </a:lnTo>
                <a:lnTo>
                  <a:pt x="f4578" y="f1438"/>
                </a:lnTo>
                <a:lnTo>
                  <a:pt x="f4579" y="f1312"/>
                </a:lnTo>
                <a:lnTo>
                  <a:pt x="f4580" y="f3429"/>
                </a:lnTo>
                <a:lnTo>
                  <a:pt x="f22" y="f1410"/>
                </a:lnTo>
                <a:lnTo>
                  <a:pt x="f40" y="f3482"/>
                </a:lnTo>
                <a:lnTo>
                  <a:pt x="f4581" y="f1311"/>
                </a:lnTo>
                <a:lnTo>
                  <a:pt x="f4582" y="f2774"/>
                </a:lnTo>
                <a:lnTo>
                  <a:pt x="f4583" y="f3379"/>
                </a:lnTo>
                <a:lnTo>
                  <a:pt x="f12" y="f1309"/>
                </a:lnTo>
                <a:lnTo>
                  <a:pt x="f54" y="f1407"/>
                </a:lnTo>
                <a:lnTo>
                  <a:pt x="f4584" y="f2546"/>
                </a:lnTo>
                <a:lnTo>
                  <a:pt x="f4585" y="f3490"/>
                </a:lnTo>
                <a:lnTo>
                  <a:pt x="f4586" y="f3464"/>
                </a:lnTo>
                <a:lnTo>
                  <a:pt x="f4587" y="f2549"/>
                </a:lnTo>
                <a:lnTo>
                  <a:pt x="f4588" y="f3494"/>
                </a:lnTo>
                <a:lnTo>
                  <a:pt x="f4589" y="f3496"/>
                </a:lnTo>
                <a:lnTo>
                  <a:pt x="f4590" y="f1302"/>
                </a:lnTo>
                <a:lnTo>
                  <a:pt x="f4591" y="f3499"/>
                </a:lnTo>
                <a:lnTo>
                  <a:pt x="f4592" y="f1400"/>
                </a:lnTo>
                <a:lnTo>
                  <a:pt x="f4593" y="f3369"/>
                </a:lnTo>
                <a:lnTo>
                  <a:pt x="f334" y="f3503"/>
                </a:lnTo>
                <a:lnTo>
                  <a:pt x="f332" y="f2749"/>
                </a:lnTo>
                <a:lnTo>
                  <a:pt x="f4594" y="f3506"/>
                </a:lnTo>
                <a:lnTo>
                  <a:pt x="f4594" y="f1371"/>
                </a:lnTo>
                <a:lnTo>
                  <a:pt x="f4594" y="f2945"/>
                </a:lnTo>
                <a:lnTo>
                  <a:pt x="f4595" y="f2945"/>
                </a:lnTo>
                <a:lnTo>
                  <a:pt x="f4595" y="f3508"/>
                </a:lnTo>
                <a:lnTo>
                  <a:pt x="f4595" y="f3253"/>
                </a:lnTo>
                <a:lnTo>
                  <a:pt x="f4596" y="f3102"/>
                </a:lnTo>
                <a:lnTo>
                  <a:pt x="f4597" y="f3446"/>
                </a:lnTo>
                <a:lnTo>
                  <a:pt x="f4598" y="f2993"/>
                </a:lnTo>
                <a:lnTo>
                  <a:pt x="f4599" y="f2991"/>
                </a:lnTo>
                <a:lnTo>
                  <a:pt x="f4600" y="f1274"/>
                </a:lnTo>
                <a:lnTo>
                  <a:pt x="f90" y="f1304"/>
                </a:lnTo>
                <a:lnTo>
                  <a:pt x="f4601" y="f2986"/>
                </a:lnTo>
                <a:lnTo>
                  <a:pt x="f4602" y="f2984"/>
                </a:lnTo>
                <a:lnTo>
                  <a:pt x="f4603" y="f1408"/>
                </a:lnTo>
                <a:lnTo>
                  <a:pt x="f311" y="f2778"/>
                </a:lnTo>
                <a:lnTo>
                  <a:pt x="f4604" y="f3515"/>
                </a:lnTo>
                <a:lnTo>
                  <a:pt x="f4605" y="f2536"/>
                </a:lnTo>
                <a:lnTo>
                  <a:pt x="f4606" y="f3518"/>
                </a:lnTo>
                <a:lnTo>
                  <a:pt x="f316" y="f1433"/>
                </a:lnTo>
                <a:lnTo>
                  <a:pt x="f4607" y="f1419"/>
                </a:lnTo>
                <a:lnTo>
                  <a:pt x="f319" y="f1430"/>
                </a:lnTo>
                <a:lnTo>
                  <a:pt x="f4608" y="f1426"/>
                </a:lnTo>
                <a:lnTo>
                  <a:pt x="f806" y="f3524"/>
                </a:lnTo>
                <a:lnTo>
                  <a:pt x="f4609" y="f3396"/>
                </a:lnTo>
                <a:lnTo>
                  <a:pt x="f4610" y="f1260"/>
                </a:lnTo>
                <a:lnTo>
                  <a:pt x="f4611" y="f2966"/>
                </a:lnTo>
                <a:lnTo>
                  <a:pt x="f4612" y="f3529"/>
                </a:lnTo>
                <a:lnTo>
                  <a:pt x="f4613" y="f2516"/>
                </a:lnTo>
                <a:lnTo>
                  <a:pt x="f4614" y="f1258"/>
                </a:lnTo>
                <a:lnTo>
                  <a:pt x="f4584" y="f3406"/>
                </a:lnTo>
                <a:lnTo>
                  <a:pt x="f52" y="f2500"/>
                </a:lnTo>
                <a:lnTo>
                  <a:pt x="f14" y="f2509"/>
                </a:lnTo>
                <a:lnTo>
                  <a:pt x="f4615" y="f2506"/>
                </a:lnTo>
                <a:lnTo>
                  <a:pt x="f4616" y="f1219"/>
                </a:lnTo>
                <a:lnTo>
                  <a:pt x="f4617" y="f2506"/>
                </a:lnTo>
                <a:lnTo>
                  <a:pt x="f4618" y="f1322"/>
                </a:lnTo>
                <a:lnTo>
                  <a:pt x="f4619" y="f3406"/>
                </a:lnTo>
                <a:lnTo>
                  <a:pt x="f1038" y="f3403"/>
                </a:lnTo>
                <a:lnTo>
                  <a:pt x="f4620" y="f1215"/>
                </a:lnTo>
                <a:lnTo>
                  <a:pt x="f4621" y="f3542"/>
                </a:lnTo>
                <a:lnTo>
                  <a:pt x="f4622" y="f2525"/>
                </a:lnTo>
                <a:lnTo>
                  <a:pt x="f4623" y="f1262"/>
                </a:lnTo>
                <a:lnTo>
                  <a:pt x="f1011" y="f1430"/>
                </a:lnTo>
                <a:lnTo>
                  <a:pt x="f4624" y="f1432"/>
                </a:lnTo>
                <a:lnTo>
                  <a:pt x="f4625" y="f1417"/>
                </a:lnTo>
                <a:lnTo>
                  <a:pt x="f4562" y="f3120"/>
                </a:lnTo>
                <a:lnTo>
                  <a:pt x="f4626" y="f1437"/>
                </a:lnTo>
                <a:lnTo>
                  <a:pt x="f4627" y="f1438"/>
                </a:lnTo>
                <a:lnTo>
                  <a:pt x="f993" y="f1439"/>
                </a:lnTo>
                <a:lnTo>
                  <a:pt x="f4628" y="f3551"/>
                </a:lnTo>
                <a:lnTo>
                  <a:pt x="f4629" y="f3551"/>
                </a:lnTo>
                <a:lnTo>
                  <a:pt x="f4630" y="f2802"/>
                </a:lnTo>
                <a:lnTo>
                  <a:pt x="f1071" y="f2802"/>
                </a:lnTo>
                <a:lnTo>
                  <a:pt x="f4631" y="f3556"/>
                </a:lnTo>
                <a:lnTo>
                  <a:pt x="f4632" y="f3558"/>
                </a:lnTo>
                <a:lnTo>
                  <a:pt x="f4633" y="f3560"/>
                </a:lnTo>
                <a:lnTo>
                  <a:pt x="f4634" y="f2782"/>
                </a:lnTo>
                <a:lnTo>
                  <a:pt x="f4635" y="f3551"/>
                </a:lnTo>
                <a:lnTo>
                  <a:pt x="f4556" y="f3376"/>
                </a:lnTo>
                <a:lnTo>
                  <a:pt x="f4556" y="f3161"/>
                </a:lnTo>
                <a:lnTo>
                  <a:pt x="f4556" y="f1299"/>
                </a:lnTo>
                <a:lnTo>
                  <a:pt x="f4556" y="f2945"/>
                </a:lnTo>
                <a:close/>
                <a:moveTo>
                  <a:pt x="f6" y="f1321"/>
                </a:moveTo>
                <a:lnTo>
                  <a:pt x="f4636" y="f2518"/>
                </a:lnTo>
                <a:lnTo>
                  <a:pt x="f4637" y="f3133"/>
                </a:lnTo>
                <a:lnTo>
                  <a:pt x="f4638" y="f3403"/>
                </a:lnTo>
                <a:lnTo>
                  <a:pt x="f4639" y="f4640"/>
                </a:lnTo>
                <a:lnTo>
                  <a:pt x="f4641" y="f1217"/>
                </a:lnTo>
                <a:lnTo>
                  <a:pt x="f596" y="f2513"/>
                </a:lnTo>
                <a:lnTo>
                  <a:pt x="f614" y="f2513"/>
                </a:lnTo>
                <a:lnTo>
                  <a:pt x="f573" y="f3406"/>
                </a:lnTo>
                <a:lnTo>
                  <a:pt x="f567" y="f2513"/>
                </a:lnTo>
                <a:lnTo>
                  <a:pt x="f4642" y="f2961"/>
                </a:lnTo>
                <a:lnTo>
                  <a:pt x="f4643" y="f1258"/>
                </a:lnTo>
                <a:lnTo>
                  <a:pt x="f4644" y="f3403"/>
                </a:lnTo>
                <a:lnTo>
                  <a:pt x="f4645" y="f2802"/>
                </a:lnTo>
                <a:lnTo>
                  <a:pt x="f4646" y="f1321"/>
                </a:lnTo>
                <a:lnTo>
                  <a:pt x="f180" y="f3777"/>
                </a:lnTo>
                <a:lnTo>
                  <a:pt x="f4647" y="f4359"/>
                </a:lnTo>
                <a:lnTo>
                  <a:pt x="f152" y="f2525"/>
                </a:lnTo>
                <a:lnTo>
                  <a:pt x="f4648" y="f4357"/>
                </a:lnTo>
                <a:lnTo>
                  <a:pt x="f4649" y="f1212"/>
                </a:lnTo>
                <a:lnTo>
                  <a:pt x="f4650" y="f4298"/>
                </a:lnTo>
                <a:lnTo>
                  <a:pt x="f4651" y="f4652"/>
                </a:lnTo>
                <a:lnTo>
                  <a:pt x="f657" y="f3782"/>
                </a:lnTo>
                <a:lnTo>
                  <a:pt x="f136" y="f1435"/>
                </a:lnTo>
                <a:lnTo>
                  <a:pt x="f4653" y="f1207"/>
                </a:lnTo>
                <a:lnTo>
                  <a:pt x="f4654" y="f3149"/>
                </a:lnTo>
                <a:lnTo>
                  <a:pt x="f4655" y="f2541"/>
                </a:lnTo>
                <a:lnTo>
                  <a:pt x="f4656" y="f2774"/>
                </a:lnTo>
                <a:lnTo>
                  <a:pt x="f4657" y="f1268"/>
                </a:lnTo>
                <a:lnTo>
                  <a:pt x="f4658" y="f1307"/>
                </a:lnTo>
                <a:lnTo>
                  <a:pt x="f4659" y="f4660"/>
                </a:lnTo>
                <a:lnTo>
                  <a:pt x="f4661" y="f4423"/>
                </a:lnTo>
                <a:lnTo>
                  <a:pt x="f118" y="f1199"/>
                </a:lnTo>
                <a:lnTo>
                  <a:pt x="f4662" y="f4290"/>
                </a:lnTo>
                <a:lnTo>
                  <a:pt x="f4663" y="f4664"/>
                </a:lnTo>
                <a:lnTo>
                  <a:pt x="f4665" y="f1296"/>
                </a:lnTo>
                <a:lnTo>
                  <a:pt x="f4666" y="f3258"/>
                </a:lnTo>
                <a:lnTo>
                  <a:pt x="f670" y="f4667"/>
                </a:lnTo>
                <a:lnTo>
                  <a:pt x="f4668" y="f3102"/>
                </a:lnTo>
                <a:lnTo>
                  <a:pt x="f4669" y="f1359"/>
                </a:lnTo>
                <a:lnTo>
                  <a:pt x="f767" y="f4670"/>
                </a:lnTo>
                <a:lnTo>
                  <a:pt x="f4669" y="f3508"/>
                </a:lnTo>
                <a:lnTo>
                  <a:pt x="f4668" y="f3797"/>
                </a:lnTo>
                <a:lnTo>
                  <a:pt x="f670" y="f1449"/>
                </a:lnTo>
                <a:lnTo>
                  <a:pt x="f4671" y="f3799"/>
                </a:lnTo>
                <a:lnTo>
                  <a:pt x="f4672" y="f1382"/>
                </a:lnTo>
                <a:lnTo>
                  <a:pt x="f269" y="f4238"/>
                </a:lnTo>
                <a:lnTo>
                  <a:pt x="f4673" y="f2731"/>
                </a:lnTo>
                <a:lnTo>
                  <a:pt x="f4662" y="f2729"/>
                </a:lnTo>
                <a:lnTo>
                  <a:pt x="f118" y="f4674"/>
                </a:lnTo>
                <a:lnTo>
                  <a:pt x="f4675" y="f4676"/>
                </a:lnTo>
                <a:lnTo>
                  <a:pt x="f4677" y="f2873"/>
                </a:lnTo>
                <a:lnTo>
                  <a:pt x="f4678" y="f4425"/>
                </a:lnTo>
                <a:lnTo>
                  <a:pt x="f664" y="f3812"/>
                </a:lnTo>
                <a:lnTo>
                  <a:pt x="f4679" y="f4680"/>
                </a:lnTo>
                <a:lnTo>
                  <a:pt x="f4681" y="f2722"/>
                </a:lnTo>
                <a:lnTo>
                  <a:pt x="f4655" y="f2592"/>
                </a:lnTo>
                <a:lnTo>
                  <a:pt x="f4682" y="f1185"/>
                </a:lnTo>
                <a:lnTo>
                  <a:pt x="f136" y="f2599"/>
                </a:lnTo>
                <a:lnTo>
                  <a:pt x="f140" y="f3984"/>
                </a:lnTo>
                <a:lnTo>
                  <a:pt x="f4683" y="f4684"/>
                </a:lnTo>
                <a:lnTo>
                  <a:pt x="f4685" y="f4686"/>
                </a:lnTo>
                <a:lnTo>
                  <a:pt x="f4687" y="f4688"/>
                </a:lnTo>
                <a:lnTo>
                  <a:pt x="f4689" y="f2609"/>
                </a:lnTo>
                <a:lnTo>
                  <a:pt x="f4690" y="f2715"/>
                </a:lnTo>
                <a:lnTo>
                  <a:pt x="f4690" y="f3195"/>
                </a:lnTo>
                <a:lnTo>
                  <a:pt x="f4691" y="f3982"/>
                </a:lnTo>
                <a:lnTo>
                  <a:pt x="f4692" y="f3227"/>
                </a:lnTo>
                <a:lnTo>
                  <a:pt x="f4685" y="f2857"/>
                </a:lnTo>
                <a:lnTo>
                  <a:pt x="f748" y="f1152"/>
                </a:lnTo>
                <a:lnTo>
                  <a:pt x="f4693" y="f2615"/>
                </a:lnTo>
                <a:lnTo>
                  <a:pt x="f4694" y="f3974"/>
                </a:lnTo>
                <a:lnTo>
                  <a:pt x="f4695" y="f3205"/>
                </a:lnTo>
                <a:lnTo>
                  <a:pt x="f4682" y="f2838"/>
                </a:lnTo>
                <a:lnTo>
                  <a:pt x="f4696" y="f1174"/>
                </a:lnTo>
                <a:lnTo>
                  <a:pt x="f662" y="f2899"/>
                </a:lnTo>
                <a:lnTo>
                  <a:pt x="f4697" y="f3839"/>
                </a:lnTo>
                <a:lnTo>
                  <a:pt x="f4698" y="f4699"/>
                </a:lnTo>
                <a:lnTo>
                  <a:pt x="f4700" y="f4701"/>
                </a:lnTo>
                <a:lnTo>
                  <a:pt x="f4678" y="f2657"/>
                </a:lnTo>
                <a:lnTo>
                  <a:pt x="f4702" y="f4703"/>
                </a:lnTo>
                <a:lnTo>
                  <a:pt x="f741" y="f3846"/>
                </a:lnTo>
                <a:lnTo>
                  <a:pt x="f741" y="f1116"/>
                </a:lnTo>
                <a:lnTo>
                  <a:pt x="f4702" y="f4704"/>
                </a:lnTo>
                <a:lnTo>
                  <a:pt x="f4705" y="f4706"/>
                </a:lnTo>
                <a:lnTo>
                  <a:pt x="f4658" y="f3952"/>
                </a:lnTo>
                <a:lnTo>
                  <a:pt x="f122" y="f3950"/>
                </a:lnTo>
                <a:lnTo>
                  <a:pt x="f265" y="f3283"/>
                </a:lnTo>
                <a:lnTo>
                  <a:pt x="f4707" y="f3366"/>
                </a:lnTo>
                <a:lnTo>
                  <a:pt x="f4708" y="f3297"/>
                </a:lnTo>
                <a:lnTo>
                  <a:pt x="f126" y="f4709"/>
                </a:lnTo>
                <a:lnTo>
                  <a:pt x="f4696" y="f4534"/>
                </a:lnTo>
                <a:lnTo>
                  <a:pt x="f660" y="f4710"/>
                </a:lnTo>
                <a:lnTo>
                  <a:pt x="f759" y="f3876"/>
                </a:lnTo>
                <a:lnTo>
                  <a:pt x="f4695" y="f3311"/>
                </a:lnTo>
                <a:lnTo>
                  <a:pt x="f4711" y="f4549"/>
                </a:lnTo>
                <a:lnTo>
                  <a:pt x="f4712" y="f4490"/>
                </a:lnTo>
                <a:lnTo>
                  <a:pt x="f4713" y="f4714"/>
                </a:lnTo>
                <a:lnTo>
                  <a:pt x="f656" y="f4715"/>
                </a:lnTo>
                <a:lnTo>
                  <a:pt x="f4650" y="f4716"/>
                </a:lnTo>
                <a:lnTo>
                  <a:pt x="f4717" y="f4551"/>
                </a:lnTo>
                <a:lnTo>
                  <a:pt x="f653" y="f3899"/>
                </a:lnTo>
                <a:lnTo>
                  <a:pt x="f4718" y="f4719"/>
                </a:lnTo>
                <a:lnTo>
                  <a:pt x="f4720" y="f4721"/>
                </a:lnTo>
                <a:lnTo>
                  <a:pt x="f855" y="f4553"/>
                </a:lnTo>
                <a:lnTo>
                  <a:pt x="f4722" y="f4723"/>
                </a:lnTo>
                <a:lnTo>
                  <a:pt x="f4724" y="f3328"/>
                </a:lnTo>
                <a:lnTo>
                  <a:pt x="f4646" y="f4725"/>
                </a:lnTo>
                <a:lnTo>
                  <a:pt x="f4726" y="f4727"/>
                </a:lnTo>
                <a:lnTo>
                  <a:pt x="f4728" y="f3904"/>
                </a:lnTo>
                <a:lnTo>
                  <a:pt x="f4729" y="f4730"/>
                </a:lnTo>
                <a:lnTo>
                  <a:pt x="f4731" y="f3906"/>
                </a:lnTo>
                <a:lnTo>
                  <a:pt x="f4642" y="f3920"/>
                </a:lnTo>
                <a:lnTo>
                  <a:pt x="f4732" y="f4733"/>
                </a:lnTo>
                <a:lnTo>
                  <a:pt x="f4734" y="f3920"/>
                </a:lnTo>
                <a:lnTo>
                  <a:pt x="f4735" y="f3906"/>
                </a:lnTo>
                <a:lnTo>
                  <a:pt x="f598" y="f3904"/>
                </a:lnTo>
                <a:lnTo>
                  <a:pt x="f4736" y="f4727"/>
                </a:lnTo>
                <a:lnTo>
                  <a:pt x="f879" y="f3331"/>
                </a:lnTo>
                <a:lnTo>
                  <a:pt x="f4737" y="f3328"/>
                </a:lnTo>
                <a:lnTo>
                  <a:pt x="f4738" y="f4723"/>
                </a:lnTo>
                <a:lnTo>
                  <a:pt x="f6" y="f4553"/>
                </a:lnTo>
                <a:lnTo>
                  <a:pt x="f6" y="f1321"/>
                </a:lnTo>
                <a:close/>
                <a:moveTo>
                  <a:pt x="f4739" y="f3238"/>
                </a:moveTo>
                <a:lnTo>
                  <a:pt x="f4732" y="f3238"/>
                </a:lnTo>
                <a:lnTo>
                  <a:pt x="f634" y="f4740"/>
                </a:lnTo>
                <a:lnTo>
                  <a:pt x="f213" y="f4241"/>
                </a:lnTo>
                <a:lnTo>
                  <a:pt x="f4741" y="f2878"/>
                </a:lnTo>
                <a:lnTo>
                  <a:pt x="f228" y="f4742"/>
                </a:lnTo>
                <a:lnTo>
                  <a:pt x="f4743" y="f2806"/>
                </a:lnTo>
                <a:lnTo>
                  <a:pt x="f4744" y="f3986"/>
                </a:lnTo>
                <a:lnTo>
                  <a:pt x="f4745" y="f3086"/>
                </a:lnTo>
                <a:lnTo>
                  <a:pt x="f177" y="f4746"/>
                </a:lnTo>
                <a:lnTo>
                  <a:pt x="f856" y="f2590"/>
                </a:lnTo>
                <a:lnTo>
                  <a:pt x="f160" y="f3012"/>
                </a:lnTo>
                <a:lnTo>
                  <a:pt x="f4747" y="f4436"/>
                </a:lnTo>
                <a:lnTo>
                  <a:pt x="f545" y="f2804"/>
                </a:lnTo>
                <a:lnTo>
                  <a:pt x="f4748" y="f4749"/>
                </a:lnTo>
                <a:lnTo>
                  <a:pt x="f4750" y="f4751"/>
                </a:lnTo>
                <a:lnTo>
                  <a:pt x="f4689" y="f2873"/>
                </a:lnTo>
                <a:lnTo>
                  <a:pt x="f253" y="f4278"/>
                </a:lnTo>
                <a:lnTo>
                  <a:pt x="f751" y="f4427"/>
                </a:lnTo>
                <a:lnTo>
                  <a:pt x="f852" y="f4752"/>
                </a:lnTo>
                <a:lnTo>
                  <a:pt x="f4753" y="f3803"/>
                </a:lnTo>
                <a:lnTo>
                  <a:pt x="f4754" y="f4755"/>
                </a:lnTo>
                <a:lnTo>
                  <a:pt x="f655" y="f4756"/>
                </a:lnTo>
                <a:lnTo>
                  <a:pt x="f4757" y="f4758"/>
                </a:lnTo>
                <a:lnTo>
                  <a:pt x="f146" y="f1379"/>
                </a:lnTo>
                <a:lnTo>
                  <a:pt x="f4759" y="f4760"/>
                </a:lnTo>
                <a:lnTo>
                  <a:pt x="f4761" y="f4762"/>
                </a:lnTo>
                <a:lnTo>
                  <a:pt x="f4763" y="f4764"/>
                </a:lnTo>
                <a:lnTo>
                  <a:pt x="f4765" y="f3508"/>
                </a:lnTo>
                <a:lnTo>
                  <a:pt x="f748" y="f1362"/>
                </a:lnTo>
                <a:lnTo>
                  <a:pt x="f4765" y="f2749"/>
                </a:lnTo>
                <a:lnTo>
                  <a:pt x="f4763" y="f3452"/>
                </a:lnTo>
                <a:lnTo>
                  <a:pt x="f4761" y="f3171"/>
                </a:lnTo>
                <a:lnTo>
                  <a:pt x="f850" y="f4766"/>
                </a:lnTo>
                <a:lnTo>
                  <a:pt x="f146" y="f1287"/>
                </a:lnTo>
                <a:lnTo>
                  <a:pt x="f4767" y="f1196"/>
                </a:lnTo>
                <a:lnTo>
                  <a:pt x="f655" y="f1298"/>
                </a:lnTo>
                <a:lnTo>
                  <a:pt x="f4768" y="f1276"/>
                </a:lnTo>
                <a:lnTo>
                  <a:pt x="f4769" y="f1348"/>
                </a:lnTo>
                <a:lnTo>
                  <a:pt x="f4692" y="f2989"/>
                </a:lnTo>
                <a:lnTo>
                  <a:pt x="f4770" y="f3373"/>
                </a:lnTo>
                <a:lnTo>
                  <a:pt x="f4771" y="f3440"/>
                </a:lnTo>
                <a:lnTo>
                  <a:pt x="f4772" y="f4321"/>
                </a:lnTo>
                <a:lnTo>
                  <a:pt x="f4773" y="f4660"/>
                </a:lnTo>
                <a:lnTo>
                  <a:pt x="f4690" y="f1201"/>
                </a:lnTo>
                <a:lnTo>
                  <a:pt x="f4774" y="f2546"/>
                </a:lnTo>
                <a:lnTo>
                  <a:pt x="f158" y="f1407"/>
                </a:lnTo>
                <a:lnTo>
                  <a:pt x="f4775" y="f2544"/>
                </a:lnTo>
                <a:lnTo>
                  <a:pt x="f4776" y="f1341"/>
                </a:lnTo>
                <a:lnTo>
                  <a:pt x="f173" y="f4777"/>
                </a:lnTo>
                <a:lnTo>
                  <a:pt x="f4778" y="f2797"/>
                </a:lnTo>
                <a:lnTo>
                  <a:pt x="f4779" y="f1410"/>
                </a:lnTo>
                <a:lnTo>
                  <a:pt x="f4780" y="f1206"/>
                </a:lnTo>
                <a:lnTo>
                  <a:pt x="f4643" y="f1438"/>
                </a:lnTo>
                <a:lnTo>
                  <a:pt x="f634" y="f1266"/>
                </a:lnTo>
                <a:lnTo>
                  <a:pt x="f862" y="f1266"/>
                </a:lnTo>
                <a:lnTo>
                  <a:pt x="f4781" y="f1266"/>
                </a:lnTo>
                <a:lnTo>
                  <a:pt x="f4782" y="f2794"/>
                </a:lnTo>
                <a:lnTo>
                  <a:pt x="f3" y="f2780"/>
                </a:lnTo>
                <a:lnTo>
                  <a:pt x="f4739" y="f3151"/>
                </a:lnTo>
                <a:lnTo>
                  <a:pt x="f4739" y="f3238"/>
                </a:lnTo>
                <a:close/>
                <a:moveTo>
                  <a:pt x="f4739" y="f4783"/>
                </a:moveTo>
                <a:lnTo>
                  <a:pt x="f606" y="f3876"/>
                </a:lnTo>
                <a:lnTo>
                  <a:pt x="f4784" y="f3887"/>
                </a:lnTo>
                <a:lnTo>
                  <a:pt x="f4785" y="f3880"/>
                </a:lnTo>
                <a:lnTo>
                  <a:pt x="f4786" y="f3882"/>
                </a:lnTo>
                <a:lnTo>
                  <a:pt x="f936" y="f3880"/>
                </a:lnTo>
                <a:lnTo>
                  <a:pt x="f214" y="f3887"/>
                </a:lnTo>
                <a:lnTo>
                  <a:pt x="f220" y="f3309"/>
                </a:lnTo>
                <a:lnTo>
                  <a:pt x="f4787" y="f4788"/>
                </a:lnTo>
                <a:lnTo>
                  <a:pt x="f4789" y="f4477"/>
                </a:lnTo>
                <a:lnTo>
                  <a:pt x="f4790" y="f3867"/>
                </a:lnTo>
                <a:lnTo>
                  <a:pt x="f171" y="f3865"/>
                </a:lnTo>
                <a:lnTo>
                  <a:pt x="f180" y="f3863"/>
                </a:lnTo>
                <a:lnTo>
                  <a:pt x="f162" y="f4791"/>
                </a:lnTo>
                <a:lnTo>
                  <a:pt x="f649" y="f4535"/>
                </a:lnTo>
                <a:lnTo>
                  <a:pt x="f4647" y="f4493"/>
                </a:lnTo>
                <a:lnTo>
                  <a:pt x="f4792" y="f4793"/>
                </a:lnTo>
                <a:lnTo>
                  <a:pt x="f154" y="f4794"/>
                </a:lnTo>
                <a:lnTo>
                  <a:pt x="f4748" y="f3855"/>
                </a:lnTo>
                <a:lnTo>
                  <a:pt x="f4795" y="f4494"/>
                </a:lnTo>
                <a:lnTo>
                  <a:pt x="f151" y="f4796"/>
                </a:lnTo>
                <a:lnTo>
                  <a:pt x="f4797" y="f4459"/>
                </a:lnTo>
                <a:lnTo>
                  <a:pt x="f4798" y="f4799"/>
                </a:lnTo>
                <a:lnTo>
                  <a:pt x="f4648" y="f4543"/>
                </a:lnTo>
                <a:lnTo>
                  <a:pt x="f4800" y="f4801"/>
                </a:lnTo>
                <a:lnTo>
                  <a:pt x="f4770" y="f4802"/>
                </a:lnTo>
                <a:lnTo>
                  <a:pt x="f4803" y="f1107"/>
                </a:lnTo>
                <a:lnTo>
                  <a:pt x="f255" y="f4804"/>
                </a:lnTo>
                <a:lnTo>
                  <a:pt x="f4687" y="f1118"/>
                </a:lnTo>
                <a:lnTo>
                  <a:pt x="f4805" y="f4806"/>
                </a:lnTo>
                <a:lnTo>
                  <a:pt x="f4692" y="f4807"/>
                </a:lnTo>
                <a:lnTo>
                  <a:pt x="f4805" y="f4808"/>
                </a:lnTo>
                <a:lnTo>
                  <a:pt x="f4687" y="f2659"/>
                </a:lnTo>
                <a:lnTo>
                  <a:pt x="f255" y="f2945"/>
                </a:lnTo>
                <a:lnTo>
                  <a:pt x="f4803" y="f2928"/>
                </a:lnTo>
                <a:lnTo>
                  <a:pt x="f149" y="f2930"/>
                </a:lnTo>
                <a:lnTo>
                  <a:pt x="f4809" y="f3965"/>
                </a:lnTo>
                <a:lnTo>
                  <a:pt x="f253" y="f4469"/>
                </a:lnTo>
                <a:lnTo>
                  <a:pt x="f150" y="f3065"/>
                </a:lnTo>
                <a:lnTo>
                  <a:pt x="f4691" y="f4810"/>
                </a:lnTo>
                <a:lnTo>
                  <a:pt x="f251" y="f4811"/>
                </a:lnTo>
                <a:lnTo>
                  <a:pt x="f4812" y="f2899"/>
                </a:lnTo>
                <a:lnTo>
                  <a:pt x="f249" y="f3969"/>
                </a:lnTo>
                <a:lnTo>
                  <a:pt x="f4813" y="f4814"/>
                </a:lnTo>
                <a:lnTo>
                  <a:pt x="f4815" y="f2631"/>
                </a:lnTo>
                <a:lnTo>
                  <a:pt x="f4816" y="f1172"/>
                </a:lnTo>
                <a:lnTo>
                  <a:pt x="f4817" y="f2701"/>
                </a:lnTo>
                <a:lnTo>
                  <a:pt x="f4722" y="f3368"/>
                </a:lnTo>
                <a:lnTo>
                  <a:pt x="f856" y="f2940"/>
                </a:lnTo>
                <a:lnTo>
                  <a:pt x="f167" y="f2892"/>
                </a:lnTo>
                <a:lnTo>
                  <a:pt x="f238" y="f2826"/>
                </a:lnTo>
                <a:lnTo>
                  <a:pt x="f236" y="f3202"/>
                </a:lnTo>
                <a:lnTo>
                  <a:pt x="f4778" y="f2705"/>
                </a:lnTo>
                <a:lnTo>
                  <a:pt x="f4818" y="f3200"/>
                </a:lnTo>
                <a:lnTo>
                  <a:pt x="f4819" y="f3976"/>
                </a:lnTo>
                <a:lnTo>
                  <a:pt x="f4820" y="f4821"/>
                </a:lnTo>
                <a:lnTo>
                  <a:pt x="f192" y="f4822"/>
                </a:lnTo>
                <a:lnTo>
                  <a:pt x="f556" y="f4355"/>
                </a:lnTo>
                <a:lnTo>
                  <a:pt x="f4823" y="f2821"/>
                </a:lnTo>
                <a:lnTo>
                  <a:pt x="f4824" y="f3828"/>
                </a:lnTo>
                <a:lnTo>
                  <a:pt x="f4825" y="f2708"/>
                </a:lnTo>
                <a:lnTo>
                  <a:pt x="f4739" y="f2708"/>
                </a:lnTo>
                <a:lnTo>
                  <a:pt x="f4739" y="f4783"/>
                </a:lnTo>
                <a:close/>
                <a:moveTo>
                  <a:pt x="f6" y="f4826"/>
                </a:moveTo>
                <a:lnTo>
                  <a:pt x="f6" y="f4827"/>
                </a:lnTo>
                <a:lnTo>
                  <a:pt x="f4828" y="f4827"/>
                </a:lnTo>
                <a:lnTo>
                  <a:pt x="f4828" y="f4826"/>
                </a:lnTo>
                <a:lnTo>
                  <a:pt x="f6" y="f4826"/>
                </a:lnTo>
                <a:close/>
                <a:moveTo>
                  <a:pt x="f744" y="f4827"/>
                </a:moveTo>
                <a:lnTo>
                  <a:pt x="f4829" y="f4827"/>
                </a:lnTo>
                <a:lnTo>
                  <a:pt x="f4829" y="f4830"/>
                </a:lnTo>
                <a:lnTo>
                  <a:pt x="f4831" y="f4830"/>
                </a:lnTo>
                <a:lnTo>
                  <a:pt x="f4831" y="f4826"/>
                </a:lnTo>
                <a:lnTo>
                  <a:pt x="f565" y="f4826"/>
                </a:lnTo>
                <a:lnTo>
                  <a:pt x="f565" y="f4830"/>
                </a:lnTo>
                <a:lnTo>
                  <a:pt x="f744" y="f4830"/>
                </a:lnTo>
                <a:lnTo>
                  <a:pt x="f744" y="f4827"/>
                </a:lnTo>
                <a:close/>
                <a:moveTo>
                  <a:pt x="f4832" y="f4833"/>
                </a:moveTo>
                <a:lnTo>
                  <a:pt x="f4834" y="f4835"/>
                </a:lnTo>
                <a:lnTo>
                  <a:pt x="f4836" y="f4837"/>
                </a:lnTo>
                <a:lnTo>
                  <a:pt x="f4838" y="f4839"/>
                </a:lnTo>
                <a:lnTo>
                  <a:pt x="f1071" y="f12"/>
                </a:lnTo>
                <a:lnTo>
                  <a:pt x="f4840" y="f4841"/>
                </a:lnTo>
                <a:lnTo>
                  <a:pt x="f4842" y="f48"/>
                </a:lnTo>
                <a:lnTo>
                  <a:pt x="f4843" y="f4844"/>
                </a:lnTo>
                <a:lnTo>
                  <a:pt x="f4845" y="f44"/>
                </a:lnTo>
                <a:lnTo>
                  <a:pt x="f4846" y="f4827"/>
                </a:lnTo>
                <a:lnTo>
                  <a:pt x="f4847" y="f4848"/>
                </a:lnTo>
                <a:lnTo>
                  <a:pt x="f4849" y="f20"/>
                </a:lnTo>
                <a:lnTo>
                  <a:pt x="f4850" y="f4851"/>
                </a:lnTo>
                <a:lnTo>
                  <a:pt x="f4852" y="f4853"/>
                </a:lnTo>
                <a:lnTo>
                  <a:pt x="f4854" y="f26"/>
                </a:lnTo>
                <a:lnTo>
                  <a:pt x="f4520" y="f28"/>
                </a:lnTo>
                <a:lnTo>
                  <a:pt x="f4855" y="f28"/>
                </a:lnTo>
                <a:lnTo>
                  <a:pt x="f4528" y="f28"/>
                </a:lnTo>
                <a:lnTo>
                  <a:pt x="f3565" y="f24"/>
                </a:lnTo>
                <a:lnTo>
                  <a:pt x="f4856" y="f22"/>
                </a:lnTo>
                <a:lnTo>
                  <a:pt x="f3911" y="f36"/>
                </a:lnTo>
                <a:lnTo>
                  <a:pt x="f4857" y="f4615"/>
                </a:lnTo>
                <a:lnTo>
                  <a:pt x="f3926" y="f18"/>
                </a:lnTo>
                <a:lnTo>
                  <a:pt x="f4858" y="f4859"/>
                </a:lnTo>
                <a:lnTo>
                  <a:pt x="f3316" y="f4860"/>
                </a:lnTo>
                <a:lnTo>
                  <a:pt x="f4861" y="f48"/>
                </a:lnTo>
                <a:lnTo>
                  <a:pt x="f4862" y="f4863"/>
                </a:lnTo>
                <a:lnTo>
                  <a:pt x="f1109" y="f4864"/>
                </a:lnTo>
                <a:lnTo>
                  <a:pt x="f4534" y="f10"/>
                </a:lnTo>
                <a:lnTo>
                  <a:pt x="f4535" y="f4835"/>
                </a:lnTo>
                <a:lnTo>
                  <a:pt x="f3295" y="f60"/>
                </a:lnTo>
                <a:lnTo>
                  <a:pt x="f4865" y="f4589"/>
                </a:lnTo>
                <a:lnTo>
                  <a:pt x="f4796" y="f4866"/>
                </a:lnTo>
                <a:lnTo>
                  <a:pt x="f3852" y="f4867"/>
                </a:lnTo>
                <a:lnTo>
                  <a:pt x="f4868" y="f343"/>
                </a:lnTo>
                <a:lnTo>
                  <a:pt x="f4869" y="f800"/>
                </a:lnTo>
                <a:lnTo>
                  <a:pt x="f4870" y="f808"/>
                </a:lnTo>
                <a:lnTo>
                  <a:pt x="f4871" y="f4872"/>
                </a:lnTo>
                <a:lnTo>
                  <a:pt x="f4463" y="f4607"/>
                </a:lnTo>
                <a:lnTo>
                  <a:pt x="f4873" y="f816"/>
                </a:lnTo>
                <a:lnTo>
                  <a:pt x="f1117" y="f4605"/>
                </a:lnTo>
                <a:lnTo>
                  <a:pt x="f4874" y="f4875"/>
                </a:lnTo>
                <a:lnTo>
                  <a:pt x="f4876" y="f88"/>
                </a:lnTo>
                <a:lnTo>
                  <a:pt x="f4498" y="f4877"/>
                </a:lnTo>
                <a:lnTo>
                  <a:pt x="f4878" y="f4597"/>
                </a:lnTo>
                <a:lnTo>
                  <a:pt x="f4879" y="f4880"/>
                </a:lnTo>
                <a:lnTo>
                  <a:pt x="f4881" y="f4882"/>
                </a:lnTo>
                <a:lnTo>
                  <a:pt x="f4883" y="f716"/>
                </a:lnTo>
                <a:lnTo>
                  <a:pt x="f4883" y="f295"/>
                </a:lnTo>
                <a:lnTo>
                  <a:pt x="f4883" y="f4884"/>
                </a:lnTo>
                <a:lnTo>
                  <a:pt x="f4881" y="f4885"/>
                </a:lnTo>
                <a:lnTo>
                  <a:pt x="f4886" y="f4887"/>
                </a:lnTo>
                <a:lnTo>
                  <a:pt x="f4465" y="f773"/>
                </a:lnTo>
                <a:lnTo>
                  <a:pt x="f4888" y="f677"/>
                </a:lnTo>
                <a:lnTo>
                  <a:pt x="f4889" y="f4890"/>
                </a:lnTo>
                <a:lnTo>
                  <a:pt x="f4876" y="f275"/>
                </a:lnTo>
                <a:lnTo>
                  <a:pt x="f4891" y="f273"/>
                </a:lnTo>
                <a:lnTo>
                  <a:pt x="f4892" y="f4893"/>
                </a:lnTo>
                <a:lnTo>
                  <a:pt x="f1116" y="f738"/>
                </a:lnTo>
                <a:lnTo>
                  <a:pt x="f1113" y="f4894"/>
                </a:lnTo>
                <a:lnTo>
                  <a:pt x="f1110" y="f4895"/>
                </a:lnTo>
                <a:lnTo>
                  <a:pt x="f4896" y="f4702"/>
                </a:lnTo>
                <a:lnTo>
                  <a:pt x="f4501" y="f4897"/>
                </a:lnTo>
                <a:lnTo>
                  <a:pt x="f4801" y="f4898"/>
                </a:lnTo>
                <a:lnTo>
                  <a:pt x="f4543" y="f126"/>
                </a:lnTo>
                <a:lnTo>
                  <a:pt x="f4899" y="f4900"/>
                </a:lnTo>
                <a:lnTo>
                  <a:pt x="f4538" y="f4682"/>
                </a:lnTo>
                <a:lnTo>
                  <a:pt x="f4901" y="f4902"/>
                </a:lnTo>
                <a:lnTo>
                  <a:pt x="f4503" y="f4903"/>
                </a:lnTo>
                <a:lnTo>
                  <a:pt x="f3299" y="f657"/>
                </a:lnTo>
                <a:lnTo>
                  <a:pt x="f3448" y="f4904"/>
                </a:lnTo>
                <a:lnTo>
                  <a:pt x="f4504" y="f4905"/>
                </a:lnTo>
                <a:lnTo>
                  <a:pt x="f4906" y="f754"/>
                </a:lnTo>
                <a:lnTo>
                  <a:pt x="f3928" y="f4805"/>
                </a:lnTo>
                <a:lnTo>
                  <a:pt x="f4727" y="f4648"/>
                </a:lnTo>
                <a:lnTo>
                  <a:pt x="f4907" y="f251"/>
                </a:lnTo>
                <a:lnTo>
                  <a:pt x="f4908" y="f152"/>
                </a:lnTo>
                <a:lnTo>
                  <a:pt x="f4909" y="f189"/>
                </a:lnTo>
                <a:lnTo>
                  <a:pt x="f4910" y="f4911"/>
                </a:lnTo>
                <a:lnTo>
                  <a:pt x="f4912" y="f183"/>
                </a:lnTo>
                <a:lnTo>
                  <a:pt x="f4913" y="f4914"/>
                </a:lnTo>
                <a:lnTo>
                  <a:pt x="f4915" y="f171"/>
                </a:lnTo>
                <a:lnTo>
                  <a:pt x="f4916" y="f4917"/>
                </a:lnTo>
                <a:lnTo>
                  <a:pt x="f4918" y="f4778"/>
                </a:lnTo>
                <a:lnTo>
                  <a:pt x="f955" y="f4726"/>
                </a:lnTo>
                <a:lnTo>
                  <a:pt x="f4919" y="f941"/>
                </a:lnTo>
                <a:lnTo>
                  <a:pt x="f4920" y="f4921"/>
                </a:lnTo>
                <a:lnTo>
                  <a:pt x="f4922" y="f4729"/>
                </a:lnTo>
                <a:lnTo>
                  <a:pt x="f4923" y="f4924"/>
                </a:lnTo>
                <a:lnTo>
                  <a:pt x="f4925" y="f4926"/>
                </a:lnTo>
                <a:lnTo>
                  <a:pt x="f4927" y="f860"/>
                </a:lnTo>
                <a:lnTo>
                  <a:pt x="f4925" y="f4928"/>
                </a:lnTo>
                <a:lnTo>
                  <a:pt x="f4923" y="f4929"/>
                </a:lnTo>
                <a:lnTo>
                  <a:pt x="f4930" y="f863"/>
                </a:lnTo>
                <a:lnTo>
                  <a:pt x="f4931" y="f4781"/>
                </a:lnTo>
                <a:lnTo>
                  <a:pt x="f958" y="f575"/>
                </a:lnTo>
                <a:lnTo>
                  <a:pt x="f4932" y="f4933"/>
                </a:lnTo>
                <a:lnTo>
                  <a:pt x="f4934" y="f4935"/>
                </a:lnTo>
                <a:lnTo>
                  <a:pt x="f1090" y="f610"/>
                </a:lnTo>
                <a:lnTo>
                  <a:pt x="f1092" y="f3"/>
                </a:lnTo>
                <a:lnTo>
                  <a:pt x="f4936" y="f4937"/>
                </a:lnTo>
                <a:lnTo>
                  <a:pt x="f4938" y="f4939"/>
                </a:lnTo>
                <a:lnTo>
                  <a:pt x="f4940" y="f598"/>
                </a:lnTo>
                <a:lnTo>
                  <a:pt x="f4941" y="f4942"/>
                </a:lnTo>
                <a:lnTo>
                  <a:pt x="f4943" y="f4944"/>
                </a:lnTo>
                <a:lnTo>
                  <a:pt x="f4945" y="f4830"/>
                </a:lnTo>
                <a:lnTo>
                  <a:pt x="f4946" y="f4947"/>
                </a:lnTo>
                <a:lnTo>
                  <a:pt x="f4515" y="f4948"/>
                </a:lnTo>
                <a:lnTo>
                  <a:pt x="f4949" y="f4950"/>
                </a:lnTo>
                <a:lnTo>
                  <a:pt x="f4951" y="f4952"/>
                </a:lnTo>
                <a:lnTo>
                  <a:pt x="f4953" y="f920"/>
                </a:lnTo>
                <a:lnTo>
                  <a:pt x="f4530" y="f4641"/>
                </a:lnTo>
                <a:lnTo>
                  <a:pt x="f4954" y="f4955"/>
                </a:lnTo>
                <a:lnTo>
                  <a:pt x="f4453" y="f4956"/>
                </a:lnTo>
                <a:lnTo>
                  <a:pt x="f4957" y="f4958"/>
                </a:lnTo>
                <a:lnTo>
                  <a:pt x="f4484" y="f4956"/>
                </a:lnTo>
                <a:lnTo>
                  <a:pt x="f4721" y="f4955"/>
                </a:lnTo>
                <a:lnTo>
                  <a:pt x="f4959" y="f4960"/>
                </a:lnTo>
                <a:lnTo>
                  <a:pt x="f4488" y="f4961"/>
                </a:lnTo>
                <a:lnTo>
                  <a:pt x="f4962" y="f4963"/>
                </a:lnTo>
                <a:lnTo>
                  <a:pt x="f4964" y="f4965"/>
                </a:lnTo>
                <a:lnTo>
                  <a:pt x="f3882" y="f4966"/>
                </a:lnTo>
                <a:lnTo>
                  <a:pt x="f4967" y="f4968"/>
                </a:lnTo>
                <a:lnTo>
                  <a:pt x="f4969" y="f872"/>
                </a:lnTo>
                <a:lnTo>
                  <a:pt x="f4794" y="f594"/>
                </a:lnTo>
                <a:lnTo>
                  <a:pt x="f4537" y="f870"/>
                </a:lnTo>
                <a:lnTo>
                  <a:pt x="f3852" y="f4970"/>
                </a:lnTo>
                <a:lnTo>
                  <a:pt x="f4871" y="f4737"/>
                </a:lnTo>
                <a:lnTo>
                  <a:pt x="f4540" y="f4971"/>
                </a:lnTo>
                <a:lnTo>
                  <a:pt x="f4459" y="f4972"/>
                </a:lnTo>
                <a:lnTo>
                  <a:pt x="f4973" y="f4738"/>
                </a:lnTo>
                <a:lnTo>
                  <a:pt x="f3897" y="f4826"/>
                </a:lnTo>
                <a:lnTo>
                  <a:pt x="f3448" y="f4974"/>
                </a:lnTo>
                <a:lnTo>
                  <a:pt x="f3887" y="f4975"/>
                </a:lnTo>
                <a:lnTo>
                  <a:pt x="f4964" y="f4976"/>
                </a:lnTo>
                <a:lnTo>
                  <a:pt x="f4550" y="f902"/>
                </a:lnTo>
                <a:lnTo>
                  <a:pt x="f4454" y="f896"/>
                </a:lnTo>
                <a:lnTo>
                  <a:pt x="f3928" y="f901"/>
                </a:lnTo>
                <a:lnTo>
                  <a:pt x="f3922" y="f898"/>
                </a:lnTo>
                <a:lnTo>
                  <a:pt x="f3920" y="f6"/>
                </a:lnTo>
                <a:lnTo>
                  <a:pt x="f1097" y="f898"/>
                </a:lnTo>
                <a:lnTo>
                  <a:pt x="f4977" y="f901"/>
                </a:lnTo>
                <a:lnTo>
                  <a:pt x="f4978" y="f4979"/>
                </a:lnTo>
                <a:lnTo>
                  <a:pt x="f4513" y="f4980"/>
                </a:lnTo>
                <a:lnTo>
                  <a:pt x="f4555" y="f892"/>
                </a:lnTo>
                <a:lnTo>
                  <a:pt x="f4525" y="f4974"/>
                </a:lnTo>
                <a:lnTo>
                  <a:pt x="f4913" y="f4981"/>
                </a:lnTo>
                <a:lnTo>
                  <a:pt x="f4915" y="f4982"/>
                </a:lnTo>
                <a:lnTo>
                  <a:pt x="f4983" y="f887"/>
                </a:lnTo>
                <a:lnTo>
                  <a:pt x="f954" y="f4984"/>
                </a:lnTo>
                <a:lnTo>
                  <a:pt x="f4919" y="f4985"/>
                </a:lnTo>
                <a:lnTo>
                  <a:pt x="f1084" y="f4986"/>
                </a:lnTo>
                <a:lnTo>
                  <a:pt x="f4987" y="f4988"/>
                </a:lnTo>
                <a:lnTo>
                  <a:pt x="f1080" y="f914"/>
                </a:lnTo>
                <a:lnTo>
                  <a:pt x="f4989" y="f4990"/>
                </a:lnTo>
                <a:lnTo>
                  <a:pt x="f4991" y="f4992"/>
                </a:lnTo>
                <a:lnTo>
                  <a:pt x="f4993" y="f4994"/>
                </a:lnTo>
                <a:lnTo>
                  <a:pt x="f4995" y="f4996"/>
                </a:lnTo>
                <a:lnTo>
                  <a:pt x="f4997" y="f4958"/>
                </a:lnTo>
                <a:lnTo>
                  <a:pt x="f4998" y="f4948"/>
                </a:lnTo>
                <a:lnTo>
                  <a:pt x="f4999" y="f4944"/>
                </a:lnTo>
                <a:lnTo>
                  <a:pt x="f5000" y="f924"/>
                </a:lnTo>
                <a:lnTo>
                  <a:pt x="f5001" y="f608"/>
                </a:lnTo>
                <a:lnTo>
                  <a:pt x="f4635" y="f868"/>
                </a:lnTo>
                <a:lnTo>
                  <a:pt x="f5002" y="f4782"/>
                </a:lnTo>
                <a:lnTo>
                  <a:pt x="f5003" y="f5004"/>
                </a:lnTo>
                <a:lnTo>
                  <a:pt x="f5005" y="f4734"/>
                </a:lnTo>
                <a:lnTo>
                  <a:pt x="f5006" y="f5007"/>
                </a:lnTo>
                <a:lnTo>
                  <a:pt x="f5008" y="f5009"/>
                </a:lnTo>
                <a:lnTo>
                  <a:pt x="f4836" y="f4786"/>
                </a:lnTo>
                <a:lnTo>
                  <a:pt x="f5010" y="f5011"/>
                </a:lnTo>
                <a:lnTo>
                  <a:pt x="f5010" y="f5012"/>
                </a:lnTo>
                <a:lnTo>
                  <a:pt x="f5010" y="f211"/>
                </a:lnTo>
                <a:lnTo>
                  <a:pt x="f978" y="f215"/>
                </a:lnTo>
                <a:lnTo>
                  <a:pt x="f5013" y="f5014"/>
                </a:lnTo>
                <a:lnTo>
                  <a:pt x="f5015" y="f5016"/>
                </a:lnTo>
                <a:lnTo>
                  <a:pt x="f5017" y="f4779"/>
                </a:lnTo>
                <a:lnTo>
                  <a:pt x="f5018" y="f5019"/>
                </a:lnTo>
                <a:lnTo>
                  <a:pt x="f4838" y="f4778"/>
                </a:lnTo>
                <a:lnTo>
                  <a:pt x="f5002" y="f4917"/>
                </a:lnTo>
                <a:lnTo>
                  <a:pt x="f4635" y="f173"/>
                </a:lnTo>
                <a:lnTo>
                  <a:pt x="f1071" y="f4776"/>
                </a:lnTo>
                <a:lnTo>
                  <a:pt x="f5020" y="f4722"/>
                </a:lnTo>
                <a:lnTo>
                  <a:pt x="f5021" y="f4647"/>
                </a:lnTo>
                <a:lnTo>
                  <a:pt x="f5022" y="f4815"/>
                </a:lnTo>
                <a:lnTo>
                  <a:pt x="f5023" y="f5024"/>
                </a:lnTo>
                <a:lnTo>
                  <a:pt x="f5025" y="f5026"/>
                </a:lnTo>
                <a:lnTo>
                  <a:pt x="f5027" y="f5028"/>
                </a:lnTo>
                <a:lnTo>
                  <a:pt x="f5029" y="f4800"/>
                </a:lnTo>
                <a:lnTo>
                  <a:pt x="f4991" y="f4805"/>
                </a:lnTo>
                <a:lnTo>
                  <a:pt x="f5030" y="f4753"/>
                </a:lnTo>
                <a:lnTo>
                  <a:pt x="f5031" y="f750"/>
                </a:lnTo>
                <a:lnTo>
                  <a:pt x="f4927" y="f259"/>
                </a:lnTo>
                <a:lnTo>
                  <a:pt x="f5032" y="f142"/>
                </a:lnTo>
                <a:lnTo>
                  <a:pt x="f1092" y="f5033"/>
                </a:lnTo>
                <a:lnTo>
                  <a:pt x="f4913" y="f5034"/>
                </a:lnTo>
                <a:lnTo>
                  <a:pt x="f4855" y="f5035"/>
                </a:lnTo>
                <a:lnTo>
                  <a:pt x="f5036" y="f4654"/>
                </a:lnTo>
                <a:lnTo>
                  <a:pt x="f5037" y="f4655"/>
                </a:lnTo>
                <a:lnTo>
                  <a:pt x="f5038" y="f5039"/>
                </a:lnTo>
                <a:lnTo>
                  <a:pt x="f3333" y="f4897"/>
                </a:lnTo>
                <a:lnTo>
                  <a:pt x="f5040" y="f741"/>
                </a:lnTo>
                <a:lnTo>
                  <a:pt x="f3930" y="f5041"/>
                </a:lnTo>
                <a:lnTo>
                  <a:pt x="f5042" y="f5043"/>
                </a:lnTo>
                <a:lnTo>
                  <a:pt x="f4962" y="f4671"/>
                </a:lnTo>
                <a:lnTo>
                  <a:pt x="f5044" y="f112"/>
                </a:lnTo>
                <a:lnTo>
                  <a:pt x="f4862" y="f839"/>
                </a:lnTo>
                <a:lnTo>
                  <a:pt x="f3309" y="f5045"/>
                </a:lnTo>
                <a:lnTo>
                  <a:pt x="f3307" y="f5046"/>
                </a:lnTo>
                <a:lnTo>
                  <a:pt x="f4548" y="f679"/>
                </a:lnTo>
                <a:lnTo>
                  <a:pt x="f3865" y="f726"/>
                </a:lnTo>
                <a:lnTo>
                  <a:pt x="f3303" y="f5047"/>
                </a:lnTo>
                <a:lnTo>
                  <a:pt x="f5048" y="f5049"/>
                </a:lnTo>
                <a:lnTo>
                  <a:pt x="f5048" y="f692"/>
                </a:lnTo>
                <a:lnTo>
                  <a:pt x="f5048" y="f695"/>
                </a:lnTo>
                <a:lnTo>
                  <a:pt x="f3863" y="f5050"/>
                </a:lnTo>
                <a:lnTo>
                  <a:pt x="f5051" y="f5052"/>
                </a:lnTo>
                <a:lnTo>
                  <a:pt x="f5053" y="f5054"/>
                </a:lnTo>
                <a:lnTo>
                  <a:pt x="f3865" y="f4596"/>
                </a:lnTo>
                <a:lnTo>
                  <a:pt x="f5055" y="f826"/>
                </a:lnTo>
                <a:lnTo>
                  <a:pt x="f4548" y="f90"/>
                </a:lnTo>
                <a:lnTo>
                  <a:pt x="f3893" y="f5056"/>
                </a:lnTo>
                <a:lnTo>
                  <a:pt x="f1109" y="f4603"/>
                </a:lnTo>
                <a:lnTo>
                  <a:pt x="f3875" y="f311"/>
                </a:lnTo>
                <a:lnTo>
                  <a:pt x="f3887" y="f820"/>
                </a:lnTo>
                <a:lnTo>
                  <a:pt x="f5057" y="f5058"/>
                </a:lnTo>
                <a:lnTo>
                  <a:pt x="f4504" y="f788"/>
                </a:lnTo>
                <a:lnTo>
                  <a:pt x="f4964" y="f5059"/>
                </a:lnTo>
                <a:lnTo>
                  <a:pt x="f3314" y="f5060"/>
                </a:lnTo>
                <a:lnTo>
                  <a:pt x="f4479" y="f5061"/>
                </a:lnTo>
                <a:lnTo>
                  <a:pt x="f5062" y="f78"/>
                </a:lnTo>
                <a:lnTo>
                  <a:pt x="f5042" y="f319"/>
                </a:lnTo>
                <a:lnTo>
                  <a:pt x="f5063" y="f5064"/>
                </a:lnTo>
                <a:lnTo>
                  <a:pt x="f3930" y="f321"/>
                </a:lnTo>
                <a:lnTo>
                  <a:pt x="f3321" y="f794"/>
                </a:lnTo>
                <a:lnTo>
                  <a:pt x="f5040" y="f5065"/>
                </a:lnTo>
                <a:lnTo>
                  <a:pt x="f4723" y="f5066"/>
                </a:lnTo>
                <a:lnTo>
                  <a:pt x="f3333" y="f5067"/>
                </a:lnTo>
                <a:lnTo>
                  <a:pt x="f4507" y="f4609"/>
                </a:lnTo>
                <a:lnTo>
                  <a:pt x="f5068" y="f5069"/>
                </a:lnTo>
                <a:lnTo>
                  <a:pt x="f5070" y="f5071"/>
                </a:lnTo>
                <a:lnTo>
                  <a:pt x="f5072" y="f5073"/>
                </a:lnTo>
                <a:lnTo>
                  <a:pt x="f4526" y="f5073"/>
                </a:lnTo>
                <a:lnTo>
                  <a:pt x="f4449" y="f5071"/>
                </a:lnTo>
                <a:lnTo>
                  <a:pt x="f5074" y="f328"/>
                </a:lnTo>
                <a:lnTo>
                  <a:pt x="f4916" y="f5075"/>
                </a:lnTo>
                <a:lnTo>
                  <a:pt x="f954" y="f326"/>
                </a:lnTo>
                <a:lnTo>
                  <a:pt x="f958" y="f72"/>
                </a:lnTo>
                <a:lnTo>
                  <a:pt x="f4925" y="f5076"/>
                </a:lnTo>
                <a:lnTo>
                  <a:pt x="f5077" y="f5065"/>
                </a:lnTo>
                <a:lnTo>
                  <a:pt x="f5078" y="f794"/>
                </a:lnTo>
                <a:lnTo>
                  <a:pt x="f5079" y="f5080"/>
                </a:lnTo>
                <a:lnTo>
                  <a:pt x="f4843" y="f4872"/>
                </a:lnTo>
                <a:lnTo>
                  <a:pt x="f5081" y="f5082"/>
                </a:lnTo>
                <a:lnTo>
                  <a:pt x="f5083" y="f318"/>
                </a:lnTo>
                <a:lnTo>
                  <a:pt x="f5000" y="f80"/>
                </a:lnTo>
                <a:lnTo>
                  <a:pt x="f4633" y="f816"/>
                </a:lnTo>
                <a:lnTo>
                  <a:pt x="f5084" y="f314"/>
                </a:lnTo>
                <a:lnTo>
                  <a:pt x="f4832" y="f4833"/>
                </a:lnTo>
                <a:close/>
                <a:moveTo>
                  <a:pt x="f2500" y="f5085"/>
                </a:moveTo>
                <a:lnTo>
                  <a:pt x="f2509" y="f5086"/>
                </a:lnTo>
                <a:lnTo>
                  <a:pt x="f2503" y="f5087"/>
                </a:lnTo>
                <a:lnTo>
                  <a:pt x="f2506" y="f5088"/>
                </a:lnTo>
                <a:lnTo>
                  <a:pt x="f1219" y="f5089"/>
                </a:lnTo>
                <a:lnTo>
                  <a:pt x="f2506" y="f741"/>
                </a:lnTo>
                <a:lnTo>
                  <a:pt x="f1322" y="f264"/>
                </a:lnTo>
                <a:lnTo>
                  <a:pt x="f2500" y="f5090"/>
                </a:lnTo>
                <a:lnTo>
                  <a:pt x="f2513" y="f5091"/>
                </a:lnTo>
                <a:lnTo>
                  <a:pt x="f1258" y="f5092"/>
                </a:lnTo>
                <a:lnTo>
                  <a:pt x="f2516" y="f5093"/>
                </a:lnTo>
                <a:lnTo>
                  <a:pt x="f2518" y="f144"/>
                </a:lnTo>
                <a:lnTo>
                  <a:pt x="f1333" y="f4757"/>
                </a:lnTo>
                <a:lnTo>
                  <a:pt x="f3542" y="f4769"/>
                </a:lnTo>
                <a:lnTo>
                  <a:pt x="f2493" y="f5094"/>
                </a:lnTo>
                <a:lnTo>
                  <a:pt x="f3394" y="f4772"/>
                </a:lnTo>
                <a:lnTo>
                  <a:pt x="f1334" y="f4748"/>
                </a:lnTo>
                <a:lnTo>
                  <a:pt x="f2489" y="f156"/>
                </a:lnTo>
                <a:lnTo>
                  <a:pt x="f1431" y="f244"/>
                </a:lnTo>
                <a:lnTo>
                  <a:pt x="f1336" y="f4776"/>
                </a:lnTo>
                <a:lnTo>
                  <a:pt x="f3782" y="f5095"/>
                </a:lnTo>
                <a:lnTo>
                  <a:pt x="f3120" y="f5096"/>
                </a:lnTo>
                <a:lnTo>
                  <a:pt x="f2789" y="f5097"/>
                </a:lnTo>
                <a:lnTo>
                  <a:pt x="f1438" y="f5098"/>
                </a:lnTo>
                <a:lnTo>
                  <a:pt x="f1439" y="f643"/>
                </a:lnTo>
                <a:lnTo>
                  <a:pt x="f1440" y="f5099"/>
                </a:lnTo>
                <a:lnTo>
                  <a:pt x="f1342" y="f5100"/>
                </a:lnTo>
                <a:lnTo>
                  <a:pt x="f3438" y="f193"/>
                </a:lnTo>
                <a:lnTo>
                  <a:pt x="f1272" y="f195"/>
                </a:lnTo>
                <a:lnTo>
                  <a:pt x="f5101" y="f4823"/>
                </a:lnTo>
                <a:lnTo>
                  <a:pt x="f3107" y="f214"/>
                </a:lnTo>
                <a:lnTo>
                  <a:pt x="f4008" y="f5102"/>
                </a:lnTo>
                <a:lnTo>
                  <a:pt x="f3257" y="f209"/>
                </a:lnTo>
                <a:lnTo>
                  <a:pt x="f2560" y="f203"/>
                </a:lnTo>
                <a:lnTo>
                  <a:pt x="f1360" y="f205"/>
                </a:lnTo>
                <a:lnTo>
                  <a:pt x="f3508" y="f205"/>
                </a:lnTo>
                <a:lnTo>
                  <a:pt x="f1392" y="f4731"/>
                </a:lnTo>
                <a:lnTo>
                  <a:pt x="f1375" y="f211"/>
                </a:lnTo>
                <a:lnTo>
                  <a:pt x="f3096" y="f199"/>
                </a:lnTo>
                <a:lnTo>
                  <a:pt x="f3802" y="f5103"/>
                </a:lnTo>
                <a:lnTo>
                  <a:pt x="f5104" y="f5105"/>
                </a:lnTo>
                <a:lnTo>
                  <a:pt x="f5106" y="f4729"/>
                </a:lnTo>
                <a:lnTo>
                  <a:pt x="f4751" y="f4780"/>
                </a:lnTo>
                <a:lnTo>
                  <a:pt x="f2723" y="f4921"/>
                </a:lnTo>
                <a:lnTo>
                  <a:pt x="f5107" y="f4820"/>
                </a:lnTo>
                <a:lnTo>
                  <a:pt x="f4334" y="f5108"/>
                </a:lnTo>
                <a:lnTo>
                  <a:pt x="f1160" y="f4818"/>
                </a:lnTo>
                <a:lnTo>
                  <a:pt x="f5109" y="f5110"/>
                </a:lnTo>
                <a:lnTo>
                  <a:pt x="f4440" y="f4745"/>
                </a:lnTo>
                <a:lnTo>
                  <a:pt x="f1163" y="f4724"/>
                </a:lnTo>
                <a:lnTo>
                  <a:pt x="f1155" y="f5111"/>
                </a:lnTo>
                <a:lnTo>
                  <a:pt x="f5112" y="f158"/>
                </a:lnTo>
                <a:lnTo>
                  <a:pt x="f3079" y="f154"/>
                </a:lnTo>
                <a:lnTo>
                  <a:pt x="f2859" y="f5026"/>
                </a:lnTo>
                <a:lnTo>
                  <a:pt x="f2710" y="f5113"/>
                </a:lnTo>
                <a:lnTo>
                  <a:pt x="f3224" y="f5114"/>
                </a:lnTo>
                <a:lnTo>
                  <a:pt x="f4355" y="f4757"/>
                </a:lnTo>
                <a:lnTo>
                  <a:pt x="f2823" y="f5115"/>
                </a:lnTo>
                <a:lnTo>
                  <a:pt x="f1151" y="f657"/>
                </a:lnTo>
                <a:lnTo>
                  <a:pt x="f3202" y="f5116"/>
                </a:lnTo>
                <a:lnTo>
                  <a:pt x="f2826" y="f130"/>
                </a:lnTo>
                <a:lnTo>
                  <a:pt x="f2892" y="f4708"/>
                </a:lnTo>
                <a:lnTo>
                  <a:pt x="f3205" y="f5117"/>
                </a:lnTo>
                <a:lnTo>
                  <a:pt x="f1170" y="f5118"/>
                </a:lnTo>
                <a:lnTo>
                  <a:pt x="f1148" y="f841"/>
                </a:lnTo>
                <a:lnTo>
                  <a:pt x="f2644" y="f5119"/>
                </a:lnTo>
                <a:lnTo>
                  <a:pt x="f2843" y="f5086"/>
                </a:lnTo>
                <a:lnTo>
                  <a:pt x="f2644" y="f5120"/>
                </a:lnTo>
                <a:lnTo>
                  <a:pt x="f1148" y="f5121"/>
                </a:lnTo>
                <a:lnTo>
                  <a:pt x="f1170" y="f833"/>
                </a:lnTo>
                <a:lnTo>
                  <a:pt x="f3205" y="f5122"/>
                </a:lnTo>
                <a:lnTo>
                  <a:pt x="f3972" y="f5123"/>
                </a:lnTo>
                <a:lnTo>
                  <a:pt x="f2826" y="f5124"/>
                </a:lnTo>
                <a:lnTo>
                  <a:pt x="f3974" y="f4597"/>
                </a:lnTo>
                <a:lnTo>
                  <a:pt x="f3023" y="f5125"/>
                </a:lnTo>
                <a:lnTo>
                  <a:pt x="f5126" y="f5127"/>
                </a:lnTo>
                <a:lnTo>
                  <a:pt x="f2889" y="f313"/>
                </a:lnTo>
                <a:lnTo>
                  <a:pt x="f1166" y="f5059"/>
                </a:lnTo>
                <a:lnTo>
                  <a:pt x="f2857" y="f318"/>
                </a:lnTo>
                <a:lnTo>
                  <a:pt x="f3824" y="f76"/>
                </a:lnTo>
                <a:lnTo>
                  <a:pt x="f2713" y="f806"/>
                </a:lnTo>
                <a:lnTo>
                  <a:pt x="f2715" y="f5128"/>
                </a:lnTo>
                <a:lnTo>
                  <a:pt x="f4688" y="f334"/>
                </a:lnTo>
                <a:lnTo>
                  <a:pt x="f4442" y="f5129"/>
                </a:lnTo>
                <a:lnTo>
                  <a:pt x="f1162" y="f5130"/>
                </a:lnTo>
                <a:lnTo>
                  <a:pt x="f5131" y="f60"/>
                </a:lnTo>
                <a:lnTo>
                  <a:pt x="f4438" y="f4585"/>
                </a:lnTo>
                <a:lnTo>
                  <a:pt x="f3086" y="f4831"/>
                </a:lnTo>
                <a:lnTo>
                  <a:pt x="f2588" y="f12"/>
                </a:lnTo>
                <a:lnTo>
                  <a:pt x="f5132" y="f4583"/>
                </a:lnTo>
                <a:lnTo>
                  <a:pt x="f3992" y="f4582"/>
                </a:lnTo>
                <a:lnTo>
                  <a:pt x="f5133" y="f5134"/>
                </a:lnTo>
                <a:lnTo>
                  <a:pt x="f2576" y="f4827"/>
                </a:lnTo>
                <a:lnTo>
                  <a:pt x="f4238" y="f5135"/>
                </a:lnTo>
                <a:lnTo>
                  <a:pt x="f3180" y="f5136"/>
                </a:lnTo>
                <a:lnTo>
                  <a:pt x="f5137" y="f22"/>
                </a:lnTo>
                <a:lnTo>
                  <a:pt x="f2565" y="f24"/>
                </a:lnTo>
                <a:lnTo>
                  <a:pt x="f4670" y="f28"/>
                </a:lnTo>
                <a:lnTo>
                  <a:pt x="f1396" y="f28"/>
                </a:lnTo>
                <a:lnTo>
                  <a:pt x="f3454" y="f28"/>
                </a:lnTo>
                <a:lnTo>
                  <a:pt x="f3167" y="f26"/>
                </a:lnTo>
                <a:lnTo>
                  <a:pt x="f1298" y="f4853"/>
                </a:lnTo>
                <a:lnTo>
                  <a:pt x="f1348" y="f34"/>
                </a:lnTo>
                <a:lnTo>
                  <a:pt x="f2551" y="f36"/>
                </a:lnTo>
                <a:lnTo>
                  <a:pt x="f5138" y="f38"/>
                </a:lnTo>
                <a:lnTo>
                  <a:pt x="f1342" y="f40"/>
                </a:lnTo>
                <a:lnTo>
                  <a:pt x="f5139" y="f42"/>
                </a:lnTo>
                <a:lnTo>
                  <a:pt x="f4309" y="f5140"/>
                </a:lnTo>
                <a:lnTo>
                  <a:pt x="f3386" y="f14"/>
                </a:lnTo>
                <a:lnTo>
                  <a:pt x="f4298" y="f5141"/>
                </a:lnTo>
                <a:lnTo>
                  <a:pt x="f1213" y="f4839"/>
                </a:lnTo>
                <a:lnTo>
                  <a:pt x="f3389" y="f5064"/>
                </a:lnTo>
                <a:lnTo>
                  <a:pt x="f5142" y="f5143"/>
                </a:lnTo>
                <a:lnTo>
                  <a:pt x="f2538" y="f5144"/>
                </a:lnTo>
                <a:lnTo>
                  <a:pt x="f1439" y="f800"/>
                </a:lnTo>
                <a:lnTo>
                  <a:pt x="f2770" y="f5075"/>
                </a:lnTo>
                <a:lnTo>
                  <a:pt x="f1200" y="f5073"/>
                </a:lnTo>
                <a:lnTo>
                  <a:pt x="f3109" y="f4610"/>
                </a:lnTo>
                <a:lnTo>
                  <a:pt x="f3260" y="f5145"/>
                </a:lnTo>
                <a:lnTo>
                  <a:pt x="f5146" y="f332"/>
                </a:lnTo>
                <a:lnTo>
                  <a:pt x="f3795" y="f332"/>
                </a:lnTo>
                <a:lnTo>
                  <a:pt x="f4286" y="f5145"/>
                </a:lnTo>
                <a:lnTo>
                  <a:pt x="f1193" y="f4594"/>
                </a:lnTo>
                <a:lnTo>
                  <a:pt x="f1364" y="f330"/>
                </a:lnTo>
                <a:lnTo>
                  <a:pt x="f5147" y="f343"/>
                </a:lnTo>
                <a:lnTo>
                  <a:pt x="f1392" y="f70"/>
                </a:lnTo>
                <a:lnTo>
                  <a:pt x="f3178" y="f5075"/>
                </a:lnTo>
                <a:lnTo>
                  <a:pt x="f2736" y="f801"/>
                </a:lnTo>
                <a:lnTo>
                  <a:pt x="f5148" y="f5067"/>
                </a:lnTo>
                <a:lnTo>
                  <a:pt x="f4238" y="f5144"/>
                </a:lnTo>
                <a:lnTo>
                  <a:pt x="f3802" y="f808"/>
                </a:lnTo>
                <a:lnTo>
                  <a:pt x="f5149" y="f810"/>
                </a:lnTo>
                <a:lnTo>
                  <a:pt x="f3994" y="f812"/>
                </a:lnTo>
                <a:lnTo>
                  <a:pt x="f4427" y="f5082"/>
                </a:lnTo>
                <a:lnTo>
                  <a:pt x="f3182" y="f4607"/>
                </a:lnTo>
                <a:lnTo>
                  <a:pt x="f2584" y="f5060"/>
                </a:lnTo>
                <a:lnTo>
                  <a:pt x="f5150" y="f5151"/>
                </a:lnTo>
                <a:lnTo>
                  <a:pt x="f3812" y="f5152"/>
                </a:lnTo>
                <a:lnTo>
                  <a:pt x="f4680" y="f5153"/>
                </a:lnTo>
                <a:lnTo>
                  <a:pt x="f5154" y="f5155"/>
                </a:lnTo>
                <a:lnTo>
                  <a:pt x="f4746" y="f88"/>
                </a:lnTo>
                <a:lnTo>
                  <a:pt x="f4445" y="f5125"/>
                </a:lnTo>
                <a:lnTo>
                  <a:pt x="f2806" y="f5156"/>
                </a:lnTo>
                <a:lnTo>
                  <a:pt x="f2596" y="f305"/>
                </a:lnTo>
                <a:lnTo>
                  <a:pt x="f5157" y="f5052"/>
                </a:lnTo>
                <a:lnTo>
                  <a:pt x="f2719" y="f5158"/>
                </a:lnTo>
                <a:lnTo>
                  <a:pt x="f4335" y="f5159"/>
                </a:lnTo>
                <a:lnTo>
                  <a:pt x="f5160" y="f97"/>
                </a:lnTo>
                <a:lnTo>
                  <a:pt x="f1159" y="f833"/>
                </a:lnTo>
                <a:lnTo>
                  <a:pt x="f5161" y="f5162"/>
                </a:lnTo>
                <a:lnTo>
                  <a:pt x="f3236" y="f5163"/>
                </a:lnTo>
                <a:lnTo>
                  <a:pt x="f5109" y="f5085"/>
                </a:lnTo>
                <a:lnTo>
                  <a:pt x="f2500" y="f5085"/>
                </a:lnTo>
                <a:close/>
                <a:moveTo>
                  <a:pt x="f5161" y="f4700"/>
                </a:moveTo>
                <a:lnTo>
                  <a:pt x="f4439" y="f5164"/>
                </a:lnTo>
                <a:lnTo>
                  <a:pt x="f1161" y="f660"/>
                </a:lnTo>
                <a:lnTo>
                  <a:pt x="f2719" y="f5116"/>
                </a:lnTo>
                <a:lnTo>
                  <a:pt x="f4438" y="f5165"/>
                </a:lnTo>
                <a:lnTo>
                  <a:pt x="f5166" y="f4683"/>
                </a:lnTo>
                <a:lnTo>
                  <a:pt x="f4437" y="f5167"/>
                </a:lnTo>
                <a:lnTo>
                  <a:pt x="f5154" y="f852"/>
                </a:lnTo>
                <a:lnTo>
                  <a:pt x="f2723" y="f150"/>
                </a:lnTo>
                <a:lnTo>
                  <a:pt x="f2586" y="f251"/>
                </a:lnTo>
                <a:lnTo>
                  <a:pt x="f4425" y="f5168"/>
                </a:lnTo>
                <a:lnTo>
                  <a:pt x="f5169" y="f4690"/>
                </a:lnTo>
                <a:lnTo>
                  <a:pt x="f3182" y="f4815"/>
                </a:lnTo>
                <a:lnTo>
                  <a:pt x="f3993" y="f4816"/>
                </a:lnTo>
                <a:lnTo>
                  <a:pt x="f3805" y="f185"/>
                </a:lnTo>
                <a:lnTo>
                  <a:pt x="f3245" y="f160"/>
                </a:lnTo>
                <a:lnTo>
                  <a:pt x="f3094" y="f162"/>
                </a:lnTo>
                <a:lnTo>
                  <a:pt x="f3005" y="f856"/>
                </a:lnTo>
                <a:lnTo>
                  <a:pt x="f2572" y="f180"/>
                </a:lnTo>
                <a:lnTo>
                  <a:pt x="f1381" y="f240"/>
                </a:lnTo>
                <a:lnTo>
                  <a:pt x="f1375" y="f177"/>
                </a:lnTo>
                <a:lnTo>
                  <a:pt x="f1449" y="f173"/>
                </a:lnTo>
                <a:lnTo>
                  <a:pt x="f5170" y="f5095"/>
                </a:lnTo>
                <a:lnTo>
                  <a:pt x="f1366" y="f5171"/>
                </a:lnTo>
                <a:lnTo>
                  <a:pt x="f3251" y="f238"/>
                </a:lnTo>
                <a:lnTo>
                  <a:pt x="f5172" y="f5171"/>
                </a:lnTo>
                <a:lnTo>
                  <a:pt x="f5173" y="f5095"/>
                </a:lnTo>
                <a:lnTo>
                  <a:pt x="f1355" y="f173"/>
                </a:lnTo>
                <a:lnTo>
                  <a:pt x="f2558" y="f177"/>
                </a:lnTo>
                <a:lnTo>
                  <a:pt x="f3369" y="f548"/>
                </a:lnTo>
                <a:lnTo>
                  <a:pt x="f1284" y="f5174"/>
                </a:lnTo>
                <a:lnTo>
                  <a:pt x="f1280" y="f242"/>
                </a:lnTo>
                <a:lnTo>
                  <a:pt x="f3107" y="f5175"/>
                </a:lnTo>
                <a:lnTo>
                  <a:pt x="f5176" y="f649"/>
                </a:lnTo>
                <a:lnTo>
                  <a:pt x="f4290" y="f4647"/>
                </a:lnTo>
                <a:lnTo>
                  <a:pt x="f1274" y="f156"/>
                </a:lnTo>
                <a:lnTo>
                  <a:pt x="f3373" y="f189"/>
                </a:lnTo>
                <a:lnTo>
                  <a:pt x="f1403" y="f4748"/>
                </a:lnTo>
                <a:lnTo>
                  <a:pt x="f2549" y="f4812"/>
                </a:lnTo>
                <a:lnTo>
                  <a:pt x="f5138" y="f4797"/>
                </a:lnTo>
                <a:lnTo>
                  <a:pt x="f1405" y="f253"/>
                </a:lnTo>
                <a:lnTo>
                  <a:pt x="f4014" y="f4803"/>
                </a:lnTo>
                <a:lnTo>
                  <a:pt x="f1307" y="f5114"/>
                </a:lnTo>
                <a:lnTo>
                  <a:pt x="f4318" y="f4754"/>
                </a:lnTo>
                <a:lnTo>
                  <a:pt x="f2984" y="f5177"/>
                </a:lnTo>
                <a:lnTo>
                  <a:pt x="f3115" y="f5178"/>
                </a:lnTo>
                <a:lnTo>
                  <a:pt x="f3551" y="f4712"/>
                </a:lnTo>
                <a:lnTo>
                  <a:pt x="f2774" y="f4695"/>
                </a:lnTo>
                <a:lnTo>
                  <a:pt x="f1204" y="f5090"/>
                </a:lnTo>
                <a:lnTo>
                  <a:pt x="f4308" y="f4708"/>
                </a:lnTo>
                <a:lnTo>
                  <a:pt x="f4308" y="f4700"/>
                </a:lnTo>
                <a:lnTo>
                  <a:pt x="f5161" y="f4700"/>
                </a:lnTo>
                <a:close/>
                <a:moveTo>
                  <a:pt x="f5179" y="f4827"/>
                </a:moveTo>
                <a:lnTo>
                  <a:pt x="f5180" y="f4827"/>
                </a:lnTo>
                <a:lnTo>
                  <a:pt x="f5180" y="f767"/>
                </a:lnTo>
                <a:lnTo>
                  <a:pt x="f5180" y="f4673"/>
                </a:lnTo>
                <a:lnTo>
                  <a:pt x="f4386" y="f5181"/>
                </a:lnTo>
                <a:lnTo>
                  <a:pt x="f5182" y="f122"/>
                </a:lnTo>
                <a:lnTo>
                  <a:pt x="f5183" y="f4708"/>
                </a:lnTo>
                <a:lnTo>
                  <a:pt x="f5184" y="f130"/>
                </a:lnTo>
                <a:lnTo>
                  <a:pt x="f5185" y="f5186"/>
                </a:lnTo>
                <a:lnTo>
                  <a:pt x="f5187" y="f5033"/>
                </a:lnTo>
                <a:lnTo>
                  <a:pt x="f4408" y="f5188"/>
                </a:lnTo>
                <a:lnTo>
                  <a:pt x="f5189" y="f5190"/>
                </a:lnTo>
                <a:lnTo>
                  <a:pt x="f1489" y="f147"/>
                </a:lnTo>
                <a:lnTo>
                  <a:pt x="f1504" y="f852"/>
                </a:lnTo>
                <a:lnTo>
                  <a:pt x="f5191" y="f5113"/>
                </a:lnTo>
                <a:lnTo>
                  <a:pt x="f5192" y="f4772"/>
                </a:lnTo>
                <a:lnTo>
                  <a:pt x="f5193" y="f5168"/>
                </a:lnTo>
                <a:lnTo>
                  <a:pt x="f5194" y="f4813"/>
                </a:lnTo>
                <a:lnTo>
                  <a:pt x="f5195" y="f5196"/>
                </a:lnTo>
                <a:lnTo>
                  <a:pt x="f4397" y="f4816"/>
                </a:lnTo>
                <a:lnTo>
                  <a:pt x="f1465" y="f4647"/>
                </a:lnTo>
                <a:lnTo>
                  <a:pt x="f5197" y="f4817"/>
                </a:lnTo>
                <a:lnTo>
                  <a:pt x="f1525" y="f5198"/>
                </a:lnTo>
                <a:lnTo>
                  <a:pt x="f5199" y="f4817"/>
                </a:lnTo>
                <a:lnTo>
                  <a:pt x="f5200" y="f4817"/>
                </a:lnTo>
                <a:lnTo>
                  <a:pt x="f5201" y="f185"/>
                </a:lnTo>
                <a:lnTo>
                  <a:pt x="f5202" y="f4647"/>
                </a:lnTo>
                <a:lnTo>
                  <a:pt x="f5202" y="f209"/>
                </a:lnTo>
                <a:lnTo>
                  <a:pt x="f5203" y="f4731"/>
                </a:lnTo>
                <a:lnTo>
                  <a:pt x="f1459" y="f203"/>
                </a:lnTo>
                <a:lnTo>
                  <a:pt x="f5204" y="f205"/>
                </a:lnTo>
                <a:lnTo>
                  <a:pt x="f5205" y="f205"/>
                </a:lnTo>
                <a:lnTo>
                  <a:pt x="f5206" y="f203"/>
                </a:lnTo>
                <a:lnTo>
                  <a:pt x="f1464" y="f209"/>
                </a:lnTo>
                <a:lnTo>
                  <a:pt x="f5207" y="f4643"/>
                </a:lnTo>
                <a:lnTo>
                  <a:pt x="f5208" y="f5209"/>
                </a:lnTo>
                <a:lnTo>
                  <a:pt x="f5210" y="f5105"/>
                </a:lnTo>
                <a:lnTo>
                  <a:pt x="f5211" y="f5212"/>
                </a:lnTo>
                <a:lnTo>
                  <a:pt x="f5213" y="f4644"/>
                </a:lnTo>
                <a:lnTo>
                  <a:pt x="f5214" y="f5099"/>
                </a:lnTo>
                <a:lnTo>
                  <a:pt x="f1738" y="f4779"/>
                </a:lnTo>
                <a:lnTo>
                  <a:pt x="f5215" y="f5216"/>
                </a:lnTo>
                <a:lnTo>
                  <a:pt x="f5217" y="f4744"/>
                </a:lnTo>
                <a:lnTo>
                  <a:pt x="f5218" y="f5219"/>
                </a:lnTo>
                <a:lnTo>
                  <a:pt x="f5220" y="f4776"/>
                </a:lnTo>
                <a:lnTo>
                  <a:pt x="f5182" y="f5198"/>
                </a:lnTo>
                <a:lnTo>
                  <a:pt x="f4385" y="f154"/>
                </a:lnTo>
                <a:lnTo>
                  <a:pt x="f5221" y="f854"/>
                </a:lnTo>
                <a:lnTo>
                  <a:pt x="f4411" y="f854"/>
                </a:lnTo>
                <a:lnTo>
                  <a:pt x="f4381" y="f215"/>
                </a:lnTo>
                <a:lnTo>
                  <a:pt x="f5222" y="f215"/>
                </a:lnTo>
                <a:lnTo>
                  <a:pt x="f5223" y="f224"/>
                </a:lnTo>
                <a:lnTo>
                  <a:pt x="f5224" y="f5225"/>
                </a:lnTo>
                <a:lnTo>
                  <a:pt x="f5226" y="f5171"/>
                </a:lnTo>
                <a:lnTo>
                  <a:pt x="f5227" y="f5228"/>
                </a:lnTo>
                <a:lnTo>
                  <a:pt x="f5227" y="f5168"/>
                </a:lnTo>
                <a:lnTo>
                  <a:pt x="f5179" y="f4687"/>
                </a:lnTo>
                <a:lnTo>
                  <a:pt x="f5179" y="f4761"/>
                </a:lnTo>
                <a:lnTo>
                  <a:pt x="f5179" y="f5229"/>
                </a:lnTo>
                <a:lnTo>
                  <a:pt x="f5179" y="f4827"/>
                </a:lnTo>
                <a:close/>
                <a:moveTo>
                  <a:pt x="f5230" y="f215"/>
                </a:moveTo>
                <a:lnTo>
                  <a:pt x="f5231" y="f4827"/>
                </a:lnTo>
                <a:lnTo>
                  <a:pt x="f947" y="f4827"/>
                </a:lnTo>
                <a:lnTo>
                  <a:pt x="f542" y="f215"/>
                </a:lnTo>
                <a:lnTo>
                  <a:pt x="f525" y="f215"/>
                </a:lnTo>
                <a:lnTo>
                  <a:pt x="f2261" y="f681"/>
                </a:lnTo>
                <a:lnTo>
                  <a:pt x="f619" y="f5232"/>
                </a:lnTo>
                <a:lnTo>
                  <a:pt x="f5233" y="f5234"/>
                </a:lnTo>
                <a:lnTo>
                  <a:pt x="f686" y="f5050"/>
                </a:lnTo>
                <a:lnTo>
                  <a:pt x="f5235" y="f5236"/>
                </a:lnTo>
                <a:lnTo>
                  <a:pt x="f685" y="f4601"/>
                </a:lnTo>
                <a:lnTo>
                  <a:pt x="f4305" y="f5237"/>
                </a:lnTo>
                <a:lnTo>
                  <a:pt x="f5238" y="f5151"/>
                </a:lnTo>
                <a:lnTo>
                  <a:pt x="f5239" y="f5240"/>
                </a:lnTo>
                <a:lnTo>
                  <a:pt x="f4313" y="f5240"/>
                </a:lnTo>
                <a:lnTo>
                  <a:pt x="f5241" y="f5151"/>
                </a:lnTo>
                <a:lnTo>
                  <a:pt x="f4314" y="f5237"/>
                </a:lnTo>
                <a:lnTo>
                  <a:pt x="f5242" y="f4601"/>
                </a:lnTo>
                <a:lnTo>
                  <a:pt x="f5243" y="f5236"/>
                </a:lnTo>
                <a:lnTo>
                  <a:pt x="f631" y="f5050"/>
                </a:lnTo>
                <a:lnTo>
                  <a:pt x="f5244" y="f5234"/>
                </a:lnTo>
                <a:lnTo>
                  <a:pt x="f1624" y="f5232"/>
                </a:lnTo>
                <a:lnTo>
                  <a:pt x="f675" y="f681"/>
                </a:lnTo>
                <a:lnTo>
                  <a:pt x="f2087" y="f215"/>
                </a:lnTo>
                <a:lnTo>
                  <a:pt x="f5230" y="f215"/>
                </a:lnTo>
                <a:close/>
                <a:moveTo>
                  <a:pt x="f1726" y="f4827"/>
                </a:moveTo>
                <a:lnTo>
                  <a:pt x="f1726" y="f215"/>
                </a:lnTo>
                <a:lnTo>
                  <a:pt x="f1406" y="f215"/>
                </a:lnTo>
                <a:lnTo>
                  <a:pt x="f1406" y="f4827"/>
                </a:lnTo>
                <a:lnTo>
                  <a:pt x="f1726" y="f4827"/>
                </a:lnTo>
                <a:close/>
                <a:moveTo>
                  <a:pt x="f4175" y="f578"/>
                </a:moveTo>
                <a:lnTo>
                  <a:pt x="f1244" y="f578"/>
                </a:lnTo>
                <a:lnTo>
                  <a:pt x="f1423" y="f5245"/>
                </a:lnTo>
                <a:lnTo>
                  <a:pt x="f1754" y="f926"/>
                </a:lnTo>
                <a:lnTo>
                  <a:pt x="f787" y="f5246"/>
                </a:lnTo>
                <a:lnTo>
                  <a:pt x="f5247" y="f4935"/>
                </a:lnTo>
                <a:lnTo>
                  <a:pt x="f1181" y="f582"/>
                </a:lnTo>
                <a:lnTo>
                  <a:pt x="f1751" y="f584"/>
                </a:lnTo>
                <a:lnTo>
                  <a:pt x="f959" y="f586"/>
                </a:lnTo>
                <a:lnTo>
                  <a:pt x="f731" y="f870"/>
                </a:lnTo>
                <a:lnTo>
                  <a:pt x="f371" y="f4939"/>
                </a:lnTo>
                <a:lnTo>
                  <a:pt x="f1028" y="f5248"/>
                </a:lnTo>
                <a:lnTo>
                  <a:pt x="f784" y="f5249"/>
                </a:lnTo>
                <a:lnTo>
                  <a:pt x="f421" y="f4966"/>
                </a:lnTo>
                <a:lnTo>
                  <a:pt x="f373" y="f4952"/>
                </a:lnTo>
                <a:lnTo>
                  <a:pt x="f1429" y="f5250"/>
                </a:lnTo>
                <a:lnTo>
                  <a:pt x="f1239" y="f4996"/>
                </a:lnTo>
                <a:lnTo>
                  <a:pt x="f1429" y="f5251"/>
                </a:lnTo>
                <a:lnTo>
                  <a:pt x="f373" y="f5252"/>
                </a:lnTo>
                <a:lnTo>
                  <a:pt x="f421" y="f915"/>
                </a:lnTo>
                <a:lnTo>
                  <a:pt x="f784" y="f5253"/>
                </a:lnTo>
                <a:lnTo>
                  <a:pt x="f1028" y="f5254"/>
                </a:lnTo>
                <a:lnTo>
                  <a:pt x="f371" y="f912"/>
                </a:lnTo>
                <a:lnTo>
                  <a:pt x="f731" y="f5255"/>
                </a:lnTo>
                <a:lnTo>
                  <a:pt x="f959" y="f4985"/>
                </a:lnTo>
                <a:lnTo>
                  <a:pt x="f5256" y="f5257"/>
                </a:lnTo>
                <a:lnTo>
                  <a:pt x="f1181" y="f5258"/>
                </a:lnTo>
                <a:lnTo>
                  <a:pt x="f367" y="f5259"/>
                </a:lnTo>
                <a:lnTo>
                  <a:pt x="f787" y="f5260"/>
                </a:lnTo>
                <a:lnTo>
                  <a:pt x="f1754" y="f907"/>
                </a:lnTo>
                <a:lnTo>
                  <a:pt x="f5261" y="f4636"/>
                </a:lnTo>
                <a:lnTo>
                  <a:pt x="f913" y="f4826"/>
                </a:lnTo>
                <a:lnTo>
                  <a:pt x="f1904" y="f4826"/>
                </a:lnTo>
                <a:lnTo>
                  <a:pt x="f5262" y="f4826"/>
                </a:lnTo>
                <a:lnTo>
                  <a:pt x="f5263" y="f4636"/>
                </a:lnTo>
                <a:lnTo>
                  <a:pt x="f440" y="f907"/>
                </a:lnTo>
                <a:lnTo>
                  <a:pt x="f4215" y="f5260"/>
                </a:lnTo>
                <a:lnTo>
                  <a:pt x="f4216" y="f5259"/>
                </a:lnTo>
                <a:lnTo>
                  <a:pt x="f4217" y="f5258"/>
                </a:lnTo>
                <a:lnTo>
                  <a:pt x="f1409" y="f5257"/>
                </a:lnTo>
                <a:lnTo>
                  <a:pt x="f581" y="f4985"/>
                </a:lnTo>
                <a:lnTo>
                  <a:pt x="f1716" y="f5255"/>
                </a:lnTo>
                <a:lnTo>
                  <a:pt x="f5264" y="f912"/>
                </a:lnTo>
                <a:lnTo>
                  <a:pt x="f1404" y="f5254"/>
                </a:lnTo>
                <a:lnTo>
                  <a:pt x="f583" y="f5253"/>
                </a:lnTo>
                <a:lnTo>
                  <a:pt x="f5265" y="f915"/>
                </a:lnTo>
                <a:lnTo>
                  <a:pt x="f5266" y="f5252"/>
                </a:lnTo>
                <a:lnTo>
                  <a:pt x="f4224" y="f5251"/>
                </a:lnTo>
                <a:lnTo>
                  <a:pt x="f1494" y="f4996"/>
                </a:lnTo>
                <a:lnTo>
                  <a:pt x="f4224" y="f5250"/>
                </a:lnTo>
                <a:lnTo>
                  <a:pt x="f5266" y="f4952"/>
                </a:lnTo>
                <a:lnTo>
                  <a:pt x="f5265" y="f4966"/>
                </a:lnTo>
                <a:lnTo>
                  <a:pt x="f583" y="f5249"/>
                </a:lnTo>
                <a:lnTo>
                  <a:pt x="f4225" y="f5248"/>
                </a:lnTo>
                <a:lnTo>
                  <a:pt x="f5264" y="f4939"/>
                </a:lnTo>
                <a:lnTo>
                  <a:pt x="f5267" y="f870"/>
                </a:lnTo>
                <a:lnTo>
                  <a:pt x="f792" y="f586"/>
                </a:lnTo>
                <a:lnTo>
                  <a:pt x="f4218" y="f584"/>
                </a:lnTo>
                <a:lnTo>
                  <a:pt x="f1626" y="f582"/>
                </a:lnTo>
                <a:lnTo>
                  <a:pt x="f579" y="f4935"/>
                </a:lnTo>
                <a:lnTo>
                  <a:pt x="f1788" y="f5246"/>
                </a:lnTo>
                <a:lnTo>
                  <a:pt x="f4174" y="f926"/>
                </a:lnTo>
                <a:lnTo>
                  <a:pt x="f5268" y="f5245"/>
                </a:lnTo>
                <a:lnTo>
                  <a:pt x="f5269" y="f578"/>
                </a:lnTo>
                <a:lnTo>
                  <a:pt x="f436" y="f578"/>
                </a:lnTo>
                <a:lnTo>
                  <a:pt x="f4175" y="f578"/>
                </a:lnTo>
                <a:close/>
                <a:moveTo>
                  <a:pt x="f1829" y="f5064"/>
                </a:moveTo>
                <a:lnTo>
                  <a:pt x="f4102" y="f5270"/>
                </a:lnTo>
                <a:lnTo>
                  <a:pt x="f5271" y="f5065"/>
                </a:lnTo>
                <a:lnTo>
                  <a:pt x="f5272" y="f798"/>
                </a:lnTo>
                <a:lnTo>
                  <a:pt x="f5273" y="f326"/>
                </a:lnTo>
                <a:lnTo>
                  <a:pt x="f5274" y="f5069"/>
                </a:lnTo>
                <a:lnTo>
                  <a:pt x="f5275" y="f5073"/>
                </a:lnTo>
                <a:lnTo>
                  <a:pt x="f4093" y="f330"/>
                </a:lnTo>
                <a:lnTo>
                  <a:pt x="f4120" y="f4610"/>
                </a:lnTo>
                <a:lnTo>
                  <a:pt x="f5276" y="f330"/>
                </a:lnTo>
                <a:lnTo>
                  <a:pt x="f5277" y="f5278"/>
                </a:lnTo>
                <a:lnTo>
                  <a:pt x="f4123" y="f5073"/>
                </a:lnTo>
                <a:lnTo>
                  <a:pt x="f5279" y="f70"/>
                </a:lnTo>
                <a:lnTo>
                  <a:pt x="f1797" y="f5128"/>
                </a:lnTo>
                <a:lnTo>
                  <a:pt x="f4136" y="f326"/>
                </a:lnTo>
                <a:lnTo>
                  <a:pt x="f2421" y="f72"/>
                </a:lnTo>
                <a:lnTo>
                  <a:pt x="f2417" y="f5066"/>
                </a:lnTo>
                <a:lnTo>
                  <a:pt x="f4129" y="f74"/>
                </a:lnTo>
                <a:lnTo>
                  <a:pt x="f5280" y="f5281"/>
                </a:lnTo>
                <a:lnTo>
                  <a:pt x="f5282" y="f5064"/>
                </a:lnTo>
                <a:lnTo>
                  <a:pt x="f5283" y="f5082"/>
                </a:lnTo>
                <a:lnTo>
                  <a:pt x="f2463" y="f4607"/>
                </a:lnTo>
                <a:lnTo>
                  <a:pt x="f2387" y="f5284"/>
                </a:lnTo>
                <a:lnTo>
                  <a:pt x="f5285" y="f5286"/>
                </a:lnTo>
                <a:lnTo>
                  <a:pt x="f5287" y="f5288"/>
                </a:lnTo>
                <a:lnTo>
                  <a:pt x="f2408" y="f4604"/>
                </a:lnTo>
                <a:lnTo>
                  <a:pt x="f2469" y="f785"/>
                </a:lnTo>
                <a:lnTo>
                  <a:pt x="f2411" y="f5289"/>
                </a:lnTo>
                <a:lnTo>
                  <a:pt x="f5290" y="f309"/>
                </a:lnTo>
                <a:lnTo>
                  <a:pt x="f5291" y="f307"/>
                </a:lnTo>
                <a:lnTo>
                  <a:pt x="f5292" y="f5293"/>
                </a:lnTo>
                <a:lnTo>
                  <a:pt x="f5294" y="f5052"/>
                </a:lnTo>
                <a:lnTo>
                  <a:pt x="f5295" y="f5158"/>
                </a:lnTo>
                <a:lnTo>
                  <a:pt x="f5296" y="f5297"/>
                </a:lnTo>
                <a:lnTo>
                  <a:pt x="f2365" y="f295"/>
                </a:lnTo>
                <a:lnTo>
                  <a:pt x="f5298" y="f4884"/>
                </a:lnTo>
                <a:lnTo>
                  <a:pt x="f5299" y="f4885"/>
                </a:lnTo>
                <a:lnTo>
                  <a:pt x="f2475" y="f284"/>
                </a:lnTo>
                <a:lnTo>
                  <a:pt x="f5300" y="f5301"/>
                </a:lnTo>
                <a:lnTo>
                  <a:pt x="f5302" y="f5303"/>
                </a:lnTo>
                <a:lnTo>
                  <a:pt x="f5302" y="f5304"/>
                </a:lnTo>
                <a:lnTo>
                  <a:pt x="f5302" y="f5305"/>
                </a:lnTo>
                <a:lnTo>
                  <a:pt x="f2363" y="f4668"/>
                </a:lnTo>
                <a:lnTo>
                  <a:pt x="f2475" y="f4673"/>
                </a:lnTo>
                <a:lnTo>
                  <a:pt x="f5306" y="f4675"/>
                </a:lnTo>
                <a:lnTo>
                  <a:pt x="f5307" y="f5117"/>
                </a:lnTo>
                <a:lnTo>
                  <a:pt x="f5308" y="f4707"/>
                </a:lnTo>
                <a:lnTo>
                  <a:pt x="f5309" y="f4655"/>
                </a:lnTo>
                <a:lnTo>
                  <a:pt x="f5310" y="f660"/>
                </a:lnTo>
                <a:lnTo>
                  <a:pt x="f5311" y="f5312"/>
                </a:lnTo>
                <a:lnTo>
                  <a:pt x="f5313" y="f4711"/>
                </a:lnTo>
                <a:lnTo>
                  <a:pt x="f5314" y="f657"/>
                </a:lnTo>
                <a:lnTo>
                  <a:pt x="f5315" y="f142"/>
                </a:lnTo>
                <a:lnTo>
                  <a:pt x="f5316" y="f748"/>
                </a:lnTo>
                <a:lnTo>
                  <a:pt x="f1857" y="f5317"/>
                </a:lnTo>
                <a:lnTo>
                  <a:pt x="f5318" y="f754"/>
                </a:lnTo>
                <a:lnTo>
                  <a:pt x="f5319" y="f148"/>
                </a:lnTo>
                <a:lnTo>
                  <a:pt x="f5320" y="f149"/>
                </a:lnTo>
                <a:lnTo>
                  <a:pt x="f5321" y="f5322"/>
                </a:lnTo>
                <a:lnTo>
                  <a:pt x="f2397" y="f251"/>
                </a:lnTo>
                <a:lnTo>
                  <a:pt x="f5323" y="f5168"/>
                </a:lnTo>
                <a:lnTo>
                  <a:pt x="f5324" y="f4690"/>
                </a:lnTo>
                <a:lnTo>
                  <a:pt x="f5325" y="f4815"/>
                </a:lnTo>
                <a:lnTo>
                  <a:pt x="f4131" y="f4816"/>
                </a:lnTo>
                <a:lnTo>
                  <a:pt x="f5326" y="f158"/>
                </a:lnTo>
                <a:lnTo>
                  <a:pt x="f2419" y="f649"/>
                </a:lnTo>
                <a:lnTo>
                  <a:pt x="f1854" y="f4775"/>
                </a:lnTo>
                <a:lnTo>
                  <a:pt x="f2446" y="f5111"/>
                </a:lnTo>
                <a:lnTo>
                  <a:pt x="f2436" y="f856"/>
                </a:lnTo>
                <a:lnTo>
                  <a:pt x="f5327" y="f4776"/>
                </a:lnTo>
                <a:lnTo>
                  <a:pt x="f4036" y="f180"/>
                </a:lnTo>
                <a:lnTo>
                  <a:pt x="f1813" y="f165"/>
                </a:lnTo>
                <a:lnTo>
                  <a:pt x="f1844" y="f165"/>
                </a:lnTo>
                <a:lnTo>
                  <a:pt x="f4039" y="f180"/>
                </a:lnTo>
                <a:lnTo>
                  <a:pt x="f5328" y="f4776"/>
                </a:lnTo>
                <a:lnTo>
                  <a:pt x="f5329" y="f242"/>
                </a:lnTo>
                <a:lnTo>
                  <a:pt x="f4165" y="f5330"/>
                </a:lnTo>
                <a:lnTo>
                  <a:pt x="f5331" y="f649"/>
                </a:lnTo>
                <a:lnTo>
                  <a:pt x="f1826" y="f158"/>
                </a:lnTo>
                <a:lnTo>
                  <a:pt x="f1831" y="f187"/>
                </a:lnTo>
                <a:lnTo>
                  <a:pt x="f5332" y="f189"/>
                </a:lnTo>
                <a:lnTo>
                  <a:pt x="f5333" y="f5334"/>
                </a:lnTo>
                <a:lnTo>
                  <a:pt x="f5335" y="f4741"/>
                </a:lnTo>
                <a:lnTo>
                  <a:pt x="f5336" y="f556"/>
                </a:lnTo>
                <a:lnTo>
                  <a:pt x="f4046" y="f859"/>
                </a:lnTo>
                <a:lnTo>
                  <a:pt x="f4114" y="f5103"/>
                </a:lnTo>
                <a:lnTo>
                  <a:pt x="f5337" y="f213"/>
                </a:lnTo>
                <a:lnTo>
                  <a:pt x="f5338" y="f201"/>
                </a:lnTo>
                <a:lnTo>
                  <a:pt x="f4094" y="f203"/>
                </a:lnTo>
                <a:lnTo>
                  <a:pt x="f1844" y="f205"/>
                </a:lnTo>
                <a:lnTo>
                  <a:pt x="f5339" y="f205"/>
                </a:lnTo>
                <a:lnTo>
                  <a:pt x="f5340" y="f4731"/>
                </a:lnTo>
                <a:lnTo>
                  <a:pt x="f1804" y="f211"/>
                </a:lnTo>
                <a:lnTo>
                  <a:pt x="f5341" y="f199"/>
                </a:lnTo>
                <a:lnTo>
                  <a:pt x="f2417" y="f5209"/>
                </a:lnTo>
                <a:lnTo>
                  <a:pt x="f5342" y="f215"/>
                </a:lnTo>
                <a:lnTo>
                  <a:pt x="f5343" y="f5344"/>
                </a:lnTo>
                <a:lnTo>
                  <a:pt x="f5345" y="f5014"/>
                </a:lnTo>
                <a:lnTo>
                  <a:pt x="f2380" y="f222"/>
                </a:lnTo>
                <a:lnTo>
                  <a:pt x="f5346" y="f190"/>
                </a:lnTo>
                <a:lnTo>
                  <a:pt x="f5347" y="f4779"/>
                </a:lnTo>
                <a:lnTo>
                  <a:pt x="f5292" y="f4726"/>
                </a:lnTo>
                <a:lnTo>
                  <a:pt x="f5348" y="f943"/>
                </a:lnTo>
                <a:lnTo>
                  <a:pt x="f5349" y="f236"/>
                </a:lnTo>
                <a:lnTo>
                  <a:pt x="f4186" y="f5350"/>
                </a:lnTo>
                <a:lnTo>
                  <a:pt x="f5351" y="f163"/>
                </a:lnTo>
                <a:lnTo>
                  <a:pt x="f4191" y="f5228"/>
                </a:lnTo>
                <a:lnTo>
                  <a:pt x="f5352" y="f4774"/>
                </a:lnTo>
                <a:lnTo>
                  <a:pt x="f5353" y="f4720"/>
                </a:lnTo>
                <a:lnTo>
                  <a:pt x="f4208" y="f4798"/>
                </a:lnTo>
                <a:lnTo>
                  <a:pt x="f4204" y="f4805"/>
                </a:lnTo>
                <a:lnTo>
                  <a:pt x="f5354" y="f5355"/>
                </a:lnTo>
                <a:lnTo>
                  <a:pt x="f753" y="f4765"/>
                </a:lnTo>
                <a:lnTo>
                  <a:pt x="f1062" y="f5093"/>
                </a:lnTo>
                <a:lnTo>
                  <a:pt x="f762" y="f5356"/>
                </a:lnTo>
                <a:lnTo>
                  <a:pt x="f1058" y="f744"/>
                </a:lnTo>
                <a:lnTo>
                  <a:pt x="f1056" y="f126"/>
                </a:lnTo>
                <a:lnTo>
                  <a:pt x="f766" y="f664"/>
                </a:lnTo>
                <a:lnTo>
                  <a:pt x="f2329" y="f5041"/>
                </a:lnTo>
                <a:lnTo>
                  <a:pt x="f1053" y="f4672"/>
                </a:lnTo>
                <a:lnTo>
                  <a:pt x="f768" y="f5305"/>
                </a:lnTo>
                <a:lnTo>
                  <a:pt x="f1608" y="f5357"/>
                </a:lnTo>
                <a:lnTo>
                  <a:pt x="f768" y="f729"/>
                </a:lnTo>
                <a:lnTo>
                  <a:pt x="f1053" y="f726"/>
                </a:lnTo>
                <a:lnTo>
                  <a:pt x="f2329" y="f5232"/>
                </a:lnTo>
                <a:lnTo>
                  <a:pt x="f1075" y="f295"/>
                </a:lnTo>
                <a:lnTo>
                  <a:pt x="f2331" y="f714"/>
                </a:lnTo>
                <a:lnTo>
                  <a:pt x="f764" y="f5358"/>
                </a:lnTo>
                <a:lnTo>
                  <a:pt x="f5359" y="f5360"/>
                </a:lnTo>
                <a:lnTo>
                  <a:pt x="f944" y="f90"/>
                </a:lnTo>
                <a:lnTo>
                  <a:pt x="f756" y="f5361"/>
                </a:lnTo>
                <a:lnTo>
                  <a:pt x="f5362" y="f5363"/>
                </a:lnTo>
                <a:lnTo>
                  <a:pt x="f5364" y="f5286"/>
                </a:lnTo>
                <a:lnTo>
                  <a:pt x="f5365" y="f4607"/>
                </a:lnTo>
                <a:lnTo>
                  <a:pt x="f4179" y="f5064"/>
                </a:lnTo>
                <a:lnTo>
                  <a:pt x="f5366" y="f796"/>
                </a:lnTo>
                <a:lnTo>
                  <a:pt x="f4181" y="f5075"/>
                </a:lnTo>
                <a:lnTo>
                  <a:pt x="f5367" y="f68"/>
                </a:lnTo>
                <a:lnTo>
                  <a:pt x="f4185" y="f5129"/>
                </a:lnTo>
                <a:lnTo>
                  <a:pt x="f5368" y="f5130"/>
                </a:lnTo>
                <a:lnTo>
                  <a:pt x="f5369" y="f60"/>
                </a:lnTo>
                <a:lnTo>
                  <a:pt x="f5370" y="f4585"/>
                </a:lnTo>
                <a:lnTo>
                  <a:pt x="f5371" y="f4831"/>
                </a:lnTo>
                <a:lnTo>
                  <a:pt x="f5372" y="f52"/>
                </a:lnTo>
                <a:lnTo>
                  <a:pt x="f2374" y="f4583"/>
                </a:lnTo>
                <a:lnTo>
                  <a:pt x="f5373" y="f4582"/>
                </a:lnTo>
                <a:lnTo>
                  <a:pt x="f5345" y="f5134"/>
                </a:lnTo>
                <a:lnTo>
                  <a:pt x="f5374" y="f4827"/>
                </a:lnTo>
                <a:lnTo>
                  <a:pt x="f5375" y="f5135"/>
                </a:lnTo>
                <a:lnTo>
                  <a:pt x="f4127" y="f5136"/>
                </a:lnTo>
                <a:lnTo>
                  <a:pt x="f5376" y="f22"/>
                </a:lnTo>
                <a:lnTo>
                  <a:pt x="f1799" y="f24"/>
                </a:lnTo>
                <a:lnTo>
                  <a:pt x="f5377" y="f28"/>
                </a:lnTo>
                <a:lnTo>
                  <a:pt x="f5378" y="f28"/>
                </a:lnTo>
                <a:lnTo>
                  <a:pt x="f5379" y="f28"/>
                </a:lnTo>
                <a:lnTo>
                  <a:pt x="f1815" y="f26"/>
                </a:lnTo>
                <a:lnTo>
                  <a:pt x="f4085" y="f4853"/>
                </a:lnTo>
                <a:lnTo>
                  <a:pt x="f4083" y="f34"/>
                </a:lnTo>
                <a:lnTo>
                  <a:pt x="f4042" y="f38"/>
                </a:lnTo>
                <a:lnTo>
                  <a:pt x="f5380" y="f4827"/>
                </a:lnTo>
                <a:lnTo>
                  <a:pt x="f5381" y="f16"/>
                </a:lnTo>
                <a:lnTo>
                  <a:pt x="f5382" y="f5383"/>
                </a:lnTo>
                <a:lnTo>
                  <a:pt x="f5384" y="f50"/>
                </a:lnTo>
                <a:lnTo>
                  <a:pt x="f5385" y="f5386"/>
                </a:lnTo>
                <a:lnTo>
                  <a:pt x="f1829" y="f5064"/>
                </a:lnTo>
                <a:close/>
                <a:moveTo>
                  <a:pt x="f5387" y="f5085"/>
                </a:moveTo>
                <a:lnTo>
                  <a:pt x="f5388" y="f5086"/>
                </a:lnTo>
                <a:lnTo>
                  <a:pt x="f5389" y="f5087"/>
                </a:lnTo>
                <a:lnTo>
                  <a:pt x="f5390" y="f5088"/>
                </a:lnTo>
                <a:lnTo>
                  <a:pt x="f5390" y="f5089"/>
                </a:lnTo>
                <a:lnTo>
                  <a:pt x="f5389" y="f741"/>
                </a:lnTo>
                <a:lnTo>
                  <a:pt x="f5388" y="f264"/>
                </a:lnTo>
                <a:lnTo>
                  <a:pt x="f5391" y="f5090"/>
                </a:lnTo>
                <a:lnTo>
                  <a:pt x="f5392" y="f5091"/>
                </a:lnTo>
                <a:lnTo>
                  <a:pt x="f5393" y="f5092"/>
                </a:lnTo>
                <a:lnTo>
                  <a:pt x="f5394" y="f5093"/>
                </a:lnTo>
                <a:lnTo>
                  <a:pt x="f5395" y="f144"/>
                </a:lnTo>
                <a:lnTo>
                  <a:pt x="f5396" y="f4757"/>
                </a:lnTo>
                <a:lnTo>
                  <a:pt x="f3981" y="f4769"/>
                </a:lnTo>
                <a:lnTo>
                  <a:pt x="f5397" y="f5094"/>
                </a:lnTo>
                <a:lnTo>
                  <a:pt x="f5398" y="f4772"/>
                </a:lnTo>
                <a:lnTo>
                  <a:pt x="f5399" y="f4748"/>
                </a:lnTo>
                <a:lnTo>
                  <a:pt x="f5400" y="f156"/>
                </a:lnTo>
                <a:lnTo>
                  <a:pt x="f5401" y="f244"/>
                </a:lnTo>
                <a:lnTo>
                  <a:pt x="f5402" y="f4776"/>
                </a:lnTo>
                <a:lnTo>
                  <a:pt x="f5403" y="f5095"/>
                </a:lnTo>
                <a:lnTo>
                  <a:pt x="f4029" y="f5096"/>
                </a:lnTo>
                <a:lnTo>
                  <a:pt x="f5404" y="f5097"/>
                </a:lnTo>
                <a:lnTo>
                  <a:pt x="f3756" y="f5098"/>
                </a:lnTo>
                <a:lnTo>
                  <a:pt x="f3755" y="f643"/>
                </a:lnTo>
                <a:lnTo>
                  <a:pt x="f5405" y="f5099"/>
                </a:lnTo>
                <a:lnTo>
                  <a:pt x="f5406" y="f5100"/>
                </a:lnTo>
                <a:lnTo>
                  <a:pt x="f5407" y="f193"/>
                </a:lnTo>
                <a:lnTo>
                  <a:pt x="f5408" y="f195"/>
                </a:lnTo>
                <a:lnTo>
                  <a:pt x="f5409" y="f4823"/>
                </a:lnTo>
                <a:lnTo>
                  <a:pt x="f5410" y="f214"/>
                </a:lnTo>
                <a:lnTo>
                  <a:pt x="f5411" y="f5102"/>
                </a:lnTo>
                <a:lnTo>
                  <a:pt x="f5412" y="f209"/>
                </a:lnTo>
                <a:lnTo>
                  <a:pt x="f2048" y="f203"/>
                </a:lnTo>
                <a:lnTo>
                  <a:pt x="f5413" y="f205"/>
                </a:lnTo>
                <a:lnTo>
                  <a:pt x="f5414" y="f205"/>
                </a:lnTo>
                <a:lnTo>
                  <a:pt x="f5415" y="f4731"/>
                </a:lnTo>
                <a:lnTo>
                  <a:pt x="f5416" y="f211"/>
                </a:lnTo>
                <a:lnTo>
                  <a:pt x="f1949" y="f199"/>
                </a:lnTo>
                <a:lnTo>
                  <a:pt x="f5417" y="f5103"/>
                </a:lnTo>
                <a:lnTo>
                  <a:pt x="f2042" y="f5105"/>
                </a:lnTo>
                <a:lnTo>
                  <a:pt x="f1977" y="f4729"/>
                </a:lnTo>
                <a:lnTo>
                  <a:pt x="f5418" y="f4780"/>
                </a:lnTo>
                <a:lnTo>
                  <a:pt x="f5419" y="f4921"/>
                </a:lnTo>
                <a:lnTo>
                  <a:pt x="f5420" y="f4820"/>
                </a:lnTo>
                <a:lnTo>
                  <a:pt x="f1894" y="f5108"/>
                </a:lnTo>
                <a:lnTo>
                  <a:pt x="f1933" y="f4818"/>
                </a:lnTo>
                <a:lnTo>
                  <a:pt x="f5421" y="f5110"/>
                </a:lnTo>
                <a:lnTo>
                  <a:pt x="f5422" y="f4745"/>
                </a:lnTo>
                <a:lnTo>
                  <a:pt x="f5423" y="f4724"/>
                </a:lnTo>
                <a:lnTo>
                  <a:pt x="f1921" y="f5111"/>
                </a:lnTo>
                <a:lnTo>
                  <a:pt x="f5424" y="f158"/>
                </a:lnTo>
                <a:lnTo>
                  <a:pt x="f5425" y="f154"/>
                </a:lnTo>
                <a:lnTo>
                  <a:pt x="f5426" y="f5026"/>
                </a:lnTo>
                <a:lnTo>
                  <a:pt x="f4069" y="f5113"/>
                </a:lnTo>
                <a:lnTo>
                  <a:pt x="f5427" y="f5114"/>
                </a:lnTo>
                <a:lnTo>
                  <a:pt x="f2030" y="f4757"/>
                </a:lnTo>
                <a:lnTo>
                  <a:pt x="f4062" y="f5115"/>
                </a:lnTo>
                <a:lnTo>
                  <a:pt x="f5428" y="f657"/>
                </a:lnTo>
                <a:lnTo>
                  <a:pt x="f4060" y="f5116"/>
                </a:lnTo>
                <a:lnTo>
                  <a:pt x="f5429" y="f130"/>
                </a:lnTo>
                <a:lnTo>
                  <a:pt x="f1995" y="f4708"/>
                </a:lnTo>
                <a:lnTo>
                  <a:pt x="f5430" y="f5117"/>
                </a:lnTo>
                <a:lnTo>
                  <a:pt x="f4073" y="f5118"/>
                </a:lnTo>
                <a:lnTo>
                  <a:pt x="f5431" y="f841"/>
                </a:lnTo>
                <a:lnTo>
                  <a:pt x="f1997" y="f5119"/>
                </a:lnTo>
                <a:lnTo>
                  <a:pt x="f1997" y="f5086"/>
                </a:lnTo>
                <a:lnTo>
                  <a:pt x="f1997" y="f5120"/>
                </a:lnTo>
                <a:lnTo>
                  <a:pt x="f5431" y="f5121"/>
                </a:lnTo>
                <a:lnTo>
                  <a:pt x="f4073" y="f833"/>
                </a:lnTo>
                <a:lnTo>
                  <a:pt x="f5430" y="f5122"/>
                </a:lnTo>
                <a:lnTo>
                  <a:pt x="f1995" y="f5123"/>
                </a:lnTo>
                <a:lnTo>
                  <a:pt x="f5432" y="f5124"/>
                </a:lnTo>
                <a:lnTo>
                  <a:pt x="f5433" y="f4597"/>
                </a:lnTo>
                <a:lnTo>
                  <a:pt x="f4061" y="f5125"/>
                </a:lnTo>
                <a:lnTo>
                  <a:pt x="f1993" y="f5127"/>
                </a:lnTo>
                <a:lnTo>
                  <a:pt x="f4064" y="f313"/>
                </a:lnTo>
                <a:lnTo>
                  <a:pt x="f4071" y="f5059"/>
                </a:lnTo>
                <a:lnTo>
                  <a:pt x="f5434" y="f318"/>
                </a:lnTo>
                <a:lnTo>
                  <a:pt x="f5435" y="f76"/>
                </a:lnTo>
                <a:lnTo>
                  <a:pt x="f5436" y="f806"/>
                </a:lnTo>
                <a:lnTo>
                  <a:pt x="f1912" y="f5128"/>
                </a:lnTo>
                <a:lnTo>
                  <a:pt x="f1923" y="f334"/>
                </a:lnTo>
                <a:lnTo>
                  <a:pt x="f5437" y="f5129"/>
                </a:lnTo>
                <a:lnTo>
                  <a:pt x="f5438" y="f5130"/>
                </a:lnTo>
                <a:lnTo>
                  <a:pt x="f1932" y="f60"/>
                </a:lnTo>
                <a:lnTo>
                  <a:pt x="f5439" y="f4585"/>
                </a:lnTo>
                <a:lnTo>
                  <a:pt x="f1982" y="f4831"/>
                </a:lnTo>
                <a:lnTo>
                  <a:pt x="f5440" y="f12"/>
                </a:lnTo>
                <a:lnTo>
                  <a:pt x="f1888" y="f4583"/>
                </a:lnTo>
                <a:lnTo>
                  <a:pt x="f5441" y="f4582"/>
                </a:lnTo>
                <a:lnTo>
                  <a:pt x="f5442" y="f5134"/>
                </a:lnTo>
                <a:lnTo>
                  <a:pt x="f5443" y="f4827"/>
                </a:lnTo>
                <a:lnTo>
                  <a:pt x="f5444" y="f5135"/>
                </a:lnTo>
                <a:lnTo>
                  <a:pt x="f5445" y="f5136"/>
                </a:lnTo>
                <a:lnTo>
                  <a:pt x="f5446" y="f22"/>
                </a:lnTo>
                <a:lnTo>
                  <a:pt x="f1975" y="f24"/>
                </a:lnTo>
                <a:lnTo>
                  <a:pt x="f5447" y="f28"/>
                </a:lnTo>
                <a:lnTo>
                  <a:pt x="f5448" y="f28"/>
                </a:lnTo>
                <a:lnTo>
                  <a:pt x="f5449" y="f28"/>
                </a:lnTo>
                <a:lnTo>
                  <a:pt x="f5450" y="f26"/>
                </a:lnTo>
                <a:lnTo>
                  <a:pt x="f5451" y="f4853"/>
                </a:lnTo>
                <a:lnTo>
                  <a:pt x="f5452" y="f34"/>
                </a:lnTo>
                <a:lnTo>
                  <a:pt x="f5453" y="f36"/>
                </a:lnTo>
                <a:lnTo>
                  <a:pt x="f5454" y="f38"/>
                </a:lnTo>
                <a:lnTo>
                  <a:pt x="f5406" y="f40"/>
                </a:lnTo>
                <a:lnTo>
                  <a:pt x="f2055" y="f42"/>
                </a:lnTo>
                <a:lnTo>
                  <a:pt x="f3968" y="f5140"/>
                </a:lnTo>
                <a:lnTo>
                  <a:pt x="f3942" y="f14"/>
                </a:lnTo>
                <a:lnTo>
                  <a:pt x="f5455" y="f5141"/>
                </a:lnTo>
                <a:lnTo>
                  <a:pt x="f5456" y="f4839"/>
                </a:lnTo>
                <a:lnTo>
                  <a:pt x="f5457" y="f5064"/>
                </a:lnTo>
                <a:lnTo>
                  <a:pt x="f3758" y="f5143"/>
                </a:lnTo>
                <a:lnTo>
                  <a:pt x="f3946" y="f5144"/>
                </a:lnTo>
                <a:lnTo>
                  <a:pt x="f3755" y="f800"/>
                </a:lnTo>
                <a:lnTo>
                  <a:pt x="f5458" y="f5075"/>
                </a:lnTo>
                <a:lnTo>
                  <a:pt x="f5459" y="f5073"/>
                </a:lnTo>
                <a:lnTo>
                  <a:pt x="f5460" y="f4610"/>
                </a:lnTo>
                <a:lnTo>
                  <a:pt x="f1871" y="f5145"/>
                </a:lnTo>
                <a:lnTo>
                  <a:pt x="f5461" y="f332"/>
                </a:lnTo>
                <a:lnTo>
                  <a:pt x="f5462" y="f332"/>
                </a:lnTo>
                <a:lnTo>
                  <a:pt x="f5463" y="f5145"/>
                </a:lnTo>
                <a:lnTo>
                  <a:pt x="f5464" y="f4594"/>
                </a:lnTo>
                <a:lnTo>
                  <a:pt x="f5465" y="f330"/>
                </a:lnTo>
                <a:lnTo>
                  <a:pt x="f5466" y="f343"/>
                </a:lnTo>
                <a:lnTo>
                  <a:pt x="f5415" y="f70"/>
                </a:lnTo>
                <a:lnTo>
                  <a:pt x="f5467" y="f5075"/>
                </a:lnTo>
                <a:lnTo>
                  <a:pt x="f5468" y="f801"/>
                </a:lnTo>
                <a:lnTo>
                  <a:pt x="f1880" y="f5067"/>
                </a:lnTo>
                <a:lnTo>
                  <a:pt x="f5444" y="f5144"/>
                </a:lnTo>
                <a:lnTo>
                  <a:pt x="f5469" y="f808"/>
                </a:lnTo>
                <a:lnTo>
                  <a:pt x="f5470" y="f810"/>
                </a:lnTo>
                <a:lnTo>
                  <a:pt x="f5471" y="f812"/>
                </a:lnTo>
                <a:lnTo>
                  <a:pt x="f5472" y="f5082"/>
                </a:lnTo>
                <a:lnTo>
                  <a:pt x="f5473" y="f4607"/>
                </a:lnTo>
                <a:lnTo>
                  <a:pt x="f5474" y="f5060"/>
                </a:lnTo>
                <a:lnTo>
                  <a:pt x="f5475" y="f5151"/>
                </a:lnTo>
                <a:lnTo>
                  <a:pt x="f5476" y="f5152"/>
                </a:lnTo>
                <a:lnTo>
                  <a:pt x="f5477" y="f5153"/>
                </a:lnTo>
                <a:lnTo>
                  <a:pt x="f5478" y="f5155"/>
                </a:lnTo>
                <a:lnTo>
                  <a:pt x="f1936" y="f88"/>
                </a:lnTo>
                <a:lnTo>
                  <a:pt x="f5479" y="f5125"/>
                </a:lnTo>
                <a:lnTo>
                  <a:pt x="f5480" y="f5156"/>
                </a:lnTo>
                <a:lnTo>
                  <a:pt x="f1934" y="f305"/>
                </a:lnTo>
                <a:lnTo>
                  <a:pt x="f5481" y="f5052"/>
                </a:lnTo>
                <a:lnTo>
                  <a:pt x="f5482" y="f5158"/>
                </a:lnTo>
                <a:lnTo>
                  <a:pt x="f5483" y="f5159"/>
                </a:lnTo>
                <a:lnTo>
                  <a:pt x="f5484" y="f97"/>
                </a:lnTo>
                <a:lnTo>
                  <a:pt x="f1898" y="f833"/>
                </a:lnTo>
                <a:lnTo>
                  <a:pt x="f2036" y="f5162"/>
                </a:lnTo>
                <a:lnTo>
                  <a:pt x="f5421" y="f5163"/>
                </a:lnTo>
                <a:lnTo>
                  <a:pt x="f5421" y="f5085"/>
                </a:lnTo>
                <a:lnTo>
                  <a:pt x="f5387" y="f5085"/>
                </a:lnTo>
                <a:close/>
                <a:moveTo>
                  <a:pt x="f5485" y="f4700"/>
                </a:moveTo>
                <a:lnTo>
                  <a:pt x="f1898" y="f5164"/>
                </a:lnTo>
                <a:lnTo>
                  <a:pt x="f5486" y="f660"/>
                </a:lnTo>
                <a:lnTo>
                  <a:pt x="f5482" y="f5116"/>
                </a:lnTo>
                <a:lnTo>
                  <a:pt x="f1895" y="f5165"/>
                </a:lnTo>
                <a:lnTo>
                  <a:pt x="f5480" y="f4683"/>
                </a:lnTo>
                <a:lnTo>
                  <a:pt x="f5487" y="f5167"/>
                </a:lnTo>
                <a:lnTo>
                  <a:pt x="f1891" y="f852"/>
                </a:lnTo>
                <a:lnTo>
                  <a:pt x="f5419" y="f150"/>
                </a:lnTo>
                <a:lnTo>
                  <a:pt x="f5488" y="f251"/>
                </a:lnTo>
                <a:lnTo>
                  <a:pt x="f1978" y="f5168"/>
                </a:lnTo>
                <a:lnTo>
                  <a:pt x="f5489" y="f4690"/>
                </a:lnTo>
                <a:lnTo>
                  <a:pt x="f5490" y="f4815"/>
                </a:lnTo>
                <a:lnTo>
                  <a:pt x="f5491" y="f4816"/>
                </a:lnTo>
                <a:lnTo>
                  <a:pt x="f5492" y="f185"/>
                </a:lnTo>
                <a:lnTo>
                  <a:pt x="f5493" y="f160"/>
                </a:lnTo>
                <a:lnTo>
                  <a:pt x="f5494" y="f162"/>
                </a:lnTo>
                <a:lnTo>
                  <a:pt x="f1947" y="f856"/>
                </a:lnTo>
                <a:lnTo>
                  <a:pt x="f5495" y="f180"/>
                </a:lnTo>
                <a:lnTo>
                  <a:pt x="f5496" y="f240"/>
                </a:lnTo>
                <a:lnTo>
                  <a:pt x="f5416" y="f177"/>
                </a:lnTo>
                <a:lnTo>
                  <a:pt x="f1878" y="f173"/>
                </a:lnTo>
                <a:lnTo>
                  <a:pt x="f5497" y="f5095"/>
                </a:lnTo>
                <a:lnTo>
                  <a:pt x="f5498" y="f5171"/>
                </a:lnTo>
                <a:lnTo>
                  <a:pt x="f5499" y="f238"/>
                </a:lnTo>
                <a:lnTo>
                  <a:pt x="f5500" y="f5171"/>
                </a:lnTo>
                <a:lnTo>
                  <a:pt x="f5448" y="f5095"/>
                </a:lnTo>
                <a:lnTo>
                  <a:pt x="f5501" y="f173"/>
                </a:lnTo>
                <a:lnTo>
                  <a:pt x="f5502" y="f177"/>
                </a:lnTo>
                <a:lnTo>
                  <a:pt x="f5503" y="f548"/>
                </a:lnTo>
                <a:lnTo>
                  <a:pt x="f5504" y="f5174"/>
                </a:lnTo>
                <a:lnTo>
                  <a:pt x="f5505" y="f242"/>
                </a:lnTo>
                <a:lnTo>
                  <a:pt x="f1972" y="f5175"/>
                </a:lnTo>
                <a:lnTo>
                  <a:pt x="f1959" y="f649"/>
                </a:lnTo>
                <a:lnTo>
                  <a:pt x="f5460" y="f4647"/>
                </a:lnTo>
                <a:lnTo>
                  <a:pt x="f5506" y="f156"/>
                </a:lnTo>
                <a:lnTo>
                  <a:pt x="f5507" y="f189"/>
                </a:lnTo>
                <a:lnTo>
                  <a:pt x="f5508" y="f4748"/>
                </a:lnTo>
                <a:lnTo>
                  <a:pt x="f5509" y="f4812"/>
                </a:lnTo>
                <a:lnTo>
                  <a:pt x="f5510" y="f4797"/>
                </a:lnTo>
                <a:lnTo>
                  <a:pt x="f5511" y="f253"/>
                </a:lnTo>
                <a:lnTo>
                  <a:pt x="f5512" y="f4803"/>
                </a:lnTo>
                <a:lnTo>
                  <a:pt x="f5513" y="f5114"/>
                </a:lnTo>
                <a:lnTo>
                  <a:pt x="f5514" y="f4754"/>
                </a:lnTo>
                <a:lnTo>
                  <a:pt x="f5515" y="f5177"/>
                </a:lnTo>
                <a:lnTo>
                  <a:pt x="f5516" y="f5178"/>
                </a:lnTo>
                <a:lnTo>
                  <a:pt x="f5517" y="f4712"/>
                </a:lnTo>
                <a:lnTo>
                  <a:pt x="f5518" y="f4695"/>
                </a:lnTo>
                <a:lnTo>
                  <a:pt x="f5519" y="f5090"/>
                </a:lnTo>
                <a:lnTo>
                  <a:pt x="f5520" y="f4708"/>
                </a:lnTo>
                <a:lnTo>
                  <a:pt x="f5520" y="f4700"/>
                </a:lnTo>
                <a:lnTo>
                  <a:pt x="f5485" y="f4700"/>
                </a:lnTo>
                <a:close/>
              </a:path>
            </a:pathLst>
          </a:custGeom>
          <a:solidFill>
            <a:srgbClr val="FEFEFE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grpSp>
        <p:nvGrpSpPr>
          <p:cNvPr id="5" name="Group 5"/>
          <p:cNvGrpSpPr/>
          <p:nvPr/>
        </p:nvGrpSpPr>
        <p:grpSpPr>
          <a:xfrm>
            <a:off x="423720" y="428760"/>
            <a:ext cx="3262320" cy="376200"/>
            <a:chOff x="423720" y="428760"/>
            <a:chExt cx="3262320" cy="376200"/>
          </a:xfrm>
        </p:grpSpPr>
        <p:sp>
          <p:nvSpPr>
            <p:cNvPr id="6" name="AutoShape 4"/>
            <p:cNvSpPr/>
            <p:nvPr/>
          </p:nvSpPr>
          <p:spPr>
            <a:xfrm>
              <a:off x="423720" y="428760"/>
              <a:ext cx="3262320" cy="376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7" name="Freeform 6"/>
            <p:cNvSpPr/>
            <p:nvPr/>
          </p:nvSpPr>
          <p:spPr>
            <a:xfrm>
              <a:off x="2193840" y="428760"/>
              <a:ext cx="733679" cy="1267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691"/>
                <a:gd name="f7" fmla="val 641"/>
                <a:gd name="f8" fmla="val 3288"/>
                <a:gd name="f9" fmla="val 601"/>
                <a:gd name="f10" fmla="val 3302"/>
                <a:gd name="f11" fmla="val 609"/>
                <a:gd name="f12" fmla="val 3319"/>
                <a:gd name="f13" fmla="val 616"/>
                <a:gd name="f14" fmla="val 3338"/>
                <a:gd name="f15" fmla="val 622"/>
                <a:gd name="f16" fmla="val 3360"/>
                <a:gd name="f17" fmla="val 629"/>
                <a:gd name="f18" fmla="val 3382"/>
                <a:gd name="f19" fmla="val 634"/>
                <a:gd name="f20" fmla="val 3406"/>
                <a:gd name="f21" fmla="val 637"/>
                <a:gd name="f22" fmla="val 3431"/>
                <a:gd name="f23" fmla="val 640"/>
                <a:gd name="f24" fmla="val 3455"/>
                <a:gd name="f25" fmla="val 3484"/>
                <a:gd name="f26" fmla="val 3511"/>
                <a:gd name="f27" fmla="val 3524"/>
                <a:gd name="f28" fmla="val 635"/>
                <a:gd name="f29" fmla="val 3536"/>
                <a:gd name="f30" fmla="val 632"/>
                <a:gd name="f31" fmla="val 3548"/>
                <a:gd name="f32" fmla="val 3559"/>
                <a:gd name="f33" fmla="val 625"/>
                <a:gd name="f34" fmla="val 3570"/>
                <a:gd name="f35" fmla="val 621"/>
                <a:gd name="f36" fmla="val 3581"/>
                <a:gd name="f37" fmla="val 617"/>
                <a:gd name="f38" fmla="val 3590"/>
                <a:gd name="f39" fmla="val 613"/>
                <a:gd name="f40" fmla="val 3600"/>
                <a:gd name="f41" fmla="val 608"/>
                <a:gd name="f42" fmla="val 3608"/>
                <a:gd name="f43" fmla="val 603"/>
                <a:gd name="f44" fmla="val 3618"/>
                <a:gd name="f45" fmla="val 597"/>
                <a:gd name="f46" fmla="val 3625"/>
                <a:gd name="f47" fmla="val 591"/>
                <a:gd name="f48" fmla="val 3633"/>
                <a:gd name="f49" fmla="val 584"/>
                <a:gd name="f50" fmla="val 3639"/>
                <a:gd name="f51" fmla="val 578"/>
                <a:gd name="f52" fmla="val 3646"/>
                <a:gd name="f53" fmla="val 571"/>
                <a:gd name="f54" fmla="val 3653"/>
                <a:gd name="f55" fmla="val 564"/>
                <a:gd name="f56" fmla="val 3658"/>
                <a:gd name="f57" fmla="val 557"/>
                <a:gd name="f58" fmla="val 3668"/>
                <a:gd name="f59" fmla="val 541"/>
                <a:gd name="f60" fmla="val 3676"/>
                <a:gd name="f61" fmla="val 526"/>
                <a:gd name="f62" fmla="val 3682"/>
                <a:gd name="f63" fmla="val 508"/>
                <a:gd name="f64" fmla="val 3687"/>
                <a:gd name="f65" fmla="val 491"/>
                <a:gd name="f66" fmla="val 3690"/>
                <a:gd name="f67" fmla="val 472"/>
                <a:gd name="f68" fmla="val 454"/>
                <a:gd name="f69" fmla="val 437"/>
                <a:gd name="f70" fmla="val 3688"/>
                <a:gd name="f71" fmla="val 422"/>
                <a:gd name="f72" fmla="val 3684"/>
                <a:gd name="f73" fmla="val 407"/>
                <a:gd name="f74" fmla="val 3680"/>
                <a:gd name="f75" fmla="val 393"/>
                <a:gd name="f76" fmla="val 3675"/>
                <a:gd name="f77" fmla="val 380"/>
                <a:gd name="f78" fmla="val 367"/>
                <a:gd name="f79" fmla="val 3660"/>
                <a:gd name="f80" fmla="val 355"/>
                <a:gd name="f81" fmla="val 3651"/>
                <a:gd name="f82" fmla="val 344"/>
                <a:gd name="f83" fmla="val 3640"/>
                <a:gd name="f84" fmla="val 332"/>
                <a:gd name="f85" fmla="val 3629"/>
                <a:gd name="f86" fmla="val 322"/>
                <a:gd name="f87" fmla="val 3616"/>
                <a:gd name="f88" fmla="val 313"/>
                <a:gd name="f89" fmla="val 3601"/>
                <a:gd name="f90" fmla="val 303"/>
                <a:gd name="f91" fmla="val 3586"/>
                <a:gd name="f92" fmla="val 294"/>
                <a:gd name="f93" fmla="val 3568"/>
                <a:gd name="f94" fmla="val 286"/>
                <a:gd name="f95" fmla="val 3550"/>
                <a:gd name="f96" fmla="val 278"/>
                <a:gd name="f97" fmla="val 3530"/>
                <a:gd name="f98" fmla="val 270"/>
                <a:gd name="f99" fmla="val 3502"/>
                <a:gd name="f100" fmla="val 258"/>
                <a:gd name="f101" fmla="val 3477"/>
                <a:gd name="f102" fmla="val 247"/>
                <a:gd name="f103" fmla="val 3467"/>
                <a:gd name="f104" fmla="val 242"/>
                <a:gd name="f105" fmla="val 3457"/>
                <a:gd name="f106" fmla="val 236"/>
                <a:gd name="f107" fmla="val 3448"/>
                <a:gd name="f108" fmla="val 230"/>
                <a:gd name="f109" fmla="val 3441"/>
                <a:gd name="f110" fmla="val 224"/>
                <a:gd name="f111" fmla="val 3434"/>
                <a:gd name="f112" fmla="val 219"/>
                <a:gd name="f113" fmla="val 3428"/>
                <a:gd name="f114" fmla="val 213"/>
                <a:gd name="f115" fmla="val 3423"/>
                <a:gd name="f116" fmla="val 206"/>
                <a:gd name="f117" fmla="val 3419"/>
                <a:gd name="f118" fmla="val 200"/>
                <a:gd name="f119" fmla="val 3416"/>
                <a:gd name="f120" fmla="val 192"/>
                <a:gd name="f121" fmla="val 3414"/>
                <a:gd name="f122" fmla="val 184"/>
                <a:gd name="f123" fmla="val 3412"/>
                <a:gd name="f124" fmla="val 177"/>
                <a:gd name="f125" fmla="val 168"/>
                <a:gd name="f126" fmla="val 162"/>
                <a:gd name="f127" fmla="val 3413"/>
                <a:gd name="f128" fmla="val 154"/>
                <a:gd name="f129" fmla="val 3415"/>
                <a:gd name="f130" fmla="val 147"/>
                <a:gd name="f131" fmla="val 3418"/>
                <a:gd name="f132" fmla="val 141"/>
                <a:gd name="f133" fmla="val 3421"/>
                <a:gd name="f134" fmla="val 135"/>
                <a:gd name="f135" fmla="val 3426"/>
                <a:gd name="f136" fmla="val 129"/>
                <a:gd name="f137" fmla="val 122"/>
                <a:gd name="f138" fmla="val 3437"/>
                <a:gd name="f139" fmla="val 117"/>
                <a:gd name="f140" fmla="val 3443"/>
                <a:gd name="f141" fmla="val 112"/>
                <a:gd name="f142" fmla="val 3450"/>
                <a:gd name="f143" fmla="val 107"/>
                <a:gd name="f144" fmla="val 3459"/>
                <a:gd name="f145" fmla="val 103"/>
                <a:gd name="f146" fmla="val 3469"/>
                <a:gd name="f147" fmla="val 100"/>
                <a:gd name="f148" fmla="val 3479"/>
                <a:gd name="f149" fmla="val 97"/>
                <a:gd name="f150" fmla="val 3489"/>
                <a:gd name="f151" fmla="val 95"/>
                <a:gd name="f152" fmla="val 94"/>
                <a:gd name="f153" fmla="val 3515"/>
                <a:gd name="f154" fmla="val 3535"/>
                <a:gd name="f155" fmla="val 3555"/>
                <a:gd name="f156" fmla="val 96"/>
                <a:gd name="f157" fmla="val 3573"/>
                <a:gd name="f158" fmla="val 104"/>
                <a:gd name="f159" fmla="val 3604"/>
                <a:gd name="f160" fmla="val 108"/>
                <a:gd name="f161" fmla="val 113"/>
                <a:gd name="f162" fmla="val 118"/>
                <a:gd name="f163" fmla="val 3638"/>
                <a:gd name="f164" fmla="val 3666"/>
                <a:gd name="f165" fmla="val 31"/>
                <a:gd name="f166" fmla="val 25"/>
                <a:gd name="f167" fmla="val 20"/>
                <a:gd name="f168" fmla="val 3622"/>
                <a:gd name="f169" fmla="val 14"/>
                <a:gd name="f170" fmla="val 9"/>
                <a:gd name="f171" fmla="val 3585"/>
                <a:gd name="f172" fmla="val 6"/>
                <a:gd name="f173" fmla="val 3564"/>
                <a:gd name="f174" fmla="val 3"/>
                <a:gd name="f175" fmla="val 3542"/>
                <a:gd name="f176" fmla="val 1"/>
                <a:gd name="f177" fmla="val 3517"/>
                <a:gd name="f178" fmla="val 3492"/>
                <a:gd name="f179" fmla="val 4"/>
                <a:gd name="f180" fmla="val 3447"/>
                <a:gd name="f181" fmla="val 8"/>
                <a:gd name="f182" fmla="val 22"/>
                <a:gd name="f183" fmla="val 3389"/>
                <a:gd name="f184" fmla="val 30"/>
                <a:gd name="f185" fmla="val 3372"/>
                <a:gd name="f186" fmla="val 40"/>
                <a:gd name="f187" fmla="val 3357"/>
                <a:gd name="f188" fmla="val 51"/>
                <a:gd name="f189" fmla="val 3343"/>
                <a:gd name="f190" fmla="val 64"/>
                <a:gd name="f191" fmla="val 3331"/>
                <a:gd name="f192" fmla="val 77"/>
                <a:gd name="f193" fmla="val 3322"/>
                <a:gd name="f194" fmla="val 93"/>
                <a:gd name="f195" fmla="val 3312"/>
                <a:gd name="f196" fmla="val 3306"/>
                <a:gd name="f197" fmla="val 124"/>
                <a:gd name="f198" fmla="val 3301"/>
                <a:gd name="f199" fmla="val 142"/>
                <a:gd name="f200" fmla="val 3298"/>
                <a:gd name="f201" fmla="val 159"/>
                <a:gd name="f202" fmla="val 3297"/>
                <a:gd name="f203" fmla="val 179"/>
                <a:gd name="f204" fmla="val 194"/>
                <a:gd name="f205" fmla="val 3300"/>
                <a:gd name="f206" fmla="val 211"/>
                <a:gd name="f207" fmla="val 3304"/>
                <a:gd name="f208" fmla="val 225"/>
                <a:gd name="f209" fmla="val 3309"/>
                <a:gd name="f210" fmla="val 240"/>
                <a:gd name="f211" fmla="val 3316"/>
                <a:gd name="f212" fmla="val 253"/>
                <a:gd name="f213" fmla="val 3324"/>
                <a:gd name="f214" fmla="val 265"/>
                <a:gd name="f215" fmla="val 3333"/>
                <a:gd name="f216" fmla="val 277"/>
                <a:gd name="f217" fmla="val 288"/>
                <a:gd name="f218" fmla="val 3355"/>
                <a:gd name="f219" fmla="val 299"/>
                <a:gd name="f220" fmla="val 3367"/>
                <a:gd name="f221" fmla="val 310"/>
                <a:gd name="f222" fmla="val 3381"/>
                <a:gd name="f223" fmla="val 319"/>
                <a:gd name="f224" fmla="val 3396"/>
                <a:gd name="f225" fmla="val 328"/>
                <a:gd name="f226" fmla="val 336"/>
                <a:gd name="f227" fmla="val 3429"/>
                <a:gd name="f228" fmla="val 345"/>
                <a:gd name="f229" fmla="val 352"/>
                <a:gd name="f230" fmla="val 3466"/>
                <a:gd name="f231" fmla="val 359"/>
                <a:gd name="f232" fmla="val 369"/>
                <a:gd name="f233" fmla="val 3516"/>
                <a:gd name="f234" fmla="val 381"/>
                <a:gd name="f235" fmla="val 3525"/>
                <a:gd name="f236" fmla="val 386"/>
                <a:gd name="f237" fmla="val 3534"/>
                <a:gd name="f238" fmla="val 392"/>
                <a:gd name="f239" fmla="val 3543"/>
                <a:gd name="f240" fmla="val 397"/>
                <a:gd name="f241" fmla="val 403"/>
                <a:gd name="f242" fmla="val 3556"/>
                <a:gd name="f243" fmla="val 409"/>
                <a:gd name="f244" fmla="val 3561"/>
                <a:gd name="f245" fmla="val 417"/>
                <a:gd name="f246" fmla="val 3565"/>
                <a:gd name="f247" fmla="val 423"/>
                <a:gd name="f248" fmla="val 3569"/>
                <a:gd name="f249" fmla="val 430"/>
                <a:gd name="f250" fmla="val 3571"/>
                <a:gd name="f251" fmla="val 445"/>
                <a:gd name="f252" fmla="val 3575"/>
                <a:gd name="f253" fmla="val 3576"/>
                <a:gd name="f254" fmla="val 462"/>
                <a:gd name="f255" fmla="val 471"/>
                <a:gd name="f256" fmla="val 480"/>
                <a:gd name="f257" fmla="val 489"/>
                <a:gd name="f258" fmla="val 3567"/>
                <a:gd name="f259" fmla="val 497"/>
                <a:gd name="f260" fmla="val 3563"/>
                <a:gd name="f261" fmla="val 504"/>
                <a:gd name="f262" fmla="val 3558"/>
                <a:gd name="f263" fmla="val 511"/>
                <a:gd name="f264" fmla="val 3553"/>
                <a:gd name="f265" fmla="val 517"/>
                <a:gd name="f266" fmla="val 3546"/>
                <a:gd name="f267" fmla="val 524"/>
                <a:gd name="f268" fmla="val 3539"/>
                <a:gd name="f269" fmla="val 529"/>
                <a:gd name="f270" fmla="val 533"/>
                <a:gd name="f271" fmla="val 3521"/>
                <a:gd name="f272" fmla="val 537"/>
                <a:gd name="f273" fmla="val 540"/>
                <a:gd name="f274" fmla="val 3500"/>
                <a:gd name="f275" fmla="val 543"/>
                <a:gd name="f276" fmla="val 3488"/>
                <a:gd name="f277" fmla="val 545"/>
                <a:gd name="f278" fmla="val 3476"/>
                <a:gd name="f279" fmla="val 546"/>
                <a:gd name="f280" fmla="val 3463"/>
                <a:gd name="f281" fmla="val 3420"/>
                <a:gd name="f282" fmla="val 3400"/>
                <a:gd name="f283" fmla="val 3379"/>
                <a:gd name="f284" fmla="val 535"/>
                <a:gd name="f285" fmla="val 3361"/>
                <a:gd name="f286" fmla="val 523"/>
                <a:gd name="f287" fmla="val 3327"/>
                <a:gd name="f288" fmla="val 514"/>
                <a:gd name="f289" fmla="val 507"/>
                <a:gd name="f290" fmla="val 3188"/>
                <a:gd name="f291" fmla="val 263"/>
                <a:gd name="f292" fmla="val 2955"/>
                <a:gd name="f293" fmla="val 3202"/>
                <a:gd name="f294" fmla="val 10"/>
                <a:gd name="f295" fmla="val 2841"/>
                <a:gd name="f296" fmla="val 631"/>
                <a:gd name="f297" fmla="val 3216"/>
                <a:gd name="f298" fmla="val 2727"/>
                <a:gd name="f299" fmla="val 2714"/>
                <a:gd name="f300" fmla="val 528"/>
                <a:gd name="f301" fmla="val 2701"/>
                <a:gd name="f302" fmla="val 532"/>
                <a:gd name="f303" fmla="val 2687"/>
                <a:gd name="f304" fmla="val 536"/>
                <a:gd name="f305" fmla="val 2671"/>
                <a:gd name="f306" fmla="val 539"/>
                <a:gd name="f307" fmla="val 2655"/>
                <a:gd name="f308" fmla="val 542"/>
                <a:gd name="f309" fmla="val 2637"/>
                <a:gd name="f310" fmla="val 544"/>
                <a:gd name="f311" fmla="val 2621"/>
                <a:gd name="f312" fmla="val 2604"/>
                <a:gd name="f313" fmla="val 2590"/>
                <a:gd name="f314" fmla="val 2579"/>
                <a:gd name="f315" fmla="val 2567"/>
                <a:gd name="f316" fmla="val 2555"/>
                <a:gd name="f317" fmla="val 2544"/>
                <a:gd name="f318" fmla="val 2533"/>
                <a:gd name="f319" fmla="val 2522"/>
                <a:gd name="f320" fmla="val 534"/>
                <a:gd name="f321" fmla="val 2512"/>
                <a:gd name="f322" fmla="val 530"/>
                <a:gd name="f323" fmla="val 2502"/>
                <a:gd name="f324" fmla="val 2493"/>
                <a:gd name="f325" fmla="val 522"/>
                <a:gd name="f326" fmla="val 2483"/>
                <a:gd name="f327" fmla="val 516"/>
                <a:gd name="f328" fmla="val 2475"/>
                <a:gd name="f329" fmla="val 2467"/>
                <a:gd name="f330" fmla="val 505"/>
                <a:gd name="f331" fmla="val 2459"/>
                <a:gd name="f332" fmla="val 499"/>
                <a:gd name="f333" fmla="val 2451"/>
                <a:gd name="f334" fmla="val 492"/>
                <a:gd name="f335" fmla="val 2444"/>
                <a:gd name="f336" fmla="val 486"/>
                <a:gd name="f337" fmla="val 2437"/>
                <a:gd name="f338" fmla="val 477"/>
                <a:gd name="f339" fmla="val 2431"/>
                <a:gd name="f340" fmla="val 470"/>
                <a:gd name="f341" fmla="val 2426"/>
                <a:gd name="f342" fmla="val 2420"/>
                <a:gd name="f343" fmla="val 453"/>
                <a:gd name="f344" fmla="val 2414"/>
                <a:gd name="f345" fmla="val 443"/>
                <a:gd name="f346" fmla="val 2410"/>
                <a:gd name="f347" fmla="val 434"/>
                <a:gd name="f348" fmla="val 2406"/>
                <a:gd name="f349" fmla="val 425"/>
                <a:gd name="f350" fmla="val 2402"/>
                <a:gd name="f351" fmla="val 415"/>
                <a:gd name="f352" fmla="val 2396"/>
                <a:gd name="f353" fmla="val 2391"/>
                <a:gd name="f354" fmla="val 371"/>
                <a:gd name="f355" fmla="val 2389"/>
                <a:gd name="f356" fmla="val 347"/>
                <a:gd name="f357" fmla="val 2388"/>
                <a:gd name="f358" fmla="val 309"/>
                <a:gd name="f359" fmla="val 295"/>
                <a:gd name="f360" fmla="val 2390"/>
                <a:gd name="f361" fmla="val 282"/>
                <a:gd name="f362" fmla="val 2392"/>
                <a:gd name="f363" fmla="val 2394"/>
                <a:gd name="f364" fmla="val 257"/>
                <a:gd name="f365" fmla="val 2397"/>
                <a:gd name="f366" fmla="val 246"/>
                <a:gd name="f367" fmla="val 2400"/>
                <a:gd name="f368" fmla="val 235"/>
                <a:gd name="f369" fmla="val 2403"/>
                <a:gd name="f370" fmla="val 223"/>
                <a:gd name="f371" fmla="val 2408"/>
                <a:gd name="f372" fmla="val 2412"/>
                <a:gd name="f373" fmla="val 203"/>
                <a:gd name="f374" fmla="val 2418"/>
                <a:gd name="f375" fmla="val 193"/>
                <a:gd name="f376" fmla="val 2423"/>
                <a:gd name="f377" fmla="val 2429"/>
                <a:gd name="f378" fmla="val 176"/>
                <a:gd name="f379" fmla="val 2435"/>
                <a:gd name="f380" fmla="val 2441"/>
                <a:gd name="f381" fmla="val 2448"/>
                <a:gd name="f382" fmla="val 152"/>
                <a:gd name="f383" fmla="val 2457"/>
                <a:gd name="f384" fmla="val 145"/>
                <a:gd name="f385" fmla="val 2464"/>
                <a:gd name="f386" fmla="val 139"/>
                <a:gd name="f387" fmla="val 2472"/>
                <a:gd name="f388" fmla="val 133"/>
                <a:gd name="f389" fmla="val 2480"/>
                <a:gd name="f390" fmla="val 127"/>
                <a:gd name="f391" fmla="val 2489"/>
                <a:gd name="f392" fmla="val 121"/>
                <a:gd name="f393" fmla="val 2499"/>
                <a:gd name="f394" fmla="val 2508"/>
                <a:gd name="f395" fmla="val 2517"/>
                <a:gd name="f396" fmla="val 109"/>
                <a:gd name="f397" fmla="val 2538"/>
                <a:gd name="f398" fmla="val 102"/>
                <a:gd name="f399" fmla="val 2559"/>
                <a:gd name="f400" fmla="val 98"/>
                <a:gd name="f401" fmla="val 2582"/>
                <a:gd name="f402" fmla="val 2605"/>
                <a:gd name="f403" fmla="val 2623"/>
                <a:gd name="f404" fmla="val 2641"/>
                <a:gd name="f405" fmla="val 2658"/>
                <a:gd name="f406" fmla="val 2673"/>
                <a:gd name="f407" fmla="val 101"/>
                <a:gd name="f408" fmla="val 2688"/>
                <a:gd name="f409" fmla="val 105"/>
                <a:gd name="f410" fmla="val 2726"/>
                <a:gd name="f411" fmla="val 2750"/>
                <a:gd name="f412" fmla="val 28"/>
                <a:gd name="f413" fmla="val 2740"/>
                <a:gd name="f414" fmla="val 24"/>
                <a:gd name="f415" fmla="val 2728"/>
                <a:gd name="f416" fmla="val 19"/>
                <a:gd name="f417" fmla="val 2712"/>
                <a:gd name="f418" fmla="val 13"/>
                <a:gd name="f419" fmla="val 2695"/>
                <a:gd name="f420" fmla="val 2674"/>
                <a:gd name="f421" fmla="val 2652"/>
                <a:gd name="f422" fmla="val 2627"/>
                <a:gd name="f423" fmla="val 2600"/>
                <a:gd name="f424" fmla="val 2583"/>
                <a:gd name="f425" fmla="val 2566"/>
                <a:gd name="f426" fmla="val 2"/>
                <a:gd name="f427" fmla="val 2548"/>
                <a:gd name="f428" fmla="val 2532"/>
                <a:gd name="f429" fmla="val 2515"/>
                <a:gd name="f430" fmla="val 17"/>
                <a:gd name="f431" fmla="val 2468"/>
                <a:gd name="f432" fmla="val 23"/>
                <a:gd name="f433" fmla="val 2454"/>
                <a:gd name="f434" fmla="val 29"/>
                <a:gd name="f435" fmla="val 2439"/>
                <a:gd name="f436" fmla="val 35"/>
                <a:gd name="f437" fmla="val 42"/>
                <a:gd name="f438" fmla="val 2411"/>
                <a:gd name="f439" fmla="val 50"/>
                <a:gd name="f440" fmla="val 2399"/>
                <a:gd name="f441" fmla="val 59"/>
                <a:gd name="f442" fmla="val 2387"/>
                <a:gd name="f443" fmla="val 68"/>
                <a:gd name="f444" fmla="val 2374"/>
                <a:gd name="f445" fmla="val 2363"/>
                <a:gd name="f446" fmla="val 87"/>
                <a:gd name="f447" fmla="val 2352"/>
                <a:gd name="f448" fmla="val 99"/>
                <a:gd name="f449" fmla="val 2342"/>
                <a:gd name="f450" fmla="val 110"/>
                <a:gd name="f451" fmla="val 2332"/>
                <a:gd name="f452" fmla="val 2323"/>
                <a:gd name="f453" fmla="val 2315"/>
                <a:gd name="f454" fmla="val 148"/>
                <a:gd name="f455" fmla="val 2307"/>
                <a:gd name="f456" fmla="val 2300"/>
                <a:gd name="f457" fmla="val 2293"/>
                <a:gd name="f458" fmla="val 190"/>
                <a:gd name="f459" fmla="val 2288"/>
                <a:gd name="f460" fmla="val 2283"/>
                <a:gd name="f461" fmla="val 222"/>
                <a:gd name="f462" fmla="val 2278"/>
                <a:gd name="f463" fmla="val 239"/>
                <a:gd name="f464" fmla="val 2275"/>
                <a:gd name="f465" fmla="val 255"/>
                <a:gd name="f466" fmla="val 2272"/>
                <a:gd name="f467" fmla="val 273"/>
                <a:gd name="f468" fmla="val 2270"/>
                <a:gd name="f469" fmla="val 290"/>
                <a:gd name="f470" fmla="val 2269"/>
                <a:gd name="f471" fmla="val 346"/>
                <a:gd name="f472" fmla="val 362"/>
                <a:gd name="f473" fmla="val 2274"/>
                <a:gd name="f474" fmla="val 395"/>
                <a:gd name="f475" fmla="val 2277"/>
                <a:gd name="f476" fmla="val 412"/>
                <a:gd name="f477" fmla="val 2281"/>
                <a:gd name="f478" fmla="val 427"/>
                <a:gd name="f479" fmla="val 2285"/>
                <a:gd name="f480" fmla="val 441"/>
                <a:gd name="f481" fmla="val 2290"/>
                <a:gd name="f482" fmla="val 457"/>
                <a:gd name="f483" fmla="val 2295"/>
                <a:gd name="f484" fmla="val 2302"/>
                <a:gd name="f485" fmla="val 484"/>
                <a:gd name="f486" fmla="val 2309"/>
                <a:gd name="f487" fmla="val 2317"/>
                <a:gd name="f488" fmla="val 509"/>
                <a:gd name="f489" fmla="val 2325"/>
                <a:gd name="f490" fmla="val 2333"/>
                <a:gd name="f491" fmla="val 2343"/>
                <a:gd name="f492" fmla="val 2353"/>
                <a:gd name="f493" fmla="val 555"/>
                <a:gd name="f494" fmla="val 565"/>
                <a:gd name="f495" fmla="val 574"/>
                <a:gd name="f496" fmla="val 2386"/>
                <a:gd name="f497" fmla="val 583"/>
                <a:gd name="f498" fmla="val 2398"/>
                <a:gd name="f499" fmla="val 592"/>
                <a:gd name="f500" fmla="val 599"/>
                <a:gd name="f501" fmla="val 2424"/>
                <a:gd name="f502" fmla="val 606"/>
                <a:gd name="f503" fmla="val 2438"/>
                <a:gd name="f504" fmla="val 612"/>
                <a:gd name="f505" fmla="val 2452"/>
                <a:gd name="f506" fmla="val 618"/>
                <a:gd name="f507" fmla="val 623"/>
                <a:gd name="f508" fmla="val 2482"/>
                <a:gd name="f509" fmla="val 628"/>
                <a:gd name="f510" fmla="val 2549"/>
                <a:gd name="f511" fmla="val 639"/>
                <a:gd name="f512" fmla="val 2585"/>
                <a:gd name="f513" fmla="val 2612"/>
                <a:gd name="f514" fmla="val 638"/>
                <a:gd name="f515" fmla="val 2661"/>
                <a:gd name="f516" fmla="val 2684"/>
                <a:gd name="f517" fmla="val 2702"/>
                <a:gd name="f518" fmla="val 2720"/>
                <a:gd name="f519" fmla="val 2734"/>
                <a:gd name="f520" fmla="val 2745"/>
                <a:gd name="f521" fmla="val 2058"/>
                <a:gd name="f522" fmla="val 2171"/>
                <a:gd name="f523" fmla="val 1776"/>
                <a:gd name="f524" fmla="val 1991"/>
                <a:gd name="f525" fmla="val 1871"/>
                <a:gd name="f526" fmla="val 1780"/>
                <a:gd name="f527" fmla="val 1771"/>
                <a:gd name="f528" fmla="val 1762"/>
                <a:gd name="f529" fmla="val 351"/>
                <a:gd name="f530" fmla="val 1754"/>
                <a:gd name="f531" fmla="val 379"/>
                <a:gd name="f532" fmla="val 1746"/>
                <a:gd name="f533" fmla="val 1738"/>
                <a:gd name="f534" fmla="val 435"/>
                <a:gd name="f535" fmla="val 1730"/>
                <a:gd name="f536" fmla="val 463"/>
                <a:gd name="f537" fmla="val 1724"/>
                <a:gd name="f538" fmla="val 1717"/>
                <a:gd name="f539" fmla="val 518"/>
                <a:gd name="f540" fmla="val 1715"/>
                <a:gd name="f541" fmla="val 1709"/>
                <a:gd name="f542" fmla="val 1702"/>
                <a:gd name="f543" fmla="val 1695"/>
                <a:gd name="f544" fmla="val 1688"/>
                <a:gd name="f545" fmla="val 406"/>
                <a:gd name="f546" fmla="val 1680"/>
                <a:gd name="f547" fmla="val 1672"/>
                <a:gd name="f548" fmla="val 350"/>
                <a:gd name="f549" fmla="val 1663"/>
                <a:gd name="f550" fmla="val 321"/>
                <a:gd name="f551" fmla="val 1654"/>
                <a:gd name="f552" fmla="val 292"/>
                <a:gd name="f553" fmla="val 1570"/>
                <a:gd name="f554" fmla="val 1447"/>
                <a:gd name="f555" fmla="val 1647"/>
                <a:gd name="f556" fmla="val 1090"/>
                <a:gd name="f557" fmla="val 1101"/>
                <a:gd name="f558" fmla="val 1117"/>
                <a:gd name="f559" fmla="val 1136"/>
                <a:gd name="f560" fmla="val 92"/>
                <a:gd name="f561" fmla="val 1161"/>
                <a:gd name="f562" fmla="val 91"/>
                <a:gd name="f563" fmla="val 1174"/>
                <a:gd name="f564" fmla="val 1187"/>
                <a:gd name="f565" fmla="val 1199"/>
                <a:gd name="f566" fmla="val 1210"/>
                <a:gd name="f567" fmla="val 1222"/>
                <a:gd name="f568" fmla="val 1231"/>
                <a:gd name="f569" fmla="val 1240"/>
                <a:gd name="f570" fmla="val 1248"/>
                <a:gd name="f571" fmla="val 115"/>
                <a:gd name="f572" fmla="val 1256"/>
                <a:gd name="f573" fmla="val 1263"/>
                <a:gd name="f574" fmla="val 130"/>
                <a:gd name="f575" fmla="val 1268"/>
                <a:gd name="f576" fmla="val 137"/>
                <a:gd name="f577" fmla="val 1273"/>
                <a:gd name="f578" fmla="val 146"/>
                <a:gd name="f579" fmla="val 1277"/>
                <a:gd name="f580" fmla="val 156"/>
                <a:gd name="f581" fmla="val 1279"/>
                <a:gd name="f582" fmla="val 167"/>
                <a:gd name="f583" fmla="val 1281"/>
                <a:gd name="f584" fmla="val 178"/>
                <a:gd name="f585" fmla="val 202"/>
                <a:gd name="f586" fmla="val 212"/>
                <a:gd name="f587" fmla="val 232"/>
                <a:gd name="f588" fmla="val 250"/>
                <a:gd name="f589" fmla="val 1255"/>
                <a:gd name="f590" fmla="val 264"/>
                <a:gd name="f591" fmla="val 271"/>
                <a:gd name="f592" fmla="val 1221"/>
                <a:gd name="f593" fmla="val 281"/>
                <a:gd name="f594" fmla="val 1209"/>
                <a:gd name="f595" fmla="val 285"/>
                <a:gd name="f596" fmla="val 1197"/>
                <a:gd name="f597" fmla="val 1185"/>
                <a:gd name="f598" fmla="val 291"/>
                <a:gd name="f599" fmla="val 1171"/>
                <a:gd name="f600" fmla="val 1158"/>
                <a:gd name="f601" fmla="val 978"/>
                <a:gd name="f602" fmla="val 375"/>
                <a:gd name="f603" fmla="val 1148"/>
                <a:gd name="f604" fmla="val 1159"/>
                <a:gd name="f605" fmla="val 377"/>
                <a:gd name="f606" fmla="val 1170"/>
                <a:gd name="f607" fmla="val 378"/>
                <a:gd name="f608" fmla="val 1180"/>
                <a:gd name="f609" fmla="val 1190"/>
                <a:gd name="f610" fmla="val 382"/>
                <a:gd name="f611" fmla="val 1198"/>
                <a:gd name="f612" fmla="val 385"/>
                <a:gd name="f613" fmla="val 1206"/>
                <a:gd name="f614" fmla="val 389"/>
                <a:gd name="f615" fmla="val 1213"/>
                <a:gd name="f616" fmla="val 394"/>
                <a:gd name="f617" fmla="val 400"/>
                <a:gd name="f618" fmla="val 1227"/>
                <a:gd name="f619" fmla="val 1233"/>
                <a:gd name="f620" fmla="val 1238"/>
                <a:gd name="f621" fmla="val 424"/>
                <a:gd name="f622" fmla="val 1243"/>
                <a:gd name="f623" fmla="val 433"/>
                <a:gd name="f624" fmla="val 1247"/>
                <a:gd name="f625" fmla="val 444"/>
                <a:gd name="f626" fmla="val 1251"/>
                <a:gd name="f627" fmla="val 1259"/>
                <a:gd name="f628" fmla="val 485"/>
                <a:gd name="f629" fmla="val 1272"/>
                <a:gd name="f630" fmla="val 1283"/>
                <a:gd name="f631" fmla="val 579"/>
                <a:gd name="f632" fmla="val 1288"/>
                <a:gd name="f633" fmla="val 1292"/>
                <a:gd name="f634" fmla="val 611"/>
                <a:gd name="f635" fmla="val 1297"/>
                <a:gd name="f636" fmla="val 1301"/>
                <a:gd name="f637" fmla="val 1417"/>
                <a:gd name="f638" fmla="val 1413"/>
                <a:gd name="f639" fmla="val 619"/>
                <a:gd name="f640" fmla="val 1406"/>
                <a:gd name="f641" fmla="val 605"/>
                <a:gd name="f642" fmla="val 1401"/>
                <a:gd name="f643" fmla="val 585"/>
                <a:gd name="f644" fmla="val 1395"/>
                <a:gd name="f645" fmla="val 1389"/>
                <a:gd name="f646" fmla="val 1382"/>
                <a:gd name="f647" fmla="val 1376"/>
                <a:gd name="f648" fmla="val 487"/>
                <a:gd name="f649" fmla="val 1368"/>
                <a:gd name="f650" fmla="val 458"/>
                <a:gd name="f651" fmla="val 1362"/>
                <a:gd name="f652" fmla="val 436"/>
                <a:gd name="f653" fmla="val 1354"/>
                <a:gd name="f654" fmla="val 416"/>
                <a:gd name="f655" fmla="val 1346"/>
                <a:gd name="f656" fmla="val 398"/>
                <a:gd name="f657" fmla="val 1336"/>
                <a:gd name="f658" fmla="val 1330"/>
                <a:gd name="f659" fmla="val 374"/>
                <a:gd name="f660" fmla="val 1324"/>
                <a:gd name="f661" fmla="val 1318"/>
                <a:gd name="f662" fmla="val 361"/>
                <a:gd name="f663" fmla="val 1312"/>
                <a:gd name="f664" fmla="val 1305"/>
                <a:gd name="f665" fmla="val 1298"/>
                <a:gd name="f666" fmla="val 1290"/>
                <a:gd name="f667" fmla="val 342"/>
                <a:gd name="f668" fmla="val 1282"/>
                <a:gd name="f669" fmla="val 337"/>
                <a:gd name="f670" fmla="val 335"/>
                <a:gd name="f671" fmla="val 330"/>
                <a:gd name="f672" fmla="val 1304"/>
                <a:gd name="f673" fmla="val 326"/>
                <a:gd name="f674" fmla="val 1314"/>
                <a:gd name="f675" fmla="val 320"/>
                <a:gd name="f676" fmla="val 314"/>
                <a:gd name="f677" fmla="val 1334"/>
                <a:gd name="f678" fmla="val 306"/>
                <a:gd name="f679" fmla="val 1343"/>
                <a:gd name="f680" fmla="val 298"/>
                <a:gd name="f681" fmla="val 1352"/>
                <a:gd name="f682" fmla="val 289"/>
                <a:gd name="f683" fmla="val 1360"/>
                <a:gd name="f684" fmla="val 280"/>
                <a:gd name="f685" fmla="val 1367"/>
                <a:gd name="f686" fmla="val 1374"/>
                <a:gd name="f687" fmla="val 1380"/>
                <a:gd name="f688" fmla="val 1385"/>
                <a:gd name="f689" fmla="val 1392"/>
                <a:gd name="f690" fmla="val 209"/>
                <a:gd name="f691" fmla="val 1394"/>
                <a:gd name="f692" fmla="val 1393"/>
                <a:gd name="f693" fmla="val 160"/>
                <a:gd name="f694" fmla="val 1391"/>
                <a:gd name="f695" fmla="val 1386"/>
                <a:gd name="f696" fmla="val 1381"/>
                <a:gd name="f697" fmla="val 1373"/>
                <a:gd name="f698" fmla="val 1363"/>
                <a:gd name="f699" fmla="val 79"/>
                <a:gd name="f700" fmla="val 1353"/>
                <a:gd name="f701" fmla="val 67"/>
                <a:gd name="f702" fmla="val 1341"/>
                <a:gd name="f703" fmla="val 56"/>
                <a:gd name="f704" fmla="val 1333"/>
                <a:gd name="f705" fmla="val 49"/>
                <a:gd name="f706" fmla="val 43"/>
                <a:gd name="f707" fmla="val 1315"/>
                <a:gd name="f708" fmla="val 38"/>
                <a:gd name="f709" fmla="val 1306"/>
                <a:gd name="f710" fmla="val 33"/>
                <a:gd name="f711" fmla="val 1296"/>
                <a:gd name="f712" fmla="val 1285"/>
                <a:gd name="f713" fmla="val 1275"/>
                <a:gd name="f714" fmla="val 21"/>
                <a:gd name="f715" fmla="val 12"/>
                <a:gd name="f716" fmla="val 1211"/>
                <a:gd name="f717" fmla="val 1181"/>
                <a:gd name="f718" fmla="val 1150"/>
                <a:gd name="f719" fmla="val 5"/>
                <a:gd name="f720" fmla="val 1125"/>
                <a:gd name="f721" fmla="val 1078"/>
                <a:gd name="f722" fmla="val 7"/>
                <a:gd name="f723" fmla="val 1055"/>
                <a:gd name="f724" fmla="val 1034"/>
                <a:gd name="f725" fmla="val 11"/>
                <a:gd name="f726" fmla="val 1014"/>
                <a:gd name="f727" fmla="val 995"/>
                <a:gd name="f728" fmla="val 15"/>
                <a:gd name="f729" fmla="val 852"/>
                <a:gd name="f730" fmla="val 865"/>
                <a:gd name="f731" fmla="val 879"/>
                <a:gd name="f732" fmla="val 32"/>
                <a:gd name="f733" fmla="val 72"/>
                <a:gd name="f734" fmla="val 143"/>
                <a:gd name="f735" fmla="val 196"/>
                <a:gd name="f736" fmla="val 248"/>
                <a:gd name="f737" fmla="val 261"/>
                <a:gd name="f738" fmla="val 272"/>
                <a:gd name="f739" fmla="val 293"/>
                <a:gd name="f740" fmla="val 312"/>
                <a:gd name="f741" fmla="val 338"/>
                <a:gd name="f742" fmla="val 358"/>
                <a:gd name="f743" fmla="val 365"/>
                <a:gd name="f744" fmla="val 388"/>
                <a:gd name="f745" fmla="val 402"/>
                <a:gd name="f746" fmla="val 401"/>
                <a:gd name="f747" fmla="val 387"/>
                <a:gd name="f748" fmla="val 373"/>
                <a:gd name="f749" fmla="val 364"/>
                <a:gd name="f750" fmla="val 353"/>
                <a:gd name="f751" fmla="val 341"/>
                <a:gd name="f752" fmla="val 243"/>
                <a:gd name="f753" fmla="val 215"/>
                <a:gd name="f754" fmla="val 169"/>
                <a:gd name="f755" fmla="val 161"/>
                <a:gd name="f756" fmla="val 153"/>
                <a:gd name="f757" fmla="val 131"/>
                <a:gd name="f758" fmla="val 128"/>
                <a:gd name="f759" fmla="val 126"/>
                <a:gd name="f760" fmla="val 125"/>
                <a:gd name="f761" fmla="val 134"/>
                <a:gd name="f762" fmla="val 149"/>
                <a:gd name="f763" fmla="val 163"/>
                <a:gd name="f764" fmla="val 171"/>
                <a:gd name="f765" fmla="val 181"/>
                <a:gd name="f766" fmla="val 191"/>
                <a:gd name="f767" fmla="val 227"/>
                <a:gd name="f768" fmla="val 268"/>
                <a:gd name="f769" fmla="val 302"/>
                <a:gd name="f770" fmla="val 317"/>
                <a:gd name="f771" fmla="val 331"/>
                <a:gd name="f772" fmla="val 366"/>
                <a:gd name="f773" fmla="val 316"/>
                <a:gd name="f774" fmla="val 276"/>
                <a:gd name="f775" fmla="val 254"/>
                <a:gd name="f776" fmla="val 229"/>
                <a:gd name="f777" fmla="val 204"/>
                <a:gd name="f778" fmla="val 182"/>
                <a:gd name="f779" fmla="val 119"/>
                <a:gd name="f780" fmla="val 84"/>
                <a:gd name="f781" fmla="val 70"/>
                <a:gd name="f782" fmla="val 44"/>
                <a:gd name="f783" fmla="val 34"/>
                <a:gd name="f784" fmla="val 26"/>
                <a:gd name="f785" fmla="val 18"/>
                <a:gd name="f786" fmla="val 16"/>
                <a:gd name="f787" fmla="val 36"/>
                <a:gd name="f788" fmla="val 45"/>
                <a:gd name="f789" fmla="val 55"/>
                <a:gd name="f790" fmla="val 80"/>
                <a:gd name="f791" fmla="val 205"/>
                <a:gd name="f792" fmla="val 228"/>
                <a:gd name="f793" fmla="val 238"/>
                <a:gd name="f794" fmla="val 262"/>
                <a:gd name="f795" fmla="val 284"/>
                <a:gd name="f796" fmla="val 287"/>
                <a:gd name="f797" fmla="val 283"/>
                <a:gd name="f798" fmla="val 259"/>
                <a:gd name="f799" fmla="val 251"/>
                <a:gd name="f800" fmla="val 233"/>
                <a:gd name="f801" fmla="val 188"/>
                <a:gd name="f802" fmla="val 175"/>
                <a:gd name="f803" fmla="val 132"/>
                <a:gd name="f804" fmla="val 74"/>
                <a:gd name="f805" fmla="+- 0 0 0"/>
                <a:gd name="f806" fmla="*/ f3 1 3691"/>
                <a:gd name="f807" fmla="*/ f4 1 641"/>
                <a:gd name="f808" fmla="*/ f805 f0 1"/>
                <a:gd name="f809" fmla="*/ 0 f806 1"/>
                <a:gd name="f810" fmla="*/ 0 f807 1"/>
                <a:gd name="f811" fmla="*/ f808 1 f2"/>
                <a:gd name="f812" fmla="+- f811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</a:cxnLst>
              <a:rect l="l" t="t" r="r" b="b"/>
              <a:pathLst>
                <a:path w="3691" h="641">
                  <a:moveTo>
                    <a:pt x="f8" y="f9"/>
                  </a:move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7"/>
                  </a:lnTo>
                  <a:lnTo>
                    <a:pt x="f25" y="f23"/>
                  </a:lnTo>
                  <a:lnTo>
                    <a:pt x="f26" y="f21"/>
                  </a:lnTo>
                  <a:lnTo>
                    <a:pt x="f27" y="f28"/>
                  </a:lnTo>
                  <a:lnTo>
                    <a:pt x="f29" y="f30"/>
                  </a:lnTo>
                  <a:lnTo>
                    <a:pt x="f31" y="f17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9"/>
                  </a:lnTo>
                  <a:lnTo>
                    <a:pt x="f60" y="f61"/>
                  </a:lnTo>
                  <a:lnTo>
                    <a:pt x="f62" y="f63"/>
                  </a:lnTo>
                  <a:lnTo>
                    <a:pt x="f64" y="f65"/>
                  </a:lnTo>
                  <a:lnTo>
                    <a:pt x="f66" y="f67"/>
                  </a:lnTo>
                  <a:lnTo>
                    <a:pt x="f6" y="f68"/>
                  </a:lnTo>
                  <a:lnTo>
                    <a:pt x="f66" y="f69"/>
                  </a:lnTo>
                  <a:lnTo>
                    <a:pt x="f70" y="f71"/>
                  </a:lnTo>
                  <a:lnTo>
                    <a:pt x="f72" y="f73"/>
                  </a:lnTo>
                  <a:lnTo>
                    <a:pt x="f74" y="f75"/>
                  </a:lnTo>
                  <a:lnTo>
                    <a:pt x="f76" y="f77"/>
                  </a:lnTo>
                  <a:lnTo>
                    <a:pt x="f58" y="f78"/>
                  </a:lnTo>
                  <a:lnTo>
                    <a:pt x="f79" y="f80"/>
                  </a:lnTo>
                  <a:lnTo>
                    <a:pt x="f81" y="f82"/>
                  </a:lnTo>
                  <a:lnTo>
                    <a:pt x="f83" y="f84"/>
                  </a:lnTo>
                  <a:lnTo>
                    <a:pt x="f85" y="f86"/>
                  </a:lnTo>
                  <a:lnTo>
                    <a:pt x="f87" y="f88"/>
                  </a:lnTo>
                  <a:lnTo>
                    <a:pt x="f89" y="f90"/>
                  </a:lnTo>
                  <a:lnTo>
                    <a:pt x="f91" y="f92"/>
                  </a:lnTo>
                  <a:lnTo>
                    <a:pt x="f93" y="f94"/>
                  </a:lnTo>
                  <a:lnTo>
                    <a:pt x="f95" y="f96"/>
                  </a:lnTo>
                  <a:lnTo>
                    <a:pt x="f97" y="f98"/>
                  </a:lnTo>
                  <a:lnTo>
                    <a:pt x="f99" y="f100"/>
                  </a:lnTo>
                  <a:lnTo>
                    <a:pt x="f101" y="f102"/>
                  </a:lnTo>
                  <a:lnTo>
                    <a:pt x="f103" y="f104"/>
                  </a:lnTo>
                  <a:lnTo>
                    <a:pt x="f105" y="f106"/>
                  </a:lnTo>
                  <a:lnTo>
                    <a:pt x="f107" y="f108"/>
                  </a:lnTo>
                  <a:lnTo>
                    <a:pt x="f109" y="f110"/>
                  </a:lnTo>
                  <a:lnTo>
                    <a:pt x="f111" y="f112"/>
                  </a:lnTo>
                  <a:lnTo>
                    <a:pt x="f113" y="f114"/>
                  </a:lnTo>
                  <a:lnTo>
                    <a:pt x="f115" y="f116"/>
                  </a:lnTo>
                  <a:lnTo>
                    <a:pt x="f117" y="f118"/>
                  </a:lnTo>
                  <a:lnTo>
                    <a:pt x="f119" y="f120"/>
                  </a:lnTo>
                  <a:lnTo>
                    <a:pt x="f121" y="f122"/>
                  </a:lnTo>
                  <a:lnTo>
                    <a:pt x="f123" y="f124"/>
                  </a:lnTo>
                  <a:lnTo>
                    <a:pt x="f123" y="f125"/>
                  </a:lnTo>
                  <a:lnTo>
                    <a:pt x="f123" y="f126"/>
                  </a:lnTo>
                  <a:lnTo>
                    <a:pt x="f127" y="f128"/>
                  </a:lnTo>
                  <a:lnTo>
                    <a:pt x="f129" y="f130"/>
                  </a:lnTo>
                  <a:lnTo>
                    <a:pt x="f131" y="f132"/>
                  </a:lnTo>
                  <a:lnTo>
                    <a:pt x="f133" y="f134"/>
                  </a:lnTo>
                  <a:lnTo>
                    <a:pt x="f135" y="f136"/>
                  </a:lnTo>
                  <a:lnTo>
                    <a:pt x="f22" y="f137"/>
                  </a:lnTo>
                  <a:lnTo>
                    <a:pt x="f138" y="f139"/>
                  </a:lnTo>
                  <a:lnTo>
                    <a:pt x="f140" y="f141"/>
                  </a:lnTo>
                  <a:lnTo>
                    <a:pt x="f142" y="f143"/>
                  </a:lnTo>
                  <a:lnTo>
                    <a:pt x="f144" y="f145"/>
                  </a:lnTo>
                  <a:lnTo>
                    <a:pt x="f146" y="f147"/>
                  </a:lnTo>
                  <a:lnTo>
                    <a:pt x="f148" y="f149"/>
                  </a:lnTo>
                  <a:lnTo>
                    <a:pt x="f150" y="f151"/>
                  </a:lnTo>
                  <a:lnTo>
                    <a:pt x="f99" y="f152"/>
                  </a:lnTo>
                  <a:lnTo>
                    <a:pt x="f153" y="f152"/>
                  </a:lnTo>
                  <a:lnTo>
                    <a:pt x="f154" y="f152"/>
                  </a:lnTo>
                  <a:lnTo>
                    <a:pt x="f155" y="f156"/>
                  </a:lnTo>
                  <a:lnTo>
                    <a:pt x="f157" y="f147"/>
                  </a:lnTo>
                  <a:lnTo>
                    <a:pt x="f38" y="f158"/>
                  </a:lnTo>
                  <a:lnTo>
                    <a:pt x="f159" y="f160"/>
                  </a:lnTo>
                  <a:lnTo>
                    <a:pt x="f44" y="f161"/>
                  </a:lnTo>
                  <a:lnTo>
                    <a:pt x="f85" y="f162"/>
                  </a:lnTo>
                  <a:lnTo>
                    <a:pt x="f163" y="f137"/>
                  </a:lnTo>
                  <a:lnTo>
                    <a:pt x="f164" y="f165"/>
                  </a:lnTo>
                  <a:lnTo>
                    <a:pt x="f54" y="f166"/>
                  </a:lnTo>
                  <a:lnTo>
                    <a:pt x="f163" y="f167"/>
                  </a:lnTo>
                  <a:lnTo>
                    <a:pt x="f168" y="f169"/>
                  </a:lnTo>
                  <a:lnTo>
                    <a:pt x="f159" y="f170"/>
                  </a:lnTo>
                  <a:lnTo>
                    <a:pt x="f171" y="f172"/>
                  </a:lnTo>
                  <a:lnTo>
                    <a:pt x="f173" y="f174"/>
                  </a:lnTo>
                  <a:lnTo>
                    <a:pt x="f175" y="f176"/>
                  </a:lnTo>
                  <a:lnTo>
                    <a:pt x="f177" y="f5"/>
                  </a:lnTo>
                  <a:lnTo>
                    <a:pt x="f178" y="f176"/>
                  </a:lnTo>
                  <a:lnTo>
                    <a:pt x="f146" y="f179"/>
                  </a:lnTo>
                  <a:lnTo>
                    <a:pt x="f180" y="f181"/>
                  </a:lnTo>
                  <a:lnTo>
                    <a:pt x="f135" y="f169"/>
                  </a:lnTo>
                  <a:lnTo>
                    <a:pt x="f20" y="f182"/>
                  </a:lnTo>
                  <a:lnTo>
                    <a:pt x="f183" y="f184"/>
                  </a:lnTo>
                  <a:lnTo>
                    <a:pt x="f185" y="f186"/>
                  </a:lnTo>
                  <a:lnTo>
                    <a:pt x="f187" y="f188"/>
                  </a:lnTo>
                  <a:lnTo>
                    <a:pt x="f189" y="f190"/>
                  </a:lnTo>
                  <a:lnTo>
                    <a:pt x="f191" y="f192"/>
                  </a:lnTo>
                  <a:lnTo>
                    <a:pt x="f193" y="f194"/>
                  </a:lnTo>
                  <a:lnTo>
                    <a:pt x="f195" y="f160"/>
                  </a:lnTo>
                  <a:lnTo>
                    <a:pt x="f196" y="f197"/>
                  </a:lnTo>
                  <a:lnTo>
                    <a:pt x="f198" y="f199"/>
                  </a:lnTo>
                  <a:lnTo>
                    <a:pt x="f200" y="f201"/>
                  </a:lnTo>
                  <a:lnTo>
                    <a:pt x="f202" y="f203"/>
                  </a:lnTo>
                  <a:lnTo>
                    <a:pt x="f200" y="f204"/>
                  </a:lnTo>
                  <a:lnTo>
                    <a:pt x="f205" y="f206"/>
                  </a:lnTo>
                  <a:lnTo>
                    <a:pt x="f207" y="f208"/>
                  </a:lnTo>
                  <a:lnTo>
                    <a:pt x="f209" y="f210"/>
                  </a:lnTo>
                  <a:lnTo>
                    <a:pt x="f211" y="f212"/>
                  </a:lnTo>
                  <a:lnTo>
                    <a:pt x="f213" y="f214"/>
                  </a:lnTo>
                  <a:lnTo>
                    <a:pt x="f215" y="f216"/>
                  </a:lnTo>
                  <a:lnTo>
                    <a:pt x="f189" y="f217"/>
                  </a:lnTo>
                  <a:lnTo>
                    <a:pt x="f218" y="f219"/>
                  </a:lnTo>
                  <a:lnTo>
                    <a:pt x="f220" y="f221"/>
                  </a:lnTo>
                  <a:lnTo>
                    <a:pt x="f222" y="f223"/>
                  </a:lnTo>
                  <a:lnTo>
                    <a:pt x="f224" y="f225"/>
                  </a:lnTo>
                  <a:lnTo>
                    <a:pt x="f123" y="f226"/>
                  </a:lnTo>
                  <a:lnTo>
                    <a:pt x="f227" y="f228"/>
                  </a:lnTo>
                  <a:lnTo>
                    <a:pt x="f180" y="f229"/>
                  </a:lnTo>
                  <a:lnTo>
                    <a:pt x="f230" y="f231"/>
                  </a:lnTo>
                  <a:lnTo>
                    <a:pt x="f178" y="f232"/>
                  </a:lnTo>
                  <a:lnTo>
                    <a:pt x="f233" y="f234"/>
                  </a:lnTo>
                  <a:lnTo>
                    <a:pt x="f235" y="f236"/>
                  </a:lnTo>
                  <a:lnTo>
                    <a:pt x="f237" y="f238"/>
                  </a:lnTo>
                  <a:lnTo>
                    <a:pt x="f239" y="f240"/>
                  </a:lnTo>
                  <a:lnTo>
                    <a:pt x="f95" y="f241"/>
                  </a:lnTo>
                  <a:lnTo>
                    <a:pt x="f242" y="f243"/>
                  </a:lnTo>
                  <a:lnTo>
                    <a:pt x="f244" y="f245"/>
                  </a:lnTo>
                  <a:lnTo>
                    <a:pt x="f246" y="f247"/>
                  </a:lnTo>
                  <a:lnTo>
                    <a:pt x="f248" y="f249"/>
                  </a:lnTo>
                  <a:lnTo>
                    <a:pt x="f250" y="f69"/>
                  </a:lnTo>
                  <a:lnTo>
                    <a:pt x="f157" y="f251"/>
                  </a:lnTo>
                  <a:lnTo>
                    <a:pt x="f252" y="f68"/>
                  </a:lnTo>
                  <a:lnTo>
                    <a:pt x="f253" y="f254"/>
                  </a:lnTo>
                  <a:lnTo>
                    <a:pt x="f252" y="f255"/>
                  </a:lnTo>
                  <a:lnTo>
                    <a:pt x="f157" y="f256"/>
                  </a:lnTo>
                  <a:lnTo>
                    <a:pt x="f250" y="f257"/>
                  </a:lnTo>
                  <a:lnTo>
                    <a:pt x="f258" y="f259"/>
                  </a:lnTo>
                  <a:lnTo>
                    <a:pt x="f260" y="f261"/>
                  </a:lnTo>
                  <a:lnTo>
                    <a:pt x="f262" y="f263"/>
                  </a:lnTo>
                  <a:lnTo>
                    <a:pt x="f264" y="f265"/>
                  </a:lnTo>
                  <a:lnTo>
                    <a:pt x="f266" y="f267"/>
                  </a:lnTo>
                  <a:lnTo>
                    <a:pt x="f268" y="f269"/>
                  </a:lnTo>
                  <a:lnTo>
                    <a:pt x="f97" y="f270"/>
                  </a:lnTo>
                  <a:lnTo>
                    <a:pt x="f271" y="f272"/>
                  </a:lnTo>
                  <a:lnTo>
                    <a:pt x="f26" y="f273"/>
                  </a:lnTo>
                  <a:lnTo>
                    <a:pt x="f274" y="f275"/>
                  </a:lnTo>
                  <a:lnTo>
                    <a:pt x="f276" y="f277"/>
                  </a:lnTo>
                  <a:lnTo>
                    <a:pt x="f278" y="f279"/>
                  </a:lnTo>
                  <a:lnTo>
                    <a:pt x="f280" y="f279"/>
                  </a:lnTo>
                  <a:lnTo>
                    <a:pt x="f109" y="f279"/>
                  </a:lnTo>
                  <a:lnTo>
                    <a:pt x="f281" y="f275"/>
                  </a:lnTo>
                  <a:lnTo>
                    <a:pt x="f282" y="f273"/>
                  </a:lnTo>
                  <a:lnTo>
                    <a:pt x="f283" y="f284"/>
                  </a:lnTo>
                  <a:lnTo>
                    <a:pt x="f285" y="f269"/>
                  </a:lnTo>
                  <a:lnTo>
                    <a:pt x="f189" y="f286"/>
                  </a:lnTo>
                  <a:lnTo>
                    <a:pt x="f287" y="f288"/>
                  </a:lnTo>
                  <a:lnTo>
                    <a:pt x="f195" y="f289"/>
                  </a:lnTo>
                  <a:lnTo>
                    <a:pt x="f8" y="f9"/>
                  </a:lnTo>
                  <a:close/>
                  <a:moveTo>
                    <a:pt x="f290" y="f291"/>
                  </a:moveTo>
                  <a:lnTo>
                    <a:pt x="f292" y="f291"/>
                  </a:lnTo>
                  <a:lnTo>
                    <a:pt x="f292" y="f158"/>
                  </a:lnTo>
                  <a:lnTo>
                    <a:pt x="f293" y="f158"/>
                  </a:lnTo>
                  <a:lnTo>
                    <a:pt x="f293" y="f294"/>
                  </a:lnTo>
                  <a:lnTo>
                    <a:pt x="f295" y="f294"/>
                  </a:lnTo>
                  <a:lnTo>
                    <a:pt x="f295" y="f296"/>
                  </a:lnTo>
                  <a:lnTo>
                    <a:pt x="f297" y="f296"/>
                  </a:lnTo>
                  <a:lnTo>
                    <a:pt x="f297" y="f272"/>
                  </a:lnTo>
                  <a:lnTo>
                    <a:pt x="f292" y="f272"/>
                  </a:lnTo>
                  <a:lnTo>
                    <a:pt x="f292" y="f80"/>
                  </a:lnTo>
                  <a:lnTo>
                    <a:pt x="f290" y="f80"/>
                  </a:lnTo>
                  <a:lnTo>
                    <a:pt x="f290" y="f291"/>
                  </a:lnTo>
                  <a:close/>
                  <a:moveTo>
                    <a:pt x="f298" y="f286"/>
                  </a:moveTo>
                  <a:lnTo>
                    <a:pt x="f299" y="f300"/>
                  </a:lnTo>
                  <a:lnTo>
                    <a:pt x="f301" y="f302"/>
                  </a:lnTo>
                  <a:lnTo>
                    <a:pt x="f303" y="f304"/>
                  </a:lnTo>
                  <a:lnTo>
                    <a:pt x="f305" y="f306"/>
                  </a:lnTo>
                  <a:lnTo>
                    <a:pt x="f307" y="f308"/>
                  </a:lnTo>
                  <a:lnTo>
                    <a:pt x="f309" y="f310"/>
                  </a:lnTo>
                  <a:lnTo>
                    <a:pt x="f311" y="f277"/>
                  </a:lnTo>
                  <a:lnTo>
                    <a:pt x="f312" y="f277"/>
                  </a:lnTo>
                  <a:lnTo>
                    <a:pt x="f313" y="f277"/>
                  </a:lnTo>
                  <a:lnTo>
                    <a:pt x="f314" y="f310"/>
                  </a:lnTo>
                  <a:lnTo>
                    <a:pt x="f315" y="f275"/>
                  </a:lnTo>
                  <a:lnTo>
                    <a:pt x="f316" y="f59"/>
                  </a:lnTo>
                  <a:lnTo>
                    <a:pt x="f317" y="f306"/>
                  </a:lnTo>
                  <a:lnTo>
                    <a:pt x="f318" y="f272"/>
                  </a:lnTo>
                  <a:lnTo>
                    <a:pt x="f319" y="f320"/>
                  </a:lnTo>
                  <a:lnTo>
                    <a:pt x="f321" y="f322"/>
                  </a:lnTo>
                  <a:lnTo>
                    <a:pt x="f323" y="f61"/>
                  </a:lnTo>
                  <a:lnTo>
                    <a:pt x="f324" y="f325"/>
                  </a:lnTo>
                  <a:lnTo>
                    <a:pt x="f326" y="f327"/>
                  </a:lnTo>
                  <a:lnTo>
                    <a:pt x="f328" y="f263"/>
                  </a:lnTo>
                  <a:lnTo>
                    <a:pt x="f329" y="f330"/>
                  </a:lnTo>
                  <a:lnTo>
                    <a:pt x="f331" y="f332"/>
                  </a:lnTo>
                  <a:lnTo>
                    <a:pt x="f333" y="f334"/>
                  </a:lnTo>
                  <a:lnTo>
                    <a:pt x="f335" y="f336"/>
                  </a:lnTo>
                  <a:lnTo>
                    <a:pt x="f337" y="f338"/>
                  </a:lnTo>
                  <a:lnTo>
                    <a:pt x="f339" y="f340"/>
                  </a:lnTo>
                  <a:lnTo>
                    <a:pt x="f341" y="f254"/>
                  </a:lnTo>
                  <a:lnTo>
                    <a:pt x="f342" y="f343"/>
                  </a:lnTo>
                  <a:lnTo>
                    <a:pt x="f344" y="f345"/>
                  </a:lnTo>
                  <a:lnTo>
                    <a:pt x="f346" y="f347"/>
                  </a:lnTo>
                  <a:lnTo>
                    <a:pt x="f348" y="f349"/>
                  </a:lnTo>
                  <a:lnTo>
                    <a:pt x="f350" y="f351"/>
                  </a:lnTo>
                  <a:lnTo>
                    <a:pt x="f352" y="f75"/>
                  </a:lnTo>
                  <a:lnTo>
                    <a:pt x="f353" y="f354"/>
                  </a:lnTo>
                  <a:lnTo>
                    <a:pt x="f355" y="f356"/>
                  </a:lnTo>
                  <a:lnTo>
                    <a:pt x="f357" y="f86"/>
                  </a:lnTo>
                  <a:lnTo>
                    <a:pt x="f357" y="f358"/>
                  </a:lnTo>
                  <a:lnTo>
                    <a:pt x="f355" y="f359"/>
                  </a:lnTo>
                  <a:lnTo>
                    <a:pt x="f360" y="f361"/>
                  </a:lnTo>
                  <a:lnTo>
                    <a:pt x="f362" y="f98"/>
                  </a:lnTo>
                  <a:lnTo>
                    <a:pt x="f363" y="f364"/>
                  </a:lnTo>
                  <a:lnTo>
                    <a:pt x="f365" y="f366"/>
                  </a:lnTo>
                  <a:lnTo>
                    <a:pt x="f367" y="f368"/>
                  </a:lnTo>
                  <a:lnTo>
                    <a:pt x="f369" y="f370"/>
                  </a:lnTo>
                  <a:lnTo>
                    <a:pt x="f371" y="f114"/>
                  </a:lnTo>
                  <a:lnTo>
                    <a:pt x="f372" y="f373"/>
                  </a:lnTo>
                  <a:lnTo>
                    <a:pt x="f374" y="f375"/>
                  </a:lnTo>
                  <a:lnTo>
                    <a:pt x="f376" y="f122"/>
                  </a:lnTo>
                  <a:lnTo>
                    <a:pt x="f377" y="f378"/>
                  </a:lnTo>
                  <a:lnTo>
                    <a:pt x="f379" y="f125"/>
                  </a:lnTo>
                  <a:lnTo>
                    <a:pt x="f380" y="f201"/>
                  </a:lnTo>
                  <a:lnTo>
                    <a:pt x="f381" y="f382"/>
                  </a:lnTo>
                  <a:lnTo>
                    <a:pt x="f383" y="f384"/>
                  </a:lnTo>
                  <a:lnTo>
                    <a:pt x="f385" y="f386"/>
                  </a:lnTo>
                  <a:lnTo>
                    <a:pt x="f387" y="f388"/>
                  </a:lnTo>
                  <a:lnTo>
                    <a:pt x="f389" y="f390"/>
                  </a:lnTo>
                  <a:lnTo>
                    <a:pt x="f391" y="f392"/>
                  </a:lnTo>
                  <a:lnTo>
                    <a:pt x="f393" y="f139"/>
                  </a:lnTo>
                  <a:lnTo>
                    <a:pt x="f394" y="f141"/>
                  </a:lnTo>
                  <a:lnTo>
                    <a:pt x="f395" y="f396"/>
                  </a:lnTo>
                  <a:lnTo>
                    <a:pt x="f397" y="f398"/>
                  </a:lnTo>
                  <a:lnTo>
                    <a:pt x="f399" y="f400"/>
                  </a:lnTo>
                  <a:lnTo>
                    <a:pt x="f401" y="f151"/>
                  </a:lnTo>
                  <a:lnTo>
                    <a:pt x="f402" y="f152"/>
                  </a:lnTo>
                  <a:lnTo>
                    <a:pt x="f403" y="f151"/>
                  </a:lnTo>
                  <a:lnTo>
                    <a:pt x="f404" y="f156"/>
                  </a:lnTo>
                  <a:lnTo>
                    <a:pt x="f405" y="f400"/>
                  </a:lnTo>
                  <a:lnTo>
                    <a:pt x="f406" y="f407"/>
                  </a:lnTo>
                  <a:lnTo>
                    <a:pt x="f408" y="f409"/>
                  </a:lnTo>
                  <a:lnTo>
                    <a:pt x="f301" y="f396"/>
                  </a:lnTo>
                  <a:lnTo>
                    <a:pt x="f299" y="f161"/>
                  </a:lnTo>
                  <a:lnTo>
                    <a:pt x="f410" y="f162"/>
                  </a:lnTo>
                  <a:lnTo>
                    <a:pt x="f411" y="f412"/>
                  </a:lnTo>
                  <a:lnTo>
                    <a:pt x="f413" y="f414"/>
                  </a:lnTo>
                  <a:lnTo>
                    <a:pt x="f415" y="f416"/>
                  </a:lnTo>
                  <a:lnTo>
                    <a:pt x="f417" y="f418"/>
                  </a:lnTo>
                  <a:lnTo>
                    <a:pt x="f419" y="f170"/>
                  </a:lnTo>
                  <a:lnTo>
                    <a:pt x="f420" y="f172"/>
                  </a:lnTo>
                  <a:lnTo>
                    <a:pt x="f421" y="f174"/>
                  </a:lnTo>
                  <a:lnTo>
                    <a:pt x="f422" y="f176"/>
                  </a:lnTo>
                  <a:lnTo>
                    <a:pt x="f423" y="f5"/>
                  </a:lnTo>
                  <a:lnTo>
                    <a:pt x="f424" y="f176"/>
                  </a:lnTo>
                  <a:lnTo>
                    <a:pt x="f425" y="f426"/>
                  </a:lnTo>
                  <a:lnTo>
                    <a:pt x="f427" y="f179"/>
                  </a:lnTo>
                  <a:lnTo>
                    <a:pt x="f428" y="f172"/>
                  </a:lnTo>
                  <a:lnTo>
                    <a:pt x="f429" y="f170"/>
                  </a:lnTo>
                  <a:lnTo>
                    <a:pt x="f393" y="f418"/>
                  </a:lnTo>
                  <a:lnTo>
                    <a:pt x="f326" y="f430"/>
                  </a:lnTo>
                  <a:lnTo>
                    <a:pt x="f431" y="f432"/>
                  </a:lnTo>
                  <a:lnTo>
                    <a:pt x="f433" y="f434"/>
                  </a:lnTo>
                  <a:lnTo>
                    <a:pt x="f435" y="f436"/>
                  </a:lnTo>
                  <a:lnTo>
                    <a:pt x="f341" y="f437"/>
                  </a:lnTo>
                  <a:lnTo>
                    <a:pt x="f438" y="f439"/>
                  </a:lnTo>
                  <a:lnTo>
                    <a:pt x="f440" y="f441"/>
                  </a:lnTo>
                  <a:lnTo>
                    <a:pt x="f442" y="f443"/>
                  </a:lnTo>
                  <a:lnTo>
                    <a:pt x="f444" y="f192"/>
                  </a:lnTo>
                  <a:lnTo>
                    <a:pt x="f445" y="f446"/>
                  </a:lnTo>
                  <a:lnTo>
                    <a:pt x="f447" y="f448"/>
                  </a:lnTo>
                  <a:lnTo>
                    <a:pt x="f449" y="f450"/>
                  </a:lnTo>
                  <a:lnTo>
                    <a:pt x="f451" y="f137"/>
                  </a:lnTo>
                  <a:lnTo>
                    <a:pt x="f452" y="f134"/>
                  </a:lnTo>
                  <a:lnTo>
                    <a:pt x="f453" y="f454"/>
                  </a:lnTo>
                  <a:lnTo>
                    <a:pt x="f455" y="f126"/>
                  </a:lnTo>
                  <a:lnTo>
                    <a:pt x="f456" y="f378"/>
                  </a:lnTo>
                  <a:lnTo>
                    <a:pt x="f457" y="f458"/>
                  </a:lnTo>
                  <a:lnTo>
                    <a:pt x="f459" y="f116"/>
                  </a:lnTo>
                  <a:lnTo>
                    <a:pt x="f460" y="f461"/>
                  </a:lnTo>
                  <a:lnTo>
                    <a:pt x="f462" y="f463"/>
                  </a:lnTo>
                  <a:lnTo>
                    <a:pt x="f464" y="f465"/>
                  </a:lnTo>
                  <a:lnTo>
                    <a:pt x="f466" y="f467"/>
                  </a:lnTo>
                  <a:lnTo>
                    <a:pt x="f468" y="f469"/>
                  </a:lnTo>
                  <a:lnTo>
                    <a:pt x="f470" y="f358"/>
                  </a:lnTo>
                  <a:lnTo>
                    <a:pt x="f470" y="f225"/>
                  </a:lnTo>
                  <a:lnTo>
                    <a:pt x="f470" y="f471"/>
                  </a:lnTo>
                  <a:lnTo>
                    <a:pt x="f468" y="f472"/>
                  </a:lnTo>
                  <a:lnTo>
                    <a:pt x="f466" y="f77"/>
                  </a:lnTo>
                  <a:lnTo>
                    <a:pt x="f473" y="f474"/>
                  </a:lnTo>
                  <a:lnTo>
                    <a:pt x="f475" y="f476"/>
                  </a:lnTo>
                  <a:lnTo>
                    <a:pt x="f477" y="f478"/>
                  </a:lnTo>
                  <a:lnTo>
                    <a:pt x="f479" y="f480"/>
                  </a:lnTo>
                  <a:lnTo>
                    <a:pt x="f481" y="f482"/>
                  </a:lnTo>
                  <a:lnTo>
                    <a:pt x="f483" y="f340"/>
                  </a:lnTo>
                  <a:lnTo>
                    <a:pt x="f484" y="f485"/>
                  </a:lnTo>
                  <a:lnTo>
                    <a:pt x="f486" y="f259"/>
                  </a:lnTo>
                  <a:lnTo>
                    <a:pt x="f487" y="f488"/>
                  </a:lnTo>
                  <a:lnTo>
                    <a:pt x="f489" y="f325"/>
                  </a:lnTo>
                  <a:lnTo>
                    <a:pt x="f490" y="f320"/>
                  </a:lnTo>
                  <a:lnTo>
                    <a:pt x="f491" y="f310"/>
                  </a:lnTo>
                  <a:lnTo>
                    <a:pt x="f492" y="f493"/>
                  </a:lnTo>
                  <a:lnTo>
                    <a:pt x="f445" y="f494"/>
                  </a:lnTo>
                  <a:lnTo>
                    <a:pt x="f444" y="f495"/>
                  </a:lnTo>
                  <a:lnTo>
                    <a:pt x="f496" y="f497"/>
                  </a:lnTo>
                  <a:lnTo>
                    <a:pt x="f498" y="f499"/>
                  </a:lnTo>
                  <a:lnTo>
                    <a:pt x="f438" y="f500"/>
                  </a:lnTo>
                  <a:lnTo>
                    <a:pt x="f501" y="f502"/>
                  </a:lnTo>
                  <a:lnTo>
                    <a:pt x="f503" y="f504"/>
                  </a:lnTo>
                  <a:lnTo>
                    <a:pt x="f505" y="f506"/>
                  </a:lnTo>
                  <a:lnTo>
                    <a:pt x="f329" y="f507"/>
                  </a:lnTo>
                  <a:lnTo>
                    <a:pt x="f508" y="f509"/>
                  </a:lnTo>
                  <a:lnTo>
                    <a:pt x="f393" y="f30"/>
                  </a:lnTo>
                  <a:lnTo>
                    <a:pt x="f429" y="f28"/>
                  </a:lnTo>
                  <a:lnTo>
                    <a:pt x="f428" y="f21"/>
                  </a:lnTo>
                  <a:lnTo>
                    <a:pt x="f510" y="f511"/>
                  </a:lnTo>
                  <a:lnTo>
                    <a:pt x="f315" y="f23"/>
                  </a:lnTo>
                  <a:lnTo>
                    <a:pt x="f512" y="f7"/>
                  </a:lnTo>
                  <a:lnTo>
                    <a:pt x="f513" y="f23"/>
                  </a:lnTo>
                  <a:lnTo>
                    <a:pt x="f309" y="f514"/>
                  </a:lnTo>
                  <a:lnTo>
                    <a:pt x="f515" y="f28"/>
                  </a:lnTo>
                  <a:lnTo>
                    <a:pt x="f516" y="f30"/>
                  </a:lnTo>
                  <a:lnTo>
                    <a:pt x="f517" y="f509"/>
                  </a:lnTo>
                  <a:lnTo>
                    <a:pt x="f518" y="f15"/>
                  </a:lnTo>
                  <a:lnTo>
                    <a:pt x="f519" y="f37"/>
                  </a:lnTo>
                  <a:lnTo>
                    <a:pt x="f520" y="f504"/>
                  </a:lnTo>
                  <a:lnTo>
                    <a:pt x="f298" y="f286"/>
                  </a:lnTo>
                  <a:close/>
                  <a:moveTo>
                    <a:pt x="f521" y="f294"/>
                  </a:moveTo>
                  <a:lnTo>
                    <a:pt x="f521" y="f296"/>
                  </a:lnTo>
                  <a:lnTo>
                    <a:pt x="f522" y="f296"/>
                  </a:lnTo>
                  <a:lnTo>
                    <a:pt x="f522" y="f294"/>
                  </a:lnTo>
                  <a:lnTo>
                    <a:pt x="f521" y="f294"/>
                  </a:lnTo>
                  <a:close/>
                  <a:moveTo>
                    <a:pt x="f523" y="f296"/>
                  </a:moveTo>
                  <a:lnTo>
                    <a:pt x="f524" y="f294"/>
                  </a:lnTo>
                  <a:lnTo>
                    <a:pt x="f525" y="f294"/>
                  </a:lnTo>
                  <a:lnTo>
                    <a:pt x="f526" y="f92"/>
                  </a:lnTo>
                  <a:lnTo>
                    <a:pt x="f527" y="f86"/>
                  </a:lnTo>
                  <a:lnTo>
                    <a:pt x="f528" y="f529"/>
                  </a:lnTo>
                  <a:lnTo>
                    <a:pt x="f530" y="f531"/>
                  </a:lnTo>
                  <a:lnTo>
                    <a:pt x="f532" y="f73"/>
                  </a:lnTo>
                  <a:lnTo>
                    <a:pt x="f533" y="f534"/>
                  </a:lnTo>
                  <a:lnTo>
                    <a:pt x="f535" y="f536"/>
                  </a:lnTo>
                  <a:lnTo>
                    <a:pt x="f537" y="f65"/>
                  </a:lnTo>
                  <a:lnTo>
                    <a:pt x="f538" y="f539"/>
                  </a:lnTo>
                  <a:lnTo>
                    <a:pt x="f540" y="f539"/>
                  </a:lnTo>
                  <a:lnTo>
                    <a:pt x="f541" y="f65"/>
                  </a:lnTo>
                  <a:lnTo>
                    <a:pt x="f542" y="f254"/>
                  </a:lnTo>
                  <a:lnTo>
                    <a:pt x="f543" y="f347"/>
                  </a:lnTo>
                  <a:lnTo>
                    <a:pt x="f544" y="f545"/>
                  </a:lnTo>
                  <a:lnTo>
                    <a:pt x="f546" y="f531"/>
                  </a:lnTo>
                  <a:lnTo>
                    <a:pt x="f547" y="f548"/>
                  </a:lnTo>
                  <a:lnTo>
                    <a:pt x="f549" y="f550"/>
                  </a:lnTo>
                  <a:lnTo>
                    <a:pt x="f551" y="f552"/>
                  </a:lnTo>
                  <a:lnTo>
                    <a:pt x="f553" y="f294"/>
                  </a:lnTo>
                  <a:lnTo>
                    <a:pt x="f554" y="f294"/>
                  </a:lnTo>
                  <a:lnTo>
                    <a:pt x="f555" y="f296"/>
                  </a:lnTo>
                  <a:lnTo>
                    <a:pt x="f523" y="f296"/>
                  </a:lnTo>
                  <a:close/>
                  <a:moveTo>
                    <a:pt x="f556" y="f149"/>
                  </a:moveTo>
                  <a:lnTo>
                    <a:pt x="f557" y="f151"/>
                  </a:lnTo>
                  <a:lnTo>
                    <a:pt x="f558" y="f194"/>
                  </a:lnTo>
                  <a:lnTo>
                    <a:pt x="f559" y="f560"/>
                  </a:lnTo>
                  <a:lnTo>
                    <a:pt x="f561" y="f562"/>
                  </a:lnTo>
                  <a:lnTo>
                    <a:pt x="f563" y="f560"/>
                  </a:lnTo>
                  <a:lnTo>
                    <a:pt x="f564" y="f194"/>
                  </a:lnTo>
                  <a:lnTo>
                    <a:pt x="f565" y="f151"/>
                  </a:lnTo>
                  <a:lnTo>
                    <a:pt x="f566" y="f149"/>
                  </a:lnTo>
                  <a:lnTo>
                    <a:pt x="f567" y="f147"/>
                  </a:lnTo>
                  <a:lnTo>
                    <a:pt x="f568" y="f409"/>
                  </a:lnTo>
                  <a:lnTo>
                    <a:pt x="f569" y="f396"/>
                  </a:lnTo>
                  <a:lnTo>
                    <a:pt x="f570" y="f571"/>
                  </a:lnTo>
                  <a:lnTo>
                    <a:pt x="f572" y="f392"/>
                  </a:lnTo>
                  <a:lnTo>
                    <a:pt x="f573" y="f574"/>
                  </a:lnTo>
                  <a:lnTo>
                    <a:pt x="f575" y="f576"/>
                  </a:lnTo>
                  <a:lnTo>
                    <a:pt x="f577" y="f578"/>
                  </a:lnTo>
                  <a:lnTo>
                    <a:pt x="f579" y="f580"/>
                  </a:lnTo>
                  <a:lnTo>
                    <a:pt x="f581" y="f582"/>
                  </a:lnTo>
                  <a:lnTo>
                    <a:pt x="f583" y="f584"/>
                  </a:lnTo>
                  <a:lnTo>
                    <a:pt x="f583" y="f458"/>
                  </a:lnTo>
                  <a:lnTo>
                    <a:pt x="f583" y="f585"/>
                  </a:lnTo>
                  <a:lnTo>
                    <a:pt x="f581" y="f586"/>
                  </a:lnTo>
                  <a:lnTo>
                    <a:pt x="f579" y="f461"/>
                  </a:lnTo>
                  <a:lnTo>
                    <a:pt x="f577" y="f587"/>
                  </a:lnTo>
                  <a:lnTo>
                    <a:pt x="f575" y="f104"/>
                  </a:lnTo>
                  <a:lnTo>
                    <a:pt x="f573" y="f588"/>
                  </a:lnTo>
                  <a:lnTo>
                    <a:pt x="f589" y="f364"/>
                  </a:lnTo>
                  <a:lnTo>
                    <a:pt x="f570" y="f590"/>
                  </a:lnTo>
                  <a:lnTo>
                    <a:pt x="f569" y="f591"/>
                  </a:lnTo>
                  <a:lnTo>
                    <a:pt x="f568" y="f216"/>
                  </a:lnTo>
                  <a:lnTo>
                    <a:pt x="f592" y="f593"/>
                  </a:lnTo>
                  <a:lnTo>
                    <a:pt x="f594" y="f595"/>
                  </a:lnTo>
                  <a:lnTo>
                    <a:pt x="f596" y="f217"/>
                  </a:lnTo>
                  <a:lnTo>
                    <a:pt x="f597" y="f598"/>
                  </a:lnTo>
                  <a:lnTo>
                    <a:pt x="f599" y="f552"/>
                  </a:lnTo>
                  <a:lnTo>
                    <a:pt x="f600" y="f552"/>
                  </a:lnTo>
                  <a:lnTo>
                    <a:pt x="f556" y="f552"/>
                  </a:lnTo>
                  <a:lnTo>
                    <a:pt x="f556" y="f149"/>
                  </a:lnTo>
                  <a:close/>
                  <a:moveTo>
                    <a:pt x="f601" y="f296"/>
                  </a:moveTo>
                  <a:lnTo>
                    <a:pt x="f556" y="f296"/>
                  </a:lnTo>
                  <a:lnTo>
                    <a:pt x="f556" y="f602"/>
                  </a:lnTo>
                  <a:lnTo>
                    <a:pt x="f603" y="f602"/>
                  </a:lnTo>
                  <a:lnTo>
                    <a:pt x="f604" y="f605"/>
                  </a:lnTo>
                  <a:lnTo>
                    <a:pt x="f606" y="f607"/>
                  </a:lnTo>
                  <a:lnTo>
                    <a:pt x="f608" y="f77"/>
                  </a:lnTo>
                  <a:lnTo>
                    <a:pt x="f609" y="f610"/>
                  </a:lnTo>
                  <a:lnTo>
                    <a:pt x="f611" y="f612"/>
                  </a:lnTo>
                  <a:lnTo>
                    <a:pt x="f613" y="f614"/>
                  </a:lnTo>
                  <a:lnTo>
                    <a:pt x="f615" y="f616"/>
                  </a:lnTo>
                  <a:lnTo>
                    <a:pt x="f592" y="f617"/>
                  </a:lnTo>
                  <a:lnTo>
                    <a:pt x="f618" y="f73"/>
                  </a:lnTo>
                  <a:lnTo>
                    <a:pt x="f619" y="f351"/>
                  </a:lnTo>
                  <a:lnTo>
                    <a:pt x="f620" y="f621"/>
                  </a:lnTo>
                  <a:lnTo>
                    <a:pt x="f622" y="f623"/>
                  </a:lnTo>
                  <a:lnTo>
                    <a:pt x="f624" y="f625"/>
                  </a:lnTo>
                  <a:lnTo>
                    <a:pt x="f626" y="f482"/>
                  </a:lnTo>
                  <a:lnTo>
                    <a:pt x="f589" y="f340"/>
                  </a:lnTo>
                  <a:lnTo>
                    <a:pt x="f627" y="f628"/>
                  </a:lnTo>
                  <a:lnTo>
                    <a:pt x="f629" y="f272"/>
                  </a:lnTo>
                  <a:lnTo>
                    <a:pt x="f630" y="f631"/>
                  </a:lnTo>
                  <a:lnTo>
                    <a:pt x="f632" y="f45"/>
                  </a:lnTo>
                  <a:lnTo>
                    <a:pt x="f633" y="f634"/>
                  </a:lnTo>
                  <a:lnTo>
                    <a:pt x="f635" y="f15"/>
                  </a:lnTo>
                  <a:lnTo>
                    <a:pt x="f636" y="f296"/>
                  </a:lnTo>
                  <a:lnTo>
                    <a:pt x="f637" y="f296"/>
                  </a:lnTo>
                  <a:lnTo>
                    <a:pt x="f638" y="f639"/>
                  </a:lnTo>
                  <a:lnTo>
                    <a:pt x="f640" y="f641"/>
                  </a:lnTo>
                  <a:lnTo>
                    <a:pt x="f642" y="f643"/>
                  </a:lnTo>
                  <a:lnTo>
                    <a:pt x="f644" y="f494"/>
                  </a:lnTo>
                  <a:lnTo>
                    <a:pt x="f645" y="f273"/>
                  </a:lnTo>
                  <a:lnTo>
                    <a:pt x="f646" y="f288"/>
                  </a:lnTo>
                  <a:lnTo>
                    <a:pt x="f647" y="f648"/>
                  </a:lnTo>
                  <a:lnTo>
                    <a:pt x="f649" y="f650"/>
                  </a:lnTo>
                  <a:lnTo>
                    <a:pt x="f651" y="f652"/>
                  </a:lnTo>
                  <a:lnTo>
                    <a:pt x="f653" y="f654"/>
                  </a:lnTo>
                  <a:lnTo>
                    <a:pt x="f655" y="f656"/>
                  </a:lnTo>
                  <a:lnTo>
                    <a:pt x="f657" y="f610"/>
                  </a:lnTo>
                  <a:lnTo>
                    <a:pt x="f658" y="f659"/>
                  </a:lnTo>
                  <a:lnTo>
                    <a:pt x="f660" y="f78"/>
                  </a:lnTo>
                  <a:lnTo>
                    <a:pt x="f661" y="f662"/>
                  </a:lnTo>
                  <a:lnTo>
                    <a:pt x="f663" y="f80"/>
                  </a:lnTo>
                  <a:lnTo>
                    <a:pt x="f664" y="f548"/>
                  </a:lnTo>
                  <a:lnTo>
                    <a:pt x="f665" y="f471"/>
                  </a:lnTo>
                  <a:lnTo>
                    <a:pt x="f666" y="f667"/>
                  </a:lnTo>
                  <a:lnTo>
                    <a:pt x="f668" y="f669"/>
                  </a:lnTo>
                  <a:lnTo>
                    <a:pt x="f668" y="f670"/>
                  </a:lnTo>
                  <a:lnTo>
                    <a:pt x="f633" y="f671"/>
                  </a:lnTo>
                  <a:lnTo>
                    <a:pt x="f672" y="f673"/>
                  </a:lnTo>
                  <a:lnTo>
                    <a:pt x="f674" y="f675"/>
                  </a:lnTo>
                  <a:lnTo>
                    <a:pt x="f660" y="f676"/>
                  </a:lnTo>
                  <a:lnTo>
                    <a:pt x="f677" y="f678"/>
                  </a:lnTo>
                  <a:lnTo>
                    <a:pt x="f679" y="f680"/>
                  </a:lnTo>
                  <a:lnTo>
                    <a:pt x="f681" y="f682"/>
                  </a:lnTo>
                  <a:lnTo>
                    <a:pt x="f683" y="f684"/>
                  </a:lnTo>
                  <a:lnTo>
                    <a:pt x="f685" y="f98"/>
                  </a:lnTo>
                  <a:lnTo>
                    <a:pt x="f686" y="f100"/>
                  </a:lnTo>
                  <a:lnTo>
                    <a:pt x="f687" y="f102"/>
                  </a:lnTo>
                  <a:lnTo>
                    <a:pt x="f688" y="f368"/>
                  </a:lnTo>
                  <a:lnTo>
                    <a:pt x="f645" y="f461"/>
                  </a:lnTo>
                  <a:lnTo>
                    <a:pt x="f689" y="f690"/>
                  </a:lnTo>
                  <a:lnTo>
                    <a:pt x="f691" y="f204"/>
                  </a:lnTo>
                  <a:lnTo>
                    <a:pt x="f691" y="f2"/>
                  </a:lnTo>
                  <a:lnTo>
                    <a:pt x="f692" y="f693"/>
                  </a:lnTo>
                  <a:lnTo>
                    <a:pt x="f694" y="f199"/>
                  </a:lnTo>
                  <a:lnTo>
                    <a:pt x="f695" y="f197"/>
                  </a:lnTo>
                  <a:lnTo>
                    <a:pt x="f696" y="f160"/>
                  </a:lnTo>
                  <a:lnTo>
                    <a:pt x="f697" y="f152"/>
                  </a:lnTo>
                  <a:lnTo>
                    <a:pt x="f698" y="f699"/>
                  </a:lnTo>
                  <a:lnTo>
                    <a:pt x="f700" y="f701"/>
                  </a:lnTo>
                  <a:lnTo>
                    <a:pt x="f702" y="f703"/>
                  </a:lnTo>
                  <a:lnTo>
                    <a:pt x="f704" y="f705"/>
                  </a:lnTo>
                  <a:lnTo>
                    <a:pt x="f660" y="f706"/>
                  </a:lnTo>
                  <a:lnTo>
                    <a:pt x="f707" y="f708"/>
                  </a:lnTo>
                  <a:lnTo>
                    <a:pt x="f709" y="f710"/>
                  </a:lnTo>
                  <a:lnTo>
                    <a:pt x="f711" y="f412"/>
                  </a:lnTo>
                  <a:lnTo>
                    <a:pt x="f712" y="f414"/>
                  </a:lnTo>
                  <a:lnTo>
                    <a:pt x="f713" y="f714"/>
                  </a:lnTo>
                  <a:lnTo>
                    <a:pt x="f573" y="f430"/>
                  </a:lnTo>
                  <a:lnTo>
                    <a:pt x="f620" y="f715"/>
                  </a:lnTo>
                  <a:lnTo>
                    <a:pt x="f716" y="f181"/>
                  </a:lnTo>
                  <a:lnTo>
                    <a:pt x="f717" y="f172"/>
                  </a:lnTo>
                  <a:lnTo>
                    <a:pt x="f718" y="f719"/>
                  </a:lnTo>
                  <a:lnTo>
                    <a:pt x="f720" y="f719"/>
                  </a:lnTo>
                  <a:lnTo>
                    <a:pt x="f557" y="f172"/>
                  </a:lnTo>
                  <a:lnTo>
                    <a:pt x="f721" y="f722"/>
                  </a:lnTo>
                  <a:lnTo>
                    <a:pt x="f723" y="f170"/>
                  </a:lnTo>
                  <a:lnTo>
                    <a:pt x="f724" y="f725"/>
                  </a:lnTo>
                  <a:lnTo>
                    <a:pt x="f726" y="f418"/>
                  </a:lnTo>
                  <a:lnTo>
                    <a:pt x="f727" y="f728"/>
                  </a:lnTo>
                  <a:lnTo>
                    <a:pt x="f601" y="f416"/>
                  </a:lnTo>
                  <a:lnTo>
                    <a:pt x="f601" y="f296"/>
                  </a:lnTo>
                  <a:close/>
                  <a:moveTo>
                    <a:pt x="f729" y="f291"/>
                  </a:moveTo>
                  <a:lnTo>
                    <a:pt x="f37" y="f291"/>
                  </a:lnTo>
                  <a:lnTo>
                    <a:pt x="f37" y="f158"/>
                  </a:lnTo>
                  <a:lnTo>
                    <a:pt x="f730" y="f158"/>
                  </a:lnTo>
                  <a:lnTo>
                    <a:pt x="f730" y="f294"/>
                  </a:lnTo>
                  <a:lnTo>
                    <a:pt x="f261" y="f294"/>
                  </a:lnTo>
                  <a:lnTo>
                    <a:pt x="f261" y="f296"/>
                  </a:lnTo>
                  <a:lnTo>
                    <a:pt x="f731" y="f296"/>
                  </a:lnTo>
                  <a:lnTo>
                    <a:pt x="f731" y="f272"/>
                  </a:lnTo>
                  <a:lnTo>
                    <a:pt x="f37" y="f272"/>
                  </a:lnTo>
                  <a:lnTo>
                    <a:pt x="f37" y="f80"/>
                  </a:lnTo>
                  <a:lnTo>
                    <a:pt x="f729" y="f80"/>
                  </a:lnTo>
                  <a:lnTo>
                    <a:pt x="f729" y="f291"/>
                  </a:lnTo>
                  <a:close/>
                  <a:moveTo>
                    <a:pt x="f5" y="f9"/>
                  </a:moveTo>
                  <a:lnTo>
                    <a:pt x="f169" y="f11"/>
                  </a:lnTo>
                  <a:lnTo>
                    <a:pt x="f732" y="f13"/>
                  </a:lnTo>
                  <a:lnTo>
                    <a:pt x="f439" y="f15"/>
                  </a:lnTo>
                  <a:lnTo>
                    <a:pt x="f733" y="f17"/>
                  </a:lnTo>
                  <a:lnTo>
                    <a:pt x="f152" y="f19"/>
                  </a:lnTo>
                  <a:lnTo>
                    <a:pt x="f162" y="f21"/>
                  </a:lnTo>
                  <a:lnTo>
                    <a:pt x="f734" y="f23"/>
                  </a:lnTo>
                  <a:lnTo>
                    <a:pt x="f582" y="f7"/>
                  </a:lnTo>
                  <a:lnTo>
                    <a:pt x="f735" y="f23"/>
                  </a:lnTo>
                  <a:lnTo>
                    <a:pt x="f110" y="f21"/>
                  </a:lnTo>
                  <a:lnTo>
                    <a:pt x="f106" y="f28"/>
                  </a:lnTo>
                  <a:lnTo>
                    <a:pt x="f736" y="f30"/>
                  </a:lnTo>
                  <a:lnTo>
                    <a:pt x="f737" y="f17"/>
                  </a:lnTo>
                  <a:lnTo>
                    <a:pt x="f738" y="f33"/>
                  </a:lnTo>
                  <a:lnTo>
                    <a:pt x="f361" y="f35"/>
                  </a:lnTo>
                  <a:lnTo>
                    <a:pt x="f739" y="f37"/>
                  </a:lnTo>
                  <a:lnTo>
                    <a:pt x="f90" y="f39"/>
                  </a:lnTo>
                  <a:lnTo>
                    <a:pt x="f740" y="f41"/>
                  </a:lnTo>
                  <a:lnTo>
                    <a:pt x="f550" y="f43"/>
                  </a:lnTo>
                  <a:lnTo>
                    <a:pt x="f671" y="f45"/>
                  </a:lnTo>
                  <a:lnTo>
                    <a:pt x="f741" y="f47"/>
                  </a:lnTo>
                  <a:lnTo>
                    <a:pt x="f228" y="f49"/>
                  </a:lnTo>
                  <a:lnTo>
                    <a:pt x="f229" y="f51"/>
                  </a:lnTo>
                  <a:lnTo>
                    <a:pt x="f742" y="f53"/>
                  </a:lnTo>
                  <a:lnTo>
                    <a:pt x="f743" y="f55"/>
                  </a:lnTo>
                  <a:lnTo>
                    <a:pt x="f354" y="f57"/>
                  </a:lnTo>
                  <a:lnTo>
                    <a:pt x="f77" y="f59"/>
                  </a:lnTo>
                  <a:lnTo>
                    <a:pt x="f744" y="f61"/>
                  </a:lnTo>
                  <a:lnTo>
                    <a:pt x="f616" y="f63"/>
                  </a:lnTo>
                  <a:lnTo>
                    <a:pt x="f617" y="f65"/>
                  </a:lnTo>
                  <a:lnTo>
                    <a:pt x="f745" y="f67"/>
                  </a:lnTo>
                  <a:lnTo>
                    <a:pt x="f241" y="f68"/>
                  </a:lnTo>
                  <a:lnTo>
                    <a:pt x="f745" y="f69"/>
                  </a:lnTo>
                  <a:lnTo>
                    <a:pt x="f746" y="f71"/>
                  </a:lnTo>
                  <a:lnTo>
                    <a:pt x="f240" y="f73"/>
                  </a:lnTo>
                  <a:lnTo>
                    <a:pt x="f75" y="f75"/>
                  </a:lnTo>
                  <a:lnTo>
                    <a:pt x="f747" y="f77"/>
                  </a:lnTo>
                  <a:lnTo>
                    <a:pt x="f234" y="f78"/>
                  </a:lnTo>
                  <a:lnTo>
                    <a:pt x="f748" y="f80"/>
                  </a:lnTo>
                  <a:lnTo>
                    <a:pt x="f749" y="f82"/>
                  </a:lnTo>
                  <a:lnTo>
                    <a:pt x="f750" y="f84"/>
                  </a:lnTo>
                  <a:lnTo>
                    <a:pt x="f751" y="f86"/>
                  </a:lnTo>
                  <a:lnTo>
                    <a:pt x="f225" y="f88"/>
                  </a:lnTo>
                  <a:lnTo>
                    <a:pt x="f88" y="f90"/>
                  </a:lnTo>
                  <a:lnTo>
                    <a:pt x="f680" y="f92"/>
                  </a:lnTo>
                  <a:lnTo>
                    <a:pt x="f593" y="f94"/>
                  </a:lnTo>
                  <a:lnTo>
                    <a:pt x="f291" y="f96"/>
                  </a:lnTo>
                  <a:lnTo>
                    <a:pt x="f752" y="f98"/>
                  </a:lnTo>
                  <a:lnTo>
                    <a:pt x="f753" y="f100"/>
                  </a:lnTo>
                  <a:lnTo>
                    <a:pt x="f458" y="f102"/>
                  </a:lnTo>
                  <a:lnTo>
                    <a:pt x="f203" y="f104"/>
                  </a:lnTo>
                  <a:lnTo>
                    <a:pt x="f754" y="f106"/>
                  </a:lnTo>
                  <a:lnTo>
                    <a:pt x="f755" y="f108"/>
                  </a:lnTo>
                  <a:lnTo>
                    <a:pt x="f756" y="f110"/>
                  </a:lnTo>
                  <a:lnTo>
                    <a:pt x="f578" y="f112"/>
                  </a:lnTo>
                  <a:lnTo>
                    <a:pt x="f132" y="f114"/>
                  </a:lnTo>
                  <a:lnTo>
                    <a:pt x="f134" y="f116"/>
                  </a:lnTo>
                  <a:lnTo>
                    <a:pt x="f757" y="f118"/>
                  </a:lnTo>
                  <a:lnTo>
                    <a:pt x="f758" y="f120"/>
                  </a:lnTo>
                  <a:lnTo>
                    <a:pt x="f759" y="f122"/>
                  </a:lnTo>
                  <a:lnTo>
                    <a:pt x="f760" y="f124"/>
                  </a:lnTo>
                  <a:lnTo>
                    <a:pt x="f760" y="f125"/>
                  </a:lnTo>
                  <a:lnTo>
                    <a:pt x="f760" y="f126"/>
                  </a:lnTo>
                  <a:lnTo>
                    <a:pt x="f759" y="f128"/>
                  </a:lnTo>
                  <a:lnTo>
                    <a:pt x="f758" y="f130"/>
                  </a:lnTo>
                  <a:lnTo>
                    <a:pt x="f574" y="f132"/>
                  </a:lnTo>
                  <a:lnTo>
                    <a:pt x="f761" y="f134"/>
                  </a:lnTo>
                  <a:lnTo>
                    <a:pt x="f386" y="f136"/>
                  </a:lnTo>
                  <a:lnTo>
                    <a:pt x="f734" y="f137"/>
                  </a:lnTo>
                  <a:lnTo>
                    <a:pt x="f762" y="f139"/>
                  </a:lnTo>
                  <a:lnTo>
                    <a:pt x="f580" y="f141"/>
                  </a:lnTo>
                  <a:lnTo>
                    <a:pt x="f763" y="f143"/>
                  </a:lnTo>
                  <a:lnTo>
                    <a:pt x="f764" y="f145"/>
                  </a:lnTo>
                  <a:lnTo>
                    <a:pt x="f765" y="f147"/>
                  </a:lnTo>
                  <a:lnTo>
                    <a:pt x="f766" y="f149"/>
                  </a:lnTo>
                  <a:lnTo>
                    <a:pt x="f585" y="f151"/>
                  </a:lnTo>
                  <a:lnTo>
                    <a:pt x="f753" y="f152"/>
                  </a:lnTo>
                  <a:lnTo>
                    <a:pt x="f767" y="f152"/>
                  </a:lnTo>
                  <a:lnTo>
                    <a:pt x="f736" y="f152"/>
                  </a:lnTo>
                  <a:lnTo>
                    <a:pt x="f768" y="f156"/>
                  </a:lnTo>
                  <a:lnTo>
                    <a:pt x="f595" y="f147"/>
                  </a:lnTo>
                  <a:lnTo>
                    <a:pt x="f769" y="f158"/>
                  </a:lnTo>
                  <a:lnTo>
                    <a:pt x="f770" y="f160"/>
                  </a:lnTo>
                  <a:lnTo>
                    <a:pt x="f771" y="f161"/>
                  </a:lnTo>
                  <a:lnTo>
                    <a:pt x="f667" y="f162"/>
                  </a:lnTo>
                  <a:lnTo>
                    <a:pt x="f529" y="f137"/>
                  </a:lnTo>
                  <a:lnTo>
                    <a:pt x="f607" y="f165"/>
                  </a:lnTo>
                  <a:lnTo>
                    <a:pt x="f772" y="f166"/>
                  </a:lnTo>
                  <a:lnTo>
                    <a:pt x="f548" y="f167"/>
                  </a:lnTo>
                  <a:lnTo>
                    <a:pt x="f670" y="f169"/>
                  </a:lnTo>
                  <a:lnTo>
                    <a:pt x="f773" y="f170"/>
                  </a:lnTo>
                  <a:lnTo>
                    <a:pt x="f680" y="f172"/>
                  </a:lnTo>
                  <a:lnTo>
                    <a:pt x="f774" y="f174"/>
                  </a:lnTo>
                  <a:lnTo>
                    <a:pt x="f775" y="f176"/>
                  </a:lnTo>
                  <a:lnTo>
                    <a:pt x="f776" y="f5"/>
                  </a:lnTo>
                  <a:lnTo>
                    <a:pt x="f777" y="f176"/>
                  </a:lnTo>
                  <a:lnTo>
                    <a:pt x="f778" y="f179"/>
                  </a:lnTo>
                  <a:lnTo>
                    <a:pt x="f201" y="f181"/>
                  </a:lnTo>
                  <a:lnTo>
                    <a:pt x="f386" y="f169"/>
                  </a:lnTo>
                  <a:lnTo>
                    <a:pt x="f779" y="f182"/>
                  </a:lnTo>
                  <a:lnTo>
                    <a:pt x="f407" y="f184"/>
                  </a:lnTo>
                  <a:lnTo>
                    <a:pt x="f780" y="f186"/>
                  </a:lnTo>
                  <a:lnTo>
                    <a:pt x="f781" y="f188"/>
                  </a:lnTo>
                  <a:lnTo>
                    <a:pt x="f703" y="f190"/>
                  </a:lnTo>
                  <a:lnTo>
                    <a:pt x="f782" y="f192"/>
                  </a:lnTo>
                  <a:lnTo>
                    <a:pt x="f783" y="f194"/>
                  </a:lnTo>
                  <a:lnTo>
                    <a:pt x="f784" y="f160"/>
                  </a:lnTo>
                  <a:lnTo>
                    <a:pt x="f785" y="f197"/>
                  </a:lnTo>
                  <a:lnTo>
                    <a:pt x="f169" y="f199"/>
                  </a:lnTo>
                  <a:lnTo>
                    <a:pt x="f725" y="f201"/>
                  </a:lnTo>
                  <a:lnTo>
                    <a:pt x="f294" y="f203"/>
                  </a:lnTo>
                  <a:lnTo>
                    <a:pt x="f725" y="f204"/>
                  </a:lnTo>
                  <a:lnTo>
                    <a:pt x="f418" y="f206"/>
                  </a:lnTo>
                  <a:lnTo>
                    <a:pt x="f786" y="f208"/>
                  </a:lnTo>
                  <a:lnTo>
                    <a:pt x="f714" y="f210"/>
                  </a:lnTo>
                  <a:lnTo>
                    <a:pt x="f434" y="f212"/>
                  </a:lnTo>
                  <a:lnTo>
                    <a:pt x="f787" y="f214"/>
                  </a:lnTo>
                  <a:lnTo>
                    <a:pt x="f788" y="f216"/>
                  </a:lnTo>
                  <a:lnTo>
                    <a:pt x="f789" y="f217"/>
                  </a:lnTo>
                  <a:lnTo>
                    <a:pt x="f701" y="f219"/>
                  </a:lnTo>
                  <a:lnTo>
                    <a:pt x="f790" y="f221"/>
                  </a:lnTo>
                  <a:lnTo>
                    <a:pt x="f194" y="f223"/>
                  </a:lnTo>
                  <a:lnTo>
                    <a:pt x="f396" y="f225"/>
                  </a:lnTo>
                  <a:lnTo>
                    <a:pt x="f197" y="f226"/>
                  </a:lnTo>
                  <a:lnTo>
                    <a:pt x="f199" y="f228"/>
                  </a:lnTo>
                  <a:lnTo>
                    <a:pt x="f201" y="f229"/>
                  </a:lnTo>
                  <a:lnTo>
                    <a:pt x="f584" y="f231"/>
                  </a:lnTo>
                  <a:lnTo>
                    <a:pt x="f791" y="f232"/>
                  </a:lnTo>
                  <a:lnTo>
                    <a:pt x="f792" y="f234"/>
                  </a:lnTo>
                  <a:lnTo>
                    <a:pt x="f793" y="f236"/>
                  </a:lnTo>
                  <a:lnTo>
                    <a:pt x="f102" y="f238"/>
                  </a:lnTo>
                  <a:lnTo>
                    <a:pt x="f465" y="f240"/>
                  </a:lnTo>
                  <a:lnTo>
                    <a:pt x="f794" y="f241"/>
                  </a:lnTo>
                  <a:lnTo>
                    <a:pt x="f768" y="f243"/>
                  </a:lnTo>
                  <a:lnTo>
                    <a:pt x="f467" y="f245"/>
                  </a:lnTo>
                  <a:lnTo>
                    <a:pt x="f96" y="f247"/>
                  </a:lnTo>
                  <a:lnTo>
                    <a:pt x="f593" y="f249"/>
                  </a:lnTo>
                  <a:lnTo>
                    <a:pt x="f795" y="f69"/>
                  </a:lnTo>
                  <a:lnTo>
                    <a:pt x="f796" y="f251"/>
                  </a:lnTo>
                  <a:lnTo>
                    <a:pt x="f217" y="f68"/>
                  </a:lnTo>
                  <a:lnTo>
                    <a:pt x="f217" y="f254"/>
                  </a:lnTo>
                  <a:lnTo>
                    <a:pt x="f217" y="f255"/>
                  </a:lnTo>
                  <a:lnTo>
                    <a:pt x="f595" y="f256"/>
                  </a:lnTo>
                  <a:lnTo>
                    <a:pt x="f797" y="f257"/>
                  </a:lnTo>
                  <a:lnTo>
                    <a:pt x="f684" y="f259"/>
                  </a:lnTo>
                  <a:lnTo>
                    <a:pt x="f774" y="f261"/>
                  </a:lnTo>
                  <a:lnTo>
                    <a:pt x="f591" y="f263"/>
                  </a:lnTo>
                  <a:lnTo>
                    <a:pt x="f214" y="f265"/>
                  </a:lnTo>
                  <a:lnTo>
                    <a:pt x="f798" y="f267"/>
                  </a:lnTo>
                  <a:lnTo>
                    <a:pt x="f799" y="f269"/>
                  </a:lnTo>
                  <a:lnTo>
                    <a:pt x="f104" y="f270"/>
                  </a:lnTo>
                  <a:lnTo>
                    <a:pt x="f800" y="f272"/>
                  </a:lnTo>
                  <a:lnTo>
                    <a:pt x="f370" y="f273"/>
                  </a:lnTo>
                  <a:lnTo>
                    <a:pt x="f114" y="f275"/>
                  </a:lnTo>
                  <a:lnTo>
                    <a:pt x="f118" y="f277"/>
                  </a:lnTo>
                  <a:lnTo>
                    <a:pt x="f801" y="f279"/>
                  </a:lnTo>
                  <a:lnTo>
                    <a:pt x="f802" y="f279"/>
                  </a:lnTo>
                  <a:lnTo>
                    <a:pt x="f128" y="f279"/>
                  </a:lnTo>
                  <a:lnTo>
                    <a:pt x="f803" y="f275"/>
                  </a:lnTo>
                  <a:lnTo>
                    <a:pt x="f141" y="f273"/>
                  </a:lnTo>
                  <a:lnTo>
                    <a:pt x="f560" y="f284"/>
                  </a:lnTo>
                  <a:lnTo>
                    <a:pt x="f804" y="f269"/>
                  </a:lnTo>
                  <a:lnTo>
                    <a:pt x="f703" y="f286"/>
                  </a:lnTo>
                  <a:lnTo>
                    <a:pt x="f186" y="f288"/>
                  </a:lnTo>
                  <a:lnTo>
                    <a:pt x="f784" y="f289"/>
                  </a:lnTo>
                  <a:lnTo>
                    <a:pt x="f5" y="f9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8" name="Freeform 7"/>
            <p:cNvSpPr/>
            <p:nvPr/>
          </p:nvSpPr>
          <p:spPr>
            <a:xfrm>
              <a:off x="979560" y="428760"/>
              <a:ext cx="1170000" cy="126720"/>
            </a:xfrm>
            <a:custGeom>
              <a:avLst/>
              <a:gdLst>
                <a:gd name="f0" fmla="val 10800000"/>
                <a:gd name="f1" fmla="val 5400000"/>
                <a:gd name="f2" fmla="val 360"/>
                <a:gd name="f3" fmla="val 180"/>
                <a:gd name="f4" fmla="val w"/>
                <a:gd name="f5" fmla="val h"/>
                <a:gd name="f6" fmla="val 0"/>
                <a:gd name="f7" fmla="val 5893"/>
                <a:gd name="f8" fmla="val 641"/>
                <a:gd name="f9" fmla="val 5686"/>
                <a:gd name="f10" fmla="val 631"/>
                <a:gd name="f11" fmla="val 369"/>
                <a:gd name="f12" fmla="val 10"/>
                <a:gd name="f13" fmla="val 5764"/>
                <a:gd name="f14" fmla="val 5690"/>
                <a:gd name="f15" fmla="val 169"/>
                <a:gd name="f16" fmla="val 5675"/>
                <a:gd name="f17" fmla="val 202"/>
                <a:gd name="f18" fmla="val 5661"/>
                <a:gd name="f19" fmla="val 232"/>
                <a:gd name="f20" fmla="val 5648"/>
                <a:gd name="f21" fmla="val 262"/>
                <a:gd name="f22" fmla="val 5636"/>
                <a:gd name="f23" fmla="val 292"/>
                <a:gd name="f24" fmla="val 5635"/>
                <a:gd name="f25" fmla="val 5621"/>
                <a:gd name="f26" fmla="val 261"/>
                <a:gd name="f27" fmla="val 5609"/>
                <a:gd name="f28" fmla="val 5596"/>
                <a:gd name="f29" fmla="val 5580"/>
                <a:gd name="f30" fmla="val 170"/>
                <a:gd name="f31" fmla="val 5506"/>
                <a:gd name="f32" fmla="val 5377"/>
                <a:gd name="f33" fmla="val 5573"/>
                <a:gd name="f34" fmla="val 372"/>
                <a:gd name="f35" fmla="val 5318"/>
                <a:gd name="f36" fmla="val 523"/>
                <a:gd name="f37" fmla="val 5306"/>
                <a:gd name="f38" fmla="val 528"/>
                <a:gd name="f39" fmla="val 5293"/>
                <a:gd name="f40" fmla="val 532"/>
                <a:gd name="f41" fmla="val 5277"/>
                <a:gd name="f42" fmla="val 536"/>
                <a:gd name="f43" fmla="val 5262"/>
                <a:gd name="f44" fmla="val 539"/>
                <a:gd name="f45" fmla="val 5245"/>
                <a:gd name="f46" fmla="val 542"/>
                <a:gd name="f47" fmla="val 5229"/>
                <a:gd name="f48" fmla="val 544"/>
                <a:gd name="f49" fmla="val 5211"/>
                <a:gd name="f50" fmla="val 545"/>
                <a:gd name="f51" fmla="val 5194"/>
                <a:gd name="f52" fmla="val 5182"/>
                <a:gd name="f53" fmla="val 5169"/>
                <a:gd name="f54" fmla="val 5157"/>
                <a:gd name="f55" fmla="val 543"/>
                <a:gd name="f56" fmla="val 5146"/>
                <a:gd name="f57" fmla="val 541"/>
                <a:gd name="f58" fmla="val 5134"/>
                <a:gd name="f59" fmla="val 5124"/>
                <a:gd name="f60" fmla="val 537"/>
                <a:gd name="f61" fmla="val 5113"/>
                <a:gd name="f62" fmla="val 534"/>
                <a:gd name="f63" fmla="val 5104"/>
                <a:gd name="f64" fmla="val 530"/>
                <a:gd name="f65" fmla="val 5093"/>
                <a:gd name="f66" fmla="val 526"/>
                <a:gd name="f67" fmla="val 5084"/>
                <a:gd name="f68" fmla="val 522"/>
                <a:gd name="f69" fmla="val 5075"/>
                <a:gd name="f70" fmla="val 516"/>
                <a:gd name="f71" fmla="val 5067"/>
                <a:gd name="f72" fmla="val 511"/>
                <a:gd name="f73" fmla="val 5057"/>
                <a:gd name="f74" fmla="val 505"/>
                <a:gd name="f75" fmla="val 5050"/>
                <a:gd name="f76" fmla="val 499"/>
                <a:gd name="f77" fmla="val 5042"/>
                <a:gd name="f78" fmla="val 492"/>
                <a:gd name="f79" fmla="val 5036"/>
                <a:gd name="f80" fmla="val 486"/>
                <a:gd name="f81" fmla="val 5029"/>
                <a:gd name="f82" fmla="val 477"/>
                <a:gd name="f83" fmla="val 5022"/>
                <a:gd name="f84" fmla="val 470"/>
                <a:gd name="f85" fmla="val 5016"/>
                <a:gd name="f86" fmla="val 462"/>
                <a:gd name="f87" fmla="val 5011"/>
                <a:gd name="f88" fmla="val 453"/>
                <a:gd name="f89" fmla="val 5006"/>
                <a:gd name="f90" fmla="val 443"/>
                <a:gd name="f91" fmla="val 5001"/>
                <a:gd name="f92" fmla="val 434"/>
                <a:gd name="f93" fmla="val 4997"/>
                <a:gd name="f94" fmla="val 425"/>
                <a:gd name="f95" fmla="val 4993"/>
                <a:gd name="f96" fmla="val 415"/>
                <a:gd name="f97" fmla="val 4986"/>
                <a:gd name="f98" fmla="val 393"/>
                <a:gd name="f99" fmla="val 4982"/>
                <a:gd name="f100" fmla="val 371"/>
                <a:gd name="f101" fmla="val 4979"/>
                <a:gd name="f102" fmla="val 347"/>
                <a:gd name="f103" fmla="val 4978"/>
                <a:gd name="f104" fmla="val 322"/>
                <a:gd name="f105" fmla="val 309"/>
                <a:gd name="f106" fmla="val 295"/>
                <a:gd name="f107" fmla="val 4981"/>
                <a:gd name="f108" fmla="val 282"/>
                <a:gd name="f109" fmla="val 270"/>
                <a:gd name="f110" fmla="val 4985"/>
                <a:gd name="f111" fmla="val 257"/>
                <a:gd name="f112" fmla="val 4987"/>
                <a:gd name="f113" fmla="val 246"/>
                <a:gd name="f114" fmla="val 4991"/>
                <a:gd name="f115" fmla="val 235"/>
                <a:gd name="f116" fmla="val 4995"/>
                <a:gd name="f117" fmla="val 223"/>
                <a:gd name="f118" fmla="val 4999"/>
                <a:gd name="f119" fmla="val 213"/>
                <a:gd name="f120" fmla="val 5004"/>
                <a:gd name="f121" fmla="val 203"/>
                <a:gd name="f122" fmla="val 5008"/>
                <a:gd name="f123" fmla="val 193"/>
                <a:gd name="f124" fmla="val 5014"/>
                <a:gd name="f125" fmla="val 184"/>
                <a:gd name="f126" fmla="val 5019"/>
                <a:gd name="f127" fmla="val 176"/>
                <a:gd name="f128" fmla="val 5026"/>
                <a:gd name="f129" fmla="val 168"/>
                <a:gd name="f130" fmla="val 5033"/>
                <a:gd name="f131" fmla="val 159"/>
                <a:gd name="f132" fmla="val 5040"/>
                <a:gd name="f133" fmla="val 152"/>
                <a:gd name="f134" fmla="val 5047"/>
                <a:gd name="f135" fmla="val 145"/>
                <a:gd name="f136" fmla="val 5055"/>
                <a:gd name="f137" fmla="val 139"/>
                <a:gd name="f138" fmla="val 5063"/>
                <a:gd name="f139" fmla="val 133"/>
                <a:gd name="f140" fmla="val 5072"/>
                <a:gd name="f141" fmla="val 127"/>
                <a:gd name="f142" fmla="val 5080"/>
                <a:gd name="f143" fmla="val 121"/>
                <a:gd name="f144" fmla="val 5089"/>
                <a:gd name="f145" fmla="val 117"/>
                <a:gd name="f146" fmla="val 5098"/>
                <a:gd name="f147" fmla="val 112"/>
                <a:gd name="f148" fmla="val 5109"/>
                <a:gd name="f149" fmla="val 109"/>
                <a:gd name="f150" fmla="val 5129"/>
                <a:gd name="f151" fmla="val 102"/>
                <a:gd name="f152" fmla="val 5150"/>
                <a:gd name="f153" fmla="val 98"/>
                <a:gd name="f154" fmla="val 5172"/>
                <a:gd name="f155" fmla="val 95"/>
                <a:gd name="f156" fmla="val 5196"/>
                <a:gd name="f157" fmla="val 94"/>
                <a:gd name="f158" fmla="val 5215"/>
                <a:gd name="f159" fmla="val 5232"/>
                <a:gd name="f160" fmla="val 96"/>
                <a:gd name="f161" fmla="val 5248"/>
                <a:gd name="f162" fmla="val 5264"/>
                <a:gd name="f163" fmla="val 101"/>
                <a:gd name="f164" fmla="val 5279"/>
                <a:gd name="f165" fmla="val 105"/>
                <a:gd name="f166" fmla="val 5305"/>
                <a:gd name="f167" fmla="val 113"/>
                <a:gd name="f168" fmla="val 5316"/>
                <a:gd name="f169" fmla="val 118"/>
                <a:gd name="f170" fmla="val 5341"/>
                <a:gd name="f171" fmla="val 28"/>
                <a:gd name="f172" fmla="val 5332"/>
                <a:gd name="f173" fmla="val 24"/>
                <a:gd name="f174" fmla="val 19"/>
                <a:gd name="f175" fmla="val 5303"/>
                <a:gd name="f176" fmla="val 13"/>
                <a:gd name="f177" fmla="val 5285"/>
                <a:gd name="f178" fmla="val 9"/>
                <a:gd name="f179" fmla="val 5265"/>
                <a:gd name="f180" fmla="val 6"/>
                <a:gd name="f181" fmla="val 5242"/>
                <a:gd name="f182" fmla="val 3"/>
                <a:gd name="f183" fmla="val 5218"/>
                <a:gd name="f184" fmla="val 1"/>
                <a:gd name="f185" fmla="val 5191"/>
                <a:gd name="f186" fmla="val 5173"/>
                <a:gd name="f187" fmla="val 5156"/>
                <a:gd name="f188" fmla="val 2"/>
                <a:gd name="f189" fmla="val 5139"/>
                <a:gd name="f190" fmla="val 4"/>
                <a:gd name="f191" fmla="val 5122"/>
                <a:gd name="f192" fmla="val 5106"/>
                <a:gd name="f193" fmla="val 5090"/>
                <a:gd name="f194" fmla="val 17"/>
                <a:gd name="f195" fmla="val 5059"/>
                <a:gd name="f196" fmla="val 23"/>
                <a:gd name="f197" fmla="val 5045"/>
                <a:gd name="f198" fmla="val 29"/>
                <a:gd name="f199" fmla="val 5031"/>
                <a:gd name="f200" fmla="val 35"/>
                <a:gd name="f201" fmla="val 42"/>
                <a:gd name="f202" fmla="val 5003"/>
                <a:gd name="f203" fmla="val 50"/>
                <a:gd name="f204" fmla="val 4989"/>
                <a:gd name="f205" fmla="val 59"/>
                <a:gd name="f206" fmla="val 4977"/>
                <a:gd name="f207" fmla="val 68"/>
                <a:gd name="f208" fmla="val 4966"/>
                <a:gd name="f209" fmla="val 77"/>
                <a:gd name="f210" fmla="val 4955"/>
                <a:gd name="f211" fmla="val 87"/>
                <a:gd name="f212" fmla="val 4943"/>
                <a:gd name="f213" fmla="val 99"/>
                <a:gd name="f214" fmla="val 4933"/>
                <a:gd name="f215" fmla="val 110"/>
                <a:gd name="f216" fmla="val 4924"/>
                <a:gd name="f217" fmla="val 122"/>
                <a:gd name="f218" fmla="val 4914"/>
                <a:gd name="f219" fmla="val 135"/>
                <a:gd name="f220" fmla="val 4906"/>
                <a:gd name="f221" fmla="val 148"/>
                <a:gd name="f222" fmla="val 4898"/>
                <a:gd name="f223" fmla="val 162"/>
                <a:gd name="f224" fmla="val 4891"/>
                <a:gd name="f225" fmla="val 4885"/>
                <a:gd name="f226" fmla="val 190"/>
                <a:gd name="f227" fmla="val 4879"/>
                <a:gd name="f228" fmla="val 206"/>
                <a:gd name="f229" fmla="val 4873"/>
                <a:gd name="f230" fmla="val 222"/>
                <a:gd name="f231" fmla="val 4869"/>
                <a:gd name="f232" fmla="val 239"/>
                <a:gd name="f233" fmla="val 4866"/>
                <a:gd name="f234" fmla="val 255"/>
                <a:gd name="f235" fmla="val 4863"/>
                <a:gd name="f236" fmla="val 273"/>
                <a:gd name="f237" fmla="val 4861"/>
                <a:gd name="f238" fmla="val 290"/>
                <a:gd name="f239" fmla="val 4860"/>
                <a:gd name="f240" fmla="val 4859"/>
                <a:gd name="f241" fmla="val 328"/>
                <a:gd name="f242" fmla="val 346"/>
                <a:gd name="f243" fmla="val 362"/>
                <a:gd name="f244" fmla="val 4862"/>
                <a:gd name="f245" fmla="val 380"/>
                <a:gd name="f246" fmla="val 4865"/>
                <a:gd name="f247" fmla="val 395"/>
                <a:gd name="f248" fmla="val 4868"/>
                <a:gd name="f249" fmla="val 412"/>
                <a:gd name="f250" fmla="val 4871"/>
                <a:gd name="f251" fmla="val 427"/>
                <a:gd name="f252" fmla="val 4876"/>
                <a:gd name="f253" fmla="val 441"/>
                <a:gd name="f254" fmla="val 4881"/>
                <a:gd name="f255" fmla="val 457"/>
                <a:gd name="f256" fmla="val 4887"/>
                <a:gd name="f257" fmla="val 4893"/>
                <a:gd name="f258" fmla="val 484"/>
                <a:gd name="f259" fmla="val 4900"/>
                <a:gd name="f260" fmla="val 497"/>
                <a:gd name="f261" fmla="val 4907"/>
                <a:gd name="f262" fmla="val 509"/>
                <a:gd name="f263" fmla="val 4915"/>
                <a:gd name="f264" fmla="val 4925"/>
                <a:gd name="f265" fmla="val 4934"/>
                <a:gd name="f266" fmla="val 555"/>
                <a:gd name="f267" fmla="val 565"/>
                <a:gd name="f268" fmla="val 4965"/>
                <a:gd name="f269" fmla="val 574"/>
                <a:gd name="f270" fmla="val 583"/>
                <a:gd name="f271" fmla="val 592"/>
                <a:gd name="f272" fmla="val 5002"/>
                <a:gd name="f273" fmla="val 599"/>
                <a:gd name="f274" fmla="val 5015"/>
                <a:gd name="f275" fmla="val 606"/>
                <a:gd name="f276" fmla="val 612"/>
                <a:gd name="f277" fmla="val 5043"/>
                <a:gd name="f278" fmla="val 618"/>
                <a:gd name="f279" fmla="val 5058"/>
                <a:gd name="f280" fmla="val 623"/>
                <a:gd name="f281" fmla="val 5074"/>
                <a:gd name="f282" fmla="val 628"/>
                <a:gd name="f283" fmla="val 632"/>
                <a:gd name="f284" fmla="val 635"/>
                <a:gd name="f285" fmla="val 637"/>
                <a:gd name="f286" fmla="val 639"/>
                <a:gd name="f287" fmla="val 5158"/>
                <a:gd name="f288" fmla="val 640"/>
                <a:gd name="f289" fmla="val 5175"/>
                <a:gd name="f290" fmla="val 5203"/>
                <a:gd name="f291" fmla="val 638"/>
                <a:gd name="f292" fmla="val 5253"/>
                <a:gd name="f293" fmla="val 5274"/>
                <a:gd name="f294" fmla="val 5294"/>
                <a:gd name="f295" fmla="val 5310"/>
                <a:gd name="f296" fmla="val 622"/>
                <a:gd name="f297" fmla="val 5324"/>
                <a:gd name="f298" fmla="val 617"/>
                <a:gd name="f299" fmla="val 5337"/>
                <a:gd name="f300" fmla="val 4374"/>
                <a:gd name="f301" fmla="val 408"/>
                <a:gd name="f302" fmla="val 335"/>
                <a:gd name="f303" fmla="val 301"/>
                <a:gd name="f304" fmla="val 4373"/>
                <a:gd name="f305" fmla="val 269"/>
                <a:gd name="f306" fmla="val 4372"/>
                <a:gd name="f307" fmla="val 237"/>
                <a:gd name="f308" fmla="val 4371"/>
                <a:gd name="f309" fmla="val 205"/>
                <a:gd name="f310" fmla="val 4370"/>
                <a:gd name="f311" fmla="val 175"/>
                <a:gd name="f312" fmla="val 4369"/>
                <a:gd name="f313" fmla="val 144"/>
                <a:gd name="f314" fmla="val 4383"/>
                <a:gd name="f315" fmla="val 4396"/>
                <a:gd name="f316" fmla="val 198"/>
                <a:gd name="f317" fmla="val 4410"/>
                <a:gd name="f318" fmla="val 224"/>
                <a:gd name="f319" fmla="val 4423"/>
                <a:gd name="f320" fmla="val 251"/>
                <a:gd name="f321" fmla="val 4438"/>
                <a:gd name="f322" fmla="val 279"/>
                <a:gd name="f323" fmla="val 4453"/>
                <a:gd name="f324" fmla="val 306"/>
                <a:gd name="f325" fmla="val 4468"/>
                <a:gd name="f326" fmla="val 332"/>
                <a:gd name="f327" fmla="val 4483"/>
                <a:gd name="f328" fmla="val 358"/>
                <a:gd name="f329" fmla="val 4644"/>
                <a:gd name="f330" fmla="val 4761"/>
                <a:gd name="f331" fmla="val 4657"/>
                <a:gd name="f332" fmla="val 226"/>
                <a:gd name="f333" fmla="val 4658"/>
                <a:gd name="f334" fmla="val 4659"/>
                <a:gd name="f335" fmla="val 4661"/>
                <a:gd name="f336" fmla="val 391"/>
                <a:gd name="f337" fmla="val 4662"/>
                <a:gd name="f338" fmla="val 422"/>
                <a:gd name="f339" fmla="val 4665"/>
                <a:gd name="f340" fmla="val 4667"/>
                <a:gd name="f341" fmla="val 485"/>
                <a:gd name="f342" fmla="val 4653"/>
                <a:gd name="f343" fmla="val 459"/>
                <a:gd name="f344" fmla="val 4642"/>
                <a:gd name="f345" fmla="val 433"/>
                <a:gd name="f346" fmla="val 4630"/>
                <a:gd name="f347" fmla="val 407"/>
                <a:gd name="f348" fmla="val 4616"/>
                <a:gd name="f349" fmla="val 381"/>
                <a:gd name="f350" fmla="val 4603"/>
                <a:gd name="f351" fmla="val 355"/>
                <a:gd name="f352" fmla="val 4589"/>
                <a:gd name="f353" fmla="val 4574"/>
                <a:gd name="f354" fmla="val 302"/>
                <a:gd name="f355" fmla="val 4559"/>
                <a:gd name="f356" fmla="val 277"/>
                <a:gd name="f357" fmla="val 4399"/>
                <a:gd name="f358" fmla="val 4270"/>
                <a:gd name="f359" fmla="val 3827"/>
                <a:gd name="f360" fmla="val 3876"/>
                <a:gd name="f361" fmla="val 216"/>
                <a:gd name="f362" fmla="val 3884"/>
                <a:gd name="f363" fmla="val 187"/>
                <a:gd name="f364" fmla="val 3891"/>
                <a:gd name="f365" fmla="val 158"/>
                <a:gd name="f366" fmla="val 3898"/>
                <a:gd name="f367" fmla="val 129"/>
                <a:gd name="f368" fmla="val 3905"/>
                <a:gd name="f369" fmla="val 100"/>
                <a:gd name="f370" fmla="val 3908"/>
                <a:gd name="f371" fmla="val 3915"/>
                <a:gd name="f372" fmla="val 128"/>
                <a:gd name="f373" fmla="val 3922"/>
                <a:gd name="f374" fmla="val 157"/>
                <a:gd name="f375" fmla="val 3930"/>
                <a:gd name="f376" fmla="val 3938"/>
                <a:gd name="f377" fmla="val 217"/>
                <a:gd name="f378" fmla="val 3988"/>
                <a:gd name="f379" fmla="val 4006"/>
                <a:gd name="f380" fmla="val 456"/>
                <a:gd name="f381" fmla="val 4063"/>
                <a:gd name="f382" fmla="val 4184"/>
                <a:gd name="f383" fmla="val 3983"/>
                <a:gd name="f384" fmla="val 3839"/>
                <a:gd name="f385" fmla="val 3639"/>
                <a:gd name="f386" fmla="val 3756"/>
                <a:gd name="f387" fmla="val 3809"/>
                <a:gd name="f388" fmla="val 3389"/>
                <a:gd name="f389" fmla="val 3502"/>
                <a:gd name="f390" fmla="val 3680"/>
                <a:gd name="f391" fmla="val 3211"/>
                <a:gd name="f392" fmla="val 2906"/>
                <a:gd name="f393" fmla="val 3275"/>
                <a:gd name="f394" fmla="val 3020"/>
                <a:gd name="f395" fmla="val 2293"/>
                <a:gd name="f396" fmla="val 365"/>
                <a:gd name="f397" fmla="val 383"/>
                <a:gd name="f398" fmla="val 2294"/>
                <a:gd name="f399" fmla="val 400"/>
                <a:gd name="f400" fmla="val 2295"/>
                <a:gd name="f401" fmla="val 417"/>
                <a:gd name="f402" fmla="val 2297"/>
                <a:gd name="f403" fmla="val 2299"/>
                <a:gd name="f404" fmla="val 449"/>
                <a:gd name="f405" fmla="val 2303"/>
                <a:gd name="f406" fmla="val 463"/>
                <a:gd name="f407" fmla="val 2306"/>
                <a:gd name="f408" fmla="val 2310"/>
                <a:gd name="f409" fmla="val 491"/>
                <a:gd name="f410" fmla="val 2314"/>
                <a:gd name="f411" fmla="val 503"/>
                <a:gd name="f412" fmla="val 2319"/>
                <a:gd name="f413" fmla="val 515"/>
                <a:gd name="f414" fmla="val 2324"/>
                <a:gd name="f415" fmla="val 2330"/>
                <a:gd name="f416" fmla="val 538"/>
                <a:gd name="f417" fmla="val 2336"/>
                <a:gd name="f418" fmla="val 548"/>
                <a:gd name="f419" fmla="val 2343"/>
                <a:gd name="f420" fmla="val 559"/>
                <a:gd name="f421" fmla="val 2350"/>
                <a:gd name="f422" fmla="val 568"/>
                <a:gd name="f423" fmla="val 2357"/>
                <a:gd name="f424" fmla="val 576"/>
                <a:gd name="f425" fmla="val 2365"/>
                <a:gd name="f426" fmla="val 584"/>
                <a:gd name="f427" fmla="val 2373"/>
                <a:gd name="f428" fmla="val 2383"/>
                <a:gd name="f429" fmla="val 2392"/>
                <a:gd name="f430" fmla="val 605"/>
                <a:gd name="f431" fmla="val 2401"/>
                <a:gd name="f432" fmla="val 611"/>
                <a:gd name="f433" fmla="val 2411"/>
                <a:gd name="f434" fmla="val 616"/>
                <a:gd name="f435" fmla="val 2422"/>
                <a:gd name="f436" fmla="val 621"/>
                <a:gd name="f437" fmla="val 2432"/>
                <a:gd name="f438" fmla="val 625"/>
                <a:gd name="f439" fmla="val 2443"/>
                <a:gd name="f440" fmla="val 629"/>
                <a:gd name="f441" fmla="val 2455"/>
                <a:gd name="f442" fmla="val 633"/>
                <a:gd name="f443" fmla="val 2466"/>
                <a:gd name="f444" fmla="val 2478"/>
                <a:gd name="f445" fmla="val 2503"/>
                <a:gd name="f446" fmla="val 2530"/>
                <a:gd name="f447" fmla="val 2543"/>
                <a:gd name="f448" fmla="val 2556"/>
                <a:gd name="f449" fmla="val 2570"/>
                <a:gd name="f450" fmla="val 2583"/>
                <a:gd name="f451" fmla="val 2595"/>
                <a:gd name="f452" fmla="val 2608"/>
                <a:gd name="f453" fmla="val 2619"/>
                <a:gd name="f454" fmla="val 2631"/>
                <a:gd name="f455" fmla="val 624"/>
                <a:gd name="f456" fmla="val 2643"/>
                <a:gd name="f457" fmla="val 620"/>
                <a:gd name="f458" fmla="val 2653"/>
                <a:gd name="f459" fmla="val 615"/>
                <a:gd name="f460" fmla="val 2663"/>
                <a:gd name="f461" fmla="val 610"/>
                <a:gd name="f462" fmla="val 2673"/>
                <a:gd name="f463" fmla="val 604"/>
                <a:gd name="f464" fmla="val 2683"/>
                <a:gd name="f465" fmla="val 598"/>
                <a:gd name="f466" fmla="val 2692"/>
                <a:gd name="f467" fmla="val 591"/>
                <a:gd name="f468" fmla="val 2701"/>
                <a:gd name="f469" fmla="val 582"/>
                <a:gd name="f470" fmla="val 2709"/>
                <a:gd name="f471" fmla="val 2718"/>
                <a:gd name="f472" fmla="val 566"/>
                <a:gd name="f473" fmla="val 2725"/>
                <a:gd name="f474" fmla="val 557"/>
                <a:gd name="f475" fmla="val 2732"/>
                <a:gd name="f476" fmla="val 546"/>
                <a:gd name="f477" fmla="val 2738"/>
                <a:gd name="f478" fmla="val 2744"/>
                <a:gd name="f479" fmla="val 525"/>
                <a:gd name="f480" fmla="val 2750"/>
                <a:gd name="f481" fmla="val 513"/>
                <a:gd name="f482" fmla="val 2755"/>
                <a:gd name="f483" fmla="val 501"/>
                <a:gd name="f484" fmla="val 2760"/>
                <a:gd name="f485" fmla="val 489"/>
                <a:gd name="f486" fmla="val 2764"/>
                <a:gd name="f487" fmla="val 475"/>
                <a:gd name="f488" fmla="val 2767"/>
                <a:gd name="f489" fmla="val 461"/>
                <a:gd name="f490" fmla="val 2770"/>
                <a:gd name="f491" fmla="val 446"/>
                <a:gd name="f492" fmla="val 2772"/>
                <a:gd name="f493" fmla="val 431"/>
                <a:gd name="f494" fmla="val 2774"/>
                <a:gd name="f495" fmla="val 416"/>
                <a:gd name="f496" fmla="val 2776"/>
                <a:gd name="f497" fmla="val 399"/>
                <a:gd name="f498" fmla="val 2777"/>
                <a:gd name="f499" fmla="val 364"/>
                <a:gd name="f500" fmla="val 2664"/>
                <a:gd name="f501" fmla="val 394"/>
                <a:gd name="f502" fmla="val 2661"/>
                <a:gd name="f503" fmla="val 2659"/>
                <a:gd name="f504" fmla="val 2655"/>
                <a:gd name="f505" fmla="val 451"/>
                <a:gd name="f506" fmla="val 2650"/>
                <a:gd name="f507" fmla="val 467"/>
                <a:gd name="f508" fmla="val 2644"/>
                <a:gd name="f509" fmla="val 481"/>
                <a:gd name="f510" fmla="val 2638"/>
                <a:gd name="f511" fmla="val 495"/>
                <a:gd name="f512" fmla="val 2629"/>
                <a:gd name="f513" fmla="val 506"/>
                <a:gd name="f514" fmla="val 2620"/>
                <a:gd name="f515" fmla="val 2611"/>
                <a:gd name="f516" fmla="val 2600"/>
                <a:gd name="f517" fmla="val 533"/>
                <a:gd name="f518" fmla="val 2588"/>
                <a:gd name="f519" fmla="val 2576"/>
                <a:gd name="f520" fmla="val 2563"/>
                <a:gd name="f521" fmla="val 547"/>
                <a:gd name="f522" fmla="val 2548"/>
                <a:gd name="f523" fmla="val 549"/>
                <a:gd name="f524" fmla="val 2534"/>
                <a:gd name="f525" fmla="val 2519"/>
                <a:gd name="f526" fmla="val 2506"/>
                <a:gd name="f527" fmla="val 2493"/>
                <a:gd name="f528" fmla="val 2481"/>
                <a:gd name="f529" fmla="val 2470"/>
                <a:gd name="f530" fmla="val 2460"/>
                <a:gd name="f531" fmla="val 2449"/>
                <a:gd name="f532" fmla="val 2441"/>
                <a:gd name="f533" fmla="val 2433"/>
                <a:gd name="f534" fmla="val 2426"/>
                <a:gd name="f535" fmla="val 2421"/>
                <a:gd name="f536" fmla="val 2416"/>
                <a:gd name="f537" fmla="val 2408"/>
                <a:gd name="f538" fmla="val 2406"/>
                <a:gd name="f539" fmla="val 1789"/>
                <a:gd name="f540" fmla="val 601"/>
                <a:gd name="f541" fmla="val 1803"/>
                <a:gd name="f542" fmla="val 609"/>
                <a:gd name="f543" fmla="val 1821"/>
                <a:gd name="f544" fmla="val 1840"/>
                <a:gd name="f545" fmla="val 1861"/>
                <a:gd name="f546" fmla="val 1883"/>
                <a:gd name="f547" fmla="val 634"/>
                <a:gd name="f548" fmla="val 1908"/>
                <a:gd name="f549" fmla="val 1932"/>
                <a:gd name="f550" fmla="val 1956"/>
                <a:gd name="f551" fmla="val 1986"/>
                <a:gd name="f552" fmla="val 2013"/>
                <a:gd name="f553" fmla="val 2025"/>
                <a:gd name="f554" fmla="val 2037"/>
                <a:gd name="f555" fmla="val 2050"/>
                <a:gd name="f556" fmla="val 2061"/>
                <a:gd name="f557" fmla="val 2071"/>
                <a:gd name="f558" fmla="val 2082"/>
                <a:gd name="f559" fmla="val 2092"/>
                <a:gd name="f560" fmla="val 613"/>
                <a:gd name="f561" fmla="val 2101"/>
                <a:gd name="f562" fmla="val 608"/>
                <a:gd name="f563" fmla="val 2110"/>
                <a:gd name="f564" fmla="val 603"/>
                <a:gd name="f565" fmla="val 2119"/>
                <a:gd name="f566" fmla="val 597"/>
                <a:gd name="f567" fmla="val 2127"/>
                <a:gd name="f568" fmla="val 2134"/>
                <a:gd name="f569" fmla="val 2141"/>
                <a:gd name="f570" fmla="val 578"/>
                <a:gd name="f571" fmla="val 2147"/>
                <a:gd name="f572" fmla="val 571"/>
                <a:gd name="f573" fmla="val 2154"/>
                <a:gd name="f574" fmla="val 564"/>
                <a:gd name="f575" fmla="val 2160"/>
                <a:gd name="f576" fmla="val 2170"/>
                <a:gd name="f577" fmla="val 2177"/>
                <a:gd name="f578" fmla="val 2183"/>
                <a:gd name="f579" fmla="val 508"/>
                <a:gd name="f580" fmla="val 2189"/>
                <a:gd name="f581" fmla="val 2191"/>
                <a:gd name="f582" fmla="val 472"/>
                <a:gd name="f583" fmla="val 2192"/>
                <a:gd name="f584" fmla="val 454"/>
                <a:gd name="f585" fmla="val 437"/>
                <a:gd name="f586" fmla="val 2190"/>
                <a:gd name="f587" fmla="val 2186"/>
                <a:gd name="f588" fmla="val 2182"/>
                <a:gd name="f589" fmla="val 2176"/>
                <a:gd name="f590" fmla="val 367"/>
                <a:gd name="f591" fmla="val 2162"/>
                <a:gd name="f592" fmla="val 2153"/>
                <a:gd name="f593" fmla="val 344"/>
                <a:gd name="f594" fmla="val 2142"/>
                <a:gd name="f595" fmla="val 2130"/>
                <a:gd name="f596" fmla="val 2117"/>
                <a:gd name="f597" fmla="val 313"/>
                <a:gd name="f598" fmla="val 2102"/>
                <a:gd name="f599" fmla="val 303"/>
                <a:gd name="f600" fmla="val 2087"/>
                <a:gd name="f601" fmla="val 294"/>
                <a:gd name="f602" fmla="val 2070"/>
                <a:gd name="f603" fmla="val 286"/>
                <a:gd name="f604" fmla="val 2052"/>
                <a:gd name="f605" fmla="val 278"/>
                <a:gd name="f606" fmla="val 2032"/>
                <a:gd name="f607" fmla="val 2004"/>
                <a:gd name="f608" fmla="val 258"/>
                <a:gd name="f609" fmla="val 1979"/>
                <a:gd name="f610" fmla="val 247"/>
                <a:gd name="f611" fmla="val 1969"/>
                <a:gd name="f612" fmla="val 242"/>
                <a:gd name="f613" fmla="val 1958"/>
                <a:gd name="f614" fmla="val 236"/>
                <a:gd name="f615" fmla="val 1950"/>
                <a:gd name="f616" fmla="val 230"/>
                <a:gd name="f617" fmla="val 1942"/>
                <a:gd name="f618" fmla="val 1936"/>
                <a:gd name="f619" fmla="val 219"/>
                <a:gd name="f620" fmla="val 1930"/>
                <a:gd name="f621" fmla="val 1924"/>
                <a:gd name="f622" fmla="val 1920"/>
                <a:gd name="f623" fmla="val 200"/>
                <a:gd name="f624" fmla="val 1917"/>
                <a:gd name="f625" fmla="val 192"/>
                <a:gd name="f626" fmla="val 1915"/>
                <a:gd name="f627" fmla="val 1914"/>
                <a:gd name="f628" fmla="val 177"/>
                <a:gd name="f629" fmla="val 154"/>
                <a:gd name="f630" fmla="val 147"/>
                <a:gd name="f631" fmla="val 1919"/>
                <a:gd name="f632" fmla="val 141"/>
                <a:gd name="f633" fmla="val 1923"/>
                <a:gd name="f634" fmla="val 1928"/>
                <a:gd name="f635" fmla="val 1933"/>
                <a:gd name="f636" fmla="val 1938"/>
                <a:gd name="f637" fmla="val 1945"/>
                <a:gd name="f638" fmla="val 1952"/>
                <a:gd name="f639" fmla="val 107"/>
                <a:gd name="f640" fmla="val 1960"/>
                <a:gd name="f641" fmla="val 103"/>
                <a:gd name="f642" fmla="val 1970"/>
                <a:gd name="f643" fmla="val 1980"/>
                <a:gd name="f644" fmla="val 97"/>
                <a:gd name="f645" fmla="val 1991"/>
                <a:gd name="f646" fmla="val 2016"/>
                <a:gd name="f647" fmla="val 2057"/>
                <a:gd name="f648" fmla="val 2075"/>
                <a:gd name="f649" fmla="val 104"/>
                <a:gd name="f650" fmla="val 2106"/>
                <a:gd name="f651" fmla="val 108"/>
                <a:gd name="f652" fmla="val 2120"/>
                <a:gd name="f653" fmla="val 2131"/>
                <a:gd name="f654" fmla="val 2140"/>
                <a:gd name="f655" fmla="val 2167"/>
                <a:gd name="f656" fmla="val 31"/>
                <a:gd name="f657" fmla="val 2155"/>
                <a:gd name="f658" fmla="val 25"/>
                <a:gd name="f659" fmla="val 2139"/>
                <a:gd name="f660" fmla="val 20"/>
                <a:gd name="f661" fmla="val 2124"/>
                <a:gd name="f662" fmla="val 14"/>
                <a:gd name="f663" fmla="val 2065"/>
                <a:gd name="f664" fmla="val 2043"/>
                <a:gd name="f665" fmla="val 2019"/>
                <a:gd name="f666" fmla="val 1994"/>
                <a:gd name="f667" fmla="val 1971"/>
                <a:gd name="f668" fmla="val 1948"/>
                <a:gd name="f669" fmla="val 8"/>
                <a:gd name="f670" fmla="val 22"/>
                <a:gd name="f671" fmla="val 1890"/>
                <a:gd name="f672" fmla="val 30"/>
                <a:gd name="f673" fmla="val 1873"/>
                <a:gd name="f674" fmla="val 40"/>
                <a:gd name="f675" fmla="val 1859"/>
                <a:gd name="f676" fmla="val 51"/>
                <a:gd name="f677" fmla="val 1845"/>
                <a:gd name="f678" fmla="val 64"/>
                <a:gd name="f679" fmla="val 1833"/>
                <a:gd name="f680" fmla="val 1823"/>
                <a:gd name="f681" fmla="val 93"/>
                <a:gd name="f682" fmla="val 1815"/>
                <a:gd name="f683" fmla="val 1808"/>
                <a:gd name="f684" fmla="val 124"/>
                <a:gd name="f685" fmla="val 142"/>
                <a:gd name="f686" fmla="val 1800"/>
                <a:gd name="f687" fmla="val 1799"/>
                <a:gd name="f688" fmla="val 179"/>
                <a:gd name="f689" fmla="val 194"/>
                <a:gd name="f690" fmla="val 1802"/>
                <a:gd name="f691" fmla="val 211"/>
                <a:gd name="f692" fmla="val 1806"/>
                <a:gd name="f693" fmla="val 225"/>
                <a:gd name="f694" fmla="val 1811"/>
                <a:gd name="f695" fmla="val 240"/>
                <a:gd name="f696" fmla="val 1818"/>
                <a:gd name="f697" fmla="val 253"/>
                <a:gd name="f698" fmla="val 1825"/>
                <a:gd name="f699" fmla="val 265"/>
                <a:gd name="f700" fmla="val 1834"/>
                <a:gd name="f701" fmla="val 1844"/>
                <a:gd name="f702" fmla="val 288"/>
                <a:gd name="f703" fmla="val 1857"/>
                <a:gd name="f704" fmla="val 299"/>
                <a:gd name="f705" fmla="val 1869"/>
                <a:gd name="f706" fmla="val 310"/>
                <a:gd name="f707" fmla="val 1882"/>
                <a:gd name="f708" fmla="val 319"/>
                <a:gd name="f709" fmla="val 1898"/>
                <a:gd name="f710" fmla="val 1913"/>
                <a:gd name="f711" fmla="val 336"/>
                <a:gd name="f712" fmla="val 1931"/>
                <a:gd name="f713" fmla="val 345"/>
                <a:gd name="f714" fmla="val 352"/>
                <a:gd name="f715" fmla="val 1967"/>
                <a:gd name="f716" fmla="val 359"/>
                <a:gd name="f717" fmla="val 2017"/>
                <a:gd name="f718" fmla="val 2027"/>
                <a:gd name="f719" fmla="val 386"/>
                <a:gd name="f720" fmla="val 2036"/>
                <a:gd name="f721" fmla="val 392"/>
                <a:gd name="f722" fmla="val 2044"/>
                <a:gd name="f723" fmla="val 397"/>
                <a:gd name="f724" fmla="val 2051"/>
                <a:gd name="f725" fmla="val 403"/>
                <a:gd name="f726" fmla="val 409"/>
                <a:gd name="f727" fmla="val 2062"/>
                <a:gd name="f728" fmla="val 2067"/>
                <a:gd name="f729" fmla="val 423"/>
                <a:gd name="f730" fmla="val 430"/>
                <a:gd name="f731" fmla="val 2073"/>
                <a:gd name="f732" fmla="val 445"/>
                <a:gd name="f733" fmla="val 2077"/>
                <a:gd name="f734" fmla="val 471"/>
                <a:gd name="f735" fmla="val 2074"/>
                <a:gd name="f736" fmla="val 480"/>
                <a:gd name="f737" fmla="val 2072"/>
                <a:gd name="f738" fmla="val 2069"/>
                <a:gd name="f739" fmla="val 504"/>
                <a:gd name="f740" fmla="val 2060"/>
                <a:gd name="f741" fmla="val 2054"/>
                <a:gd name="f742" fmla="val 517"/>
                <a:gd name="f743" fmla="val 2048"/>
                <a:gd name="f744" fmla="val 524"/>
                <a:gd name="f745" fmla="val 2040"/>
                <a:gd name="f746" fmla="val 529"/>
                <a:gd name="f747" fmla="val 2031"/>
                <a:gd name="f748" fmla="val 2022"/>
                <a:gd name="f749" fmla="val 2012"/>
                <a:gd name="f750" fmla="val 540"/>
                <a:gd name="f751" fmla="val 2002"/>
                <a:gd name="f752" fmla="val 1989"/>
                <a:gd name="f753" fmla="val 1977"/>
                <a:gd name="f754" fmla="val 1965"/>
                <a:gd name="f755" fmla="val 1943"/>
                <a:gd name="f756" fmla="val 1921"/>
                <a:gd name="f757" fmla="val 1901"/>
                <a:gd name="f758" fmla="val 1881"/>
                <a:gd name="f759" fmla="val 535"/>
                <a:gd name="f760" fmla="val 1863"/>
                <a:gd name="f761" fmla="val 1829"/>
                <a:gd name="f762" fmla="val 514"/>
                <a:gd name="f763" fmla="val 507"/>
                <a:gd name="f764" fmla="val 1300"/>
                <a:gd name="f765" fmla="val 1299"/>
                <a:gd name="f766" fmla="val 1298"/>
                <a:gd name="f767" fmla="val 1297"/>
                <a:gd name="f768" fmla="val 1295"/>
                <a:gd name="f769" fmla="val 1294"/>
                <a:gd name="f770" fmla="val 1308"/>
                <a:gd name="f771" fmla="val 1321"/>
                <a:gd name="f772" fmla="val 1335"/>
                <a:gd name="f773" fmla="val 1348"/>
                <a:gd name="f774" fmla="val 1362"/>
                <a:gd name="f775" fmla="val 1378"/>
                <a:gd name="f776" fmla="val 1392"/>
                <a:gd name="f777" fmla="val 1408"/>
                <a:gd name="f778" fmla="val 1569"/>
                <a:gd name="f779" fmla="val 1686"/>
                <a:gd name="f780" fmla="val 1582"/>
                <a:gd name="f781" fmla="val 1583"/>
                <a:gd name="f782" fmla="val 1584"/>
                <a:gd name="f783" fmla="val 1585"/>
                <a:gd name="f784" fmla="val 1587"/>
                <a:gd name="f785" fmla="val 1589"/>
                <a:gd name="f786" fmla="val 1592"/>
                <a:gd name="f787" fmla="val 1578"/>
                <a:gd name="f788" fmla="val 1567"/>
                <a:gd name="f789" fmla="val 1555"/>
                <a:gd name="f790" fmla="val 1541"/>
                <a:gd name="f791" fmla="val 1528"/>
                <a:gd name="f792" fmla="val 1513"/>
                <a:gd name="f793" fmla="val 1499"/>
                <a:gd name="f794" fmla="val 1484"/>
                <a:gd name="f795" fmla="val 1324"/>
                <a:gd name="f796" fmla="val 1195"/>
                <a:gd name="f797" fmla="val 804"/>
                <a:gd name="f798" fmla="val 550"/>
                <a:gd name="f799" fmla="val 795"/>
                <a:gd name="f800" fmla="val 785"/>
                <a:gd name="f801" fmla="val 776"/>
                <a:gd name="f802" fmla="val 766"/>
                <a:gd name="f803" fmla="val 757"/>
                <a:gd name="f804" fmla="val 749"/>
                <a:gd name="f805" fmla="val 741"/>
                <a:gd name="f806" fmla="val 733"/>
                <a:gd name="f807" fmla="val 724"/>
                <a:gd name="f808" fmla="val 527"/>
                <a:gd name="f809" fmla="val 717"/>
                <a:gd name="f810" fmla="val 710"/>
                <a:gd name="f811" fmla="val 703"/>
                <a:gd name="f812" fmla="val 510"/>
                <a:gd name="f813" fmla="val 690"/>
                <a:gd name="f814" fmla="val 679"/>
                <a:gd name="f815" fmla="val 482"/>
                <a:gd name="f816" fmla="val 668"/>
                <a:gd name="f817" fmla="val 466"/>
                <a:gd name="f818" fmla="val 660"/>
                <a:gd name="f819" fmla="val 651"/>
                <a:gd name="f820" fmla="val 645"/>
                <a:gd name="f821" fmla="val 410"/>
                <a:gd name="f822" fmla="val 389"/>
                <a:gd name="f823" fmla="val 636"/>
                <a:gd name="f824" fmla="val 214"/>
                <a:gd name="f825" fmla="val 659"/>
                <a:gd name="f826" fmla="val 677"/>
                <a:gd name="f827" fmla="val 160"/>
                <a:gd name="f828" fmla="val 689"/>
                <a:gd name="f829" fmla="val 702"/>
                <a:gd name="f830" fmla="val 132"/>
                <a:gd name="f831" fmla="val 709"/>
                <a:gd name="f832" fmla="val 126"/>
                <a:gd name="f833" fmla="val 716"/>
                <a:gd name="f834" fmla="val 119"/>
                <a:gd name="f835" fmla="val 723"/>
                <a:gd name="f836" fmla="val 114"/>
                <a:gd name="f837" fmla="val 732"/>
                <a:gd name="f838" fmla="val 740"/>
                <a:gd name="f839" fmla="val 748"/>
                <a:gd name="f840" fmla="val 786"/>
                <a:gd name="f841" fmla="val 92"/>
                <a:gd name="f842" fmla="val 91"/>
                <a:gd name="f843" fmla="val 807"/>
                <a:gd name="f844" fmla="val 817"/>
                <a:gd name="f845" fmla="val 827"/>
                <a:gd name="f846" fmla="val 836"/>
                <a:gd name="f847" fmla="val 846"/>
                <a:gd name="f848" fmla="val 855"/>
                <a:gd name="f849" fmla="val 864"/>
                <a:gd name="f850" fmla="val 872"/>
                <a:gd name="f851" fmla="val 106"/>
                <a:gd name="f852" fmla="val 881"/>
                <a:gd name="f853" fmla="val 889"/>
                <a:gd name="f854" fmla="val 896"/>
                <a:gd name="f855" fmla="val 120"/>
                <a:gd name="f856" fmla="val 903"/>
                <a:gd name="f857" fmla="val 910"/>
                <a:gd name="f858" fmla="val 923"/>
                <a:gd name="f859" fmla="val 934"/>
                <a:gd name="f860" fmla="val 944"/>
                <a:gd name="f861" fmla="val 952"/>
                <a:gd name="f862" fmla="val 961"/>
                <a:gd name="f863" fmla="val 967"/>
                <a:gd name="f864" fmla="val 234"/>
                <a:gd name="f865" fmla="val 971"/>
                <a:gd name="f866" fmla="val 254"/>
                <a:gd name="f867" fmla="val 974"/>
                <a:gd name="f868" fmla="val 275"/>
                <a:gd name="f869" fmla="val 976"/>
                <a:gd name="f870" fmla="val 296"/>
                <a:gd name="f871" fmla="val 977"/>
                <a:gd name="f872" fmla="val 318"/>
                <a:gd name="f873" fmla="val 343"/>
                <a:gd name="f874" fmla="val 388"/>
                <a:gd name="f875" fmla="val 966"/>
                <a:gd name="f876" fmla="val 960"/>
                <a:gd name="f877" fmla="val 951"/>
                <a:gd name="f878" fmla="val 943"/>
                <a:gd name="f879" fmla="val 933"/>
                <a:gd name="f880" fmla="val 921"/>
                <a:gd name="f881" fmla="val 498"/>
                <a:gd name="f882" fmla="val 908"/>
                <a:gd name="f883" fmla="val 901"/>
                <a:gd name="f884" fmla="val 894"/>
                <a:gd name="f885" fmla="val 887"/>
                <a:gd name="f886" fmla="val 878"/>
                <a:gd name="f887" fmla="val 870"/>
                <a:gd name="f888" fmla="val 862"/>
                <a:gd name="f889" fmla="val 854"/>
                <a:gd name="f890" fmla="val 845"/>
                <a:gd name="f891" fmla="val 835"/>
                <a:gd name="f892" fmla="val 826"/>
                <a:gd name="f893" fmla="val 816"/>
                <a:gd name="f894" fmla="val 805"/>
                <a:gd name="f895" fmla="val 802"/>
                <a:gd name="f896" fmla="val 818"/>
                <a:gd name="f897" fmla="val 833"/>
                <a:gd name="f898" fmla="val 849"/>
                <a:gd name="f899" fmla="val 863"/>
                <a:gd name="f900" fmla="val 893"/>
                <a:gd name="f901" fmla="val 906"/>
                <a:gd name="f902" fmla="val 920"/>
                <a:gd name="f903" fmla="val 619"/>
                <a:gd name="f904" fmla="val 946"/>
                <a:gd name="f905" fmla="val 607"/>
                <a:gd name="f906" fmla="val 959"/>
                <a:gd name="f907" fmla="val 600"/>
                <a:gd name="f908" fmla="val 970"/>
                <a:gd name="f909" fmla="val 593"/>
                <a:gd name="f910" fmla="val 982"/>
                <a:gd name="f911" fmla="val 993"/>
                <a:gd name="f912" fmla="val 575"/>
                <a:gd name="f913" fmla="val 1004"/>
                <a:gd name="f914" fmla="val 1013"/>
                <a:gd name="f915" fmla="val 556"/>
                <a:gd name="f916" fmla="val 1023"/>
                <a:gd name="f917" fmla="val 1033"/>
                <a:gd name="f918" fmla="val 1041"/>
                <a:gd name="f919" fmla="val 1049"/>
                <a:gd name="f920" fmla="val 1056"/>
                <a:gd name="f921" fmla="val 496"/>
                <a:gd name="f922" fmla="val 1063"/>
                <a:gd name="f923" fmla="val 1070"/>
                <a:gd name="f924" fmla="val 468"/>
                <a:gd name="f925" fmla="val 1076"/>
                <a:gd name="f926" fmla="val 1081"/>
                <a:gd name="f927" fmla="val 1085"/>
                <a:gd name="f928" fmla="val 1089"/>
                <a:gd name="f929" fmla="val 405"/>
                <a:gd name="f930" fmla="val 1092"/>
                <a:gd name="f931" fmla="val 1094"/>
                <a:gd name="f932" fmla="val 370"/>
                <a:gd name="f933" fmla="val 1096"/>
                <a:gd name="f934" fmla="val 1097"/>
                <a:gd name="f935" fmla="val 333"/>
                <a:gd name="f936" fmla="val 314"/>
                <a:gd name="f937" fmla="val 297"/>
                <a:gd name="f938" fmla="val 281"/>
                <a:gd name="f939" fmla="val 1095"/>
                <a:gd name="f940" fmla="val 1093"/>
                <a:gd name="f941" fmla="val 250"/>
                <a:gd name="f942" fmla="val 1090"/>
                <a:gd name="f943" fmla="val 1087"/>
                <a:gd name="f944" fmla="val 1083"/>
                <a:gd name="f945" fmla="val 1078"/>
                <a:gd name="f946" fmla="val 1073"/>
                <a:gd name="f947" fmla="val 1068"/>
                <a:gd name="f948" fmla="val 163"/>
                <a:gd name="f949" fmla="val 1061"/>
                <a:gd name="f950" fmla="val 149"/>
                <a:gd name="f951" fmla="val 1054"/>
                <a:gd name="f952" fmla="val 137"/>
                <a:gd name="f953" fmla="val 1047"/>
                <a:gd name="f954" fmla="val 1039"/>
                <a:gd name="f955" fmla="val 1031"/>
                <a:gd name="f956" fmla="val 1021"/>
                <a:gd name="f957" fmla="val 1012"/>
                <a:gd name="f958" fmla="val 80"/>
                <a:gd name="f959" fmla="val 1002"/>
                <a:gd name="f960" fmla="val 71"/>
                <a:gd name="f961" fmla="val 991"/>
                <a:gd name="f962" fmla="val 62"/>
                <a:gd name="f963" fmla="val 980"/>
                <a:gd name="f964" fmla="val 52"/>
                <a:gd name="f965" fmla="val 969"/>
                <a:gd name="f966" fmla="val 44"/>
                <a:gd name="f967" fmla="val 957"/>
                <a:gd name="f968" fmla="val 37"/>
                <a:gd name="f969" fmla="val 932"/>
                <a:gd name="f970" fmla="val 917"/>
                <a:gd name="f971" fmla="val 904"/>
                <a:gd name="f972" fmla="val 890"/>
                <a:gd name="f973" fmla="val 874"/>
                <a:gd name="f974" fmla="val 859"/>
                <a:gd name="f975" fmla="val 844"/>
                <a:gd name="f976" fmla="val 811"/>
                <a:gd name="f977" fmla="val 794"/>
                <a:gd name="f978" fmla="val 778"/>
                <a:gd name="f979" fmla="val 762"/>
                <a:gd name="f980" fmla="val 747"/>
                <a:gd name="f981" fmla="val 718"/>
                <a:gd name="f982" fmla="val 704"/>
                <a:gd name="f983" fmla="val 665"/>
                <a:gd name="f984" fmla="val 652"/>
                <a:gd name="f985" fmla="val 588"/>
                <a:gd name="f986" fmla="val 570"/>
                <a:gd name="f987" fmla="val 562"/>
                <a:gd name="f988" fmla="val 151"/>
                <a:gd name="f989" fmla="val 166"/>
                <a:gd name="f990" fmla="val 531"/>
                <a:gd name="f991" fmla="val 209"/>
                <a:gd name="f992" fmla="val 241"/>
                <a:gd name="f993" fmla="val 521"/>
                <a:gd name="f994" fmla="val 256"/>
                <a:gd name="f995" fmla="val 518"/>
                <a:gd name="f996" fmla="val 308"/>
                <a:gd name="f997" fmla="val 325"/>
                <a:gd name="f998" fmla="val 342"/>
                <a:gd name="f999" fmla="val 374"/>
                <a:gd name="f1000" fmla="val 520"/>
                <a:gd name="f1001" fmla="val 406"/>
                <a:gd name="f1002" fmla="val 436"/>
                <a:gd name="f1003" fmla="val 452"/>
                <a:gd name="f1004" fmla="val 465"/>
                <a:gd name="f1005" fmla="val 479"/>
                <a:gd name="f1006" fmla="val 553"/>
                <a:gd name="f1007" fmla="val 567"/>
                <a:gd name="f1008" fmla="val 551"/>
                <a:gd name="f1009" fmla="val 602"/>
                <a:gd name="f1010" fmla="val 580"/>
                <a:gd name="f1011" fmla="val 658"/>
                <a:gd name="f1012" fmla="val 670"/>
                <a:gd name="f1013" fmla="val 682"/>
                <a:gd name="f1014" fmla="val 696"/>
                <a:gd name="f1015" fmla="val 739"/>
                <a:gd name="f1016" fmla="val 753"/>
                <a:gd name="f1017" fmla="val 769"/>
                <a:gd name="f1018" fmla="val 801"/>
                <a:gd name="f1019" fmla="val 458"/>
                <a:gd name="f1020" fmla="val 447"/>
                <a:gd name="f1021" fmla="val 418"/>
                <a:gd name="f1022" fmla="val 323"/>
                <a:gd name="f1023" fmla="val 298"/>
                <a:gd name="f1024" fmla="val 287"/>
                <a:gd name="f1025" fmla="val 243"/>
                <a:gd name="f1026" fmla="val 207"/>
                <a:gd name="f1027" fmla="val 191"/>
                <a:gd name="f1028" fmla="val 183"/>
                <a:gd name="f1029" fmla="val 138"/>
                <a:gd name="f1030" fmla="val 134"/>
                <a:gd name="f1031" fmla="val 123"/>
                <a:gd name="f1032" fmla="val 125"/>
                <a:gd name="f1033" fmla="val 131"/>
                <a:gd name="f1034" fmla="val 136"/>
                <a:gd name="f1035" fmla="val 140"/>
                <a:gd name="f1036" fmla="val 155"/>
                <a:gd name="f1037" fmla="val 167"/>
                <a:gd name="f1038" fmla="val 174"/>
                <a:gd name="f1039" fmla="val 181"/>
                <a:gd name="f1040" fmla="val 188"/>
                <a:gd name="f1041" fmla="val 196"/>
                <a:gd name="f1042" fmla="val 204"/>
                <a:gd name="f1043" fmla="val 221"/>
                <a:gd name="f1044" fmla="val 291"/>
                <a:gd name="f1045" fmla="val 337"/>
                <a:gd name="f1046" fmla="val 373"/>
                <a:gd name="f1047" fmla="val 420"/>
                <a:gd name="f1048" fmla="val 473"/>
                <a:gd name="f1049" fmla="val 444"/>
                <a:gd name="f1050" fmla="val 426"/>
                <a:gd name="f1051" fmla="val 280"/>
                <a:gd name="f1052" fmla="val 263"/>
                <a:gd name="f1053" fmla="val 231"/>
                <a:gd name="f1054" fmla="val 185"/>
                <a:gd name="f1055" fmla="val 172"/>
                <a:gd name="f1056" fmla="val 130"/>
                <a:gd name="f1057" fmla="val 84"/>
                <a:gd name="f1058" fmla="val 74"/>
                <a:gd name="f1059" fmla="val 65"/>
                <a:gd name="f1060" fmla="val 55"/>
                <a:gd name="f1061" fmla="val 47"/>
                <a:gd name="f1062" fmla="val 39"/>
                <a:gd name="f1063" fmla="val 32"/>
                <a:gd name="f1064" fmla="val 26"/>
                <a:gd name="f1065" fmla="val 12"/>
                <a:gd name="f1066" fmla="val 16"/>
                <a:gd name="f1067" fmla="val 34"/>
                <a:gd name="f1068" fmla="val 41"/>
                <a:gd name="f1069" fmla="val 48"/>
                <a:gd name="f1070" fmla="val 56"/>
                <a:gd name="f1071" fmla="val 66"/>
                <a:gd name="f1072" fmla="val 75"/>
                <a:gd name="f1073" fmla="val 143"/>
                <a:gd name="f1074" fmla="val 156"/>
                <a:gd name="f1075" fmla="val 199"/>
                <a:gd name="f1076" fmla="val 215"/>
                <a:gd name="f1077" fmla="val 316"/>
                <a:gd name="f1078" fmla="val 435"/>
                <a:gd name="f1079" fmla="val 478"/>
                <a:gd name="f1080" fmla="+- 0 0 0"/>
                <a:gd name="f1081" fmla="*/ f4 1 5893"/>
                <a:gd name="f1082" fmla="*/ f5 1 641"/>
                <a:gd name="f1083" fmla="*/ f1080 f0 1"/>
                <a:gd name="f1084" fmla="*/ 0 f1081 1"/>
                <a:gd name="f1085" fmla="*/ 0 f1082 1"/>
                <a:gd name="f1086" fmla="*/ f1083 1 f3"/>
                <a:gd name="f1087" fmla="+- f1086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</a:cxnLst>
              <a:rect l="l" t="t" r="r" b="b"/>
              <a:pathLst>
                <a:path w="5893" h="641">
                  <a:moveTo>
                    <a:pt x="f9" y="f10"/>
                  </a:moveTo>
                  <a:lnTo>
                    <a:pt x="f9" y="f11"/>
                  </a:lnTo>
                  <a:lnTo>
                    <a:pt x="f7" y="f12"/>
                  </a:lnTo>
                  <a:lnTo>
                    <a:pt x="f13" y="f12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3"/>
                  </a:lnTo>
                  <a:lnTo>
                    <a:pt x="f25" y="f26"/>
                  </a:lnTo>
                  <a:lnTo>
                    <a:pt x="f27" y="f19"/>
                  </a:lnTo>
                  <a:lnTo>
                    <a:pt x="f28" y="f17"/>
                  </a:lnTo>
                  <a:lnTo>
                    <a:pt x="f29" y="f30"/>
                  </a:lnTo>
                  <a:lnTo>
                    <a:pt x="f31" y="f12"/>
                  </a:lnTo>
                  <a:lnTo>
                    <a:pt x="f32" y="f12"/>
                  </a:lnTo>
                  <a:lnTo>
                    <a:pt x="f33" y="f34"/>
                  </a:lnTo>
                  <a:lnTo>
                    <a:pt x="f33" y="f10"/>
                  </a:lnTo>
                  <a:lnTo>
                    <a:pt x="f9" y="f10"/>
                  </a:lnTo>
                  <a:close/>
                  <a:moveTo>
                    <a:pt x="f35" y="f36"/>
                  </a:moveTo>
                  <a:lnTo>
                    <a:pt x="f37" y="f38"/>
                  </a:lnTo>
                  <a:lnTo>
                    <a:pt x="f39" y="f40"/>
                  </a:lnTo>
                  <a:lnTo>
                    <a:pt x="f41" y="f42"/>
                  </a:lnTo>
                  <a:lnTo>
                    <a:pt x="f43" y="f44"/>
                  </a:lnTo>
                  <a:lnTo>
                    <a:pt x="f45" y="f46"/>
                  </a:lnTo>
                  <a:lnTo>
                    <a:pt x="f47" y="f48"/>
                  </a:lnTo>
                  <a:lnTo>
                    <a:pt x="f49" y="f50"/>
                  </a:lnTo>
                  <a:lnTo>
                    <a:pt x="f51" y="f50"/>
                  </a:lnTo>
                  <a:lnTo>
                    <a:pt x="f52" y="f50"/>
                  </a:lnTo>
                  <a:lnTo>
                    <a:pt x="f53" y="f48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44"/>
                  </a:lnTo>
                  <a:lnTo>
                    <a:pt x="f59" y="f60"/>
                  </a:lnTo>
                  <a:lnTo>
                    <a:pt x="f61" y="f62"/>
                  </a:lnTo>
                  <a:lnTo>
                    <a:pt x="f63" y="f64"/>
                  </a:lnTo>
                  <a:lnTo>
                    <a:pt x="f65" y="f66"/>
                  </a:lnTo>
                  <a:lnTo>
                    <a:pt x="f67" y="f68"/>
                  </a:lnTo>
                  <a:lnTo>
                    <a:pt x="f69" y="f70"/>
                  </a:lnTo>
                  <a:lnTo>
                    <a:pt x="f71" y="f72"/>
                  </a:lnTo>
                  <a:lnTo>
                    <a:pt x="f73" y="f74"/>
                  </a:lnTo>
                  <a:lnTo>
                    <a:pt x="f75" y="f76"/>
                  </a:lnTo>
                  <a:lnTo>
                    <a:pt x="f77" y="f78"/>
                  </a:lnTo>
                  <a:lnTo>
                    <a:pt x="f79" y="f80"/>
                  </a:lnTo>
                  <a:lnTo>
                    <a:pt x="f81" y="f82"/>
                  </a:lnTo>
                  <a:lnTo>
                    <a:pt x="f83" y="f84"/>
                  </a:lnTo>
                  <a:lnTo>
                    <a:pt x="f85" y="f86"/>
                  </a:lnTo>
                  <a:lnTo>
                    <a:pt x="f87" y="f88"/>
                  </a:lnTo>
                  <a:lnTo>
                    <a:pt x="f89" y="f90"/>
                  </a:lnTo>
                  <a:lnTo>
                    <a:pt x="f91" y="f92"/>
                  </a:lnTo>
                  <a:lnTo>
                    <a:pt x="f93" y="f94"/>
                  </a:lnTo>
                  <a:lnTo>
                    <a:pt x="f95" y="f96"/>
                  </a:lnTo>
                  <a:lnTo>
                    <a:pt x="f97" y="f98"/>
                  </a:lnTo>
                  <a:lnTo>
                    <a:pt x="f99" y="f100"/>
                  </a:lnTo>
                  <a:lnTo>
                    <a:pt x="f101" y="f102"/>
                  </a:lnTo>
                  <a:lnTo>
                    <a:pt x="f103" y="f104"/>
                  </a:lnTo>
                  <a:lnTo>
                    <a:pt x="f101" y="f105"/>
                  </a:lnTo>
                  <a:lnTo>
                    <a:pt x="f101" y="f106"/>
                  </a:lnTo>
                  <a:lnTo>
                    <a:pt x="f107" y="f108"/>
                  </a:lnTo>
                  <a:lnTo>
                    <a:pt x="f99" y="f109"/>
                  </a:lnTo>
                  <a:lnTo>
                    <a:pt x="f110" y="f111"/>
                  </a:lnTo>
                  <a:lnTo>
                    <a:pt x="f112" y="f113"/>
                  </a:lnTo>
                  <a:lnTo>
                    <a:pt x="f114" y="f115"/>
                  </a:lnTo>
                  <a:lnTo>
                    <a:pt x="f116" y="f117"/>
                  </a:lnTo>
                  <a:lnTo>
                    <a:pt x="f118" y="f119"/>
                  </a:lnTo>
                  <a:lnTo>
                    <a:pt x="f120" y="f121"/>
                  </a:lnTo>
                  <a:lnTo>
                    <a:pt x="f122" y="f123"/>
                  </a:lnTo>
                  <a:lnTo>
                    <a:pt x="f124" y="f125"/>
                  </a:lnTo>
                  <a:lnTo>
                    <a:pt x="f126" y="f127"/>
                  </a:lnTo>
                  <a:lnTo>
                    <a:pt x="f128" y="f129"/>
                  </a:lnTo>
                  <a:lnTo>
                    <a:pt x="f130" y="f131"/>
                  </a:lnTo>
                  <a:lnTo>
                    <a:pt x="f132" y="f133"/>
                  </a:lnTo>
                  <a:lnTo>
                    <a:pt x="f134" y="f135"/>
                  </a:lnTo>
                  <a:lnTo>
                    <a:pt x="f136" y="f137"/>
                  </a:lnTo>
                  <a:lnTo>
                    <a:pt x="f138" y="f139"/>
                  </a:lnTo>
                  <a:lnTo>
                    <a:pt x="f140" y="f141"/>
                  </a:lnTo>
                  <a:lnTo>
                    <a:pt x="f142" y="f143"/>
                  </a:lnTo>
                  <a:lnTo>
                    <a:pt x="f144" y="f145"/>
                  </a:lnTo>
                  <a:lnTo>
                    <a:pt x="f146" y="f147"/>
                  </a:lnTo>
                  <a:lnTo>
                    <a:pt x="f148" y="f149"/>
                  </a:lnTo>
                  <a:lnTo>
                    <a:pt x="f150" y="f151"/>
                  </a:lnTo>
                  <a:lnTo>
                    <a:pt x="f152" y="f153"/>
                  </a:lnTo>
                  <a:lnTo>
                    <a:pt x="f154" y="f155"/>
                  </a:lnTo>
                  <a:lnTo>
                    <a:pt x="f156" y="f157"/>
                  </a:lnTo>
                  <a:lnTo>
                    <a:pt x="f158" y="f155"/>
                  </a:lnTo>
                  <a:lnTo>
                    <a:pt x="f159" y="f160"/>
                  </a:lnTo>
                  <a:lnTo>
                    <a:pt x="f161" y="f153"/>
                  </a:lnTo>
                  <a:lnTo>
                    <a:pt x="f162" y="f163"/>
                  </a:lnTo>
                  <a:lnTo>
                    <a:pt x="f164" y="f165"/>
                  </a:lnTo>
                  <a:lnTo>
                    <a:pt x="f39" y="f149"/>
                  </a:lnTo>
                  <a:lnTo>
                    <a:pt x="f166" y="f167"/>
                  </a:lnTo>
                  <a:lnTo>
                    <a:pt x="f168" y="f169"/>
                  </a:lnTo>
                  <a:lnTo>
                    <a:pt x="f170" y="f171"/>
                  </a:lnTo>
                  <a:lnTo>
                    <a:pt x="f172" y="f173"/>
                  </a:lnTo>
                  <a:lnTo>
                    <a:pt x="f35" y="f174"/>
                  </a:lnTo>
                  <a:lnTo>
                    <a:pt x="f175" y="f176"/>
                  </a:lnTo>
                  <a:lnTo>
                    <a:pt x="f177" y="f178"/>
                  </a:lnTo>
                  <a:lnTo>
                    <a:pt x="f179" y="f180"/>
                  </a:lnTo>
                  <a:lnTo>
                    <a:pt x="f181" y="f182"/>
                  </a:lnTo>
                  <a:lnTo>
                    <a:pt x="f183" y="f184"/>
                  </a:lnTo>
                  <a:lnTo>
                    <a:pt x="f185" y="f6"/>
                  </a:lnTo>
                  <a:lnTo>
                    <a:pt x="f186" y="f184"/>
                  </a:lnTo>
                  <a:lnTo>
                    <a:pt x="f187" y="f188"/>
                  </a:lnTo>
                  <a:lnTo>
                    <a:pt x="f189" y="f190"/>
                  </a:lnTo>
                  <a:lnTo>
                    <a:pt x="f191" y="f180"/>
                  </a:lnTo>
                  <a:lnTo>
                    <a:pt x="f192" y="f178"/>
                  </a:lnTo>
                  <a:lnTo>
                    <a:pt x="f193" y="f176"/>
                  </a:lnTo>
                  <a:lnTo>
                    <a:pt x="f69" y="f194"/>
                  </a:lnTo>
                  <a:lnTo>
                    <a:pt x="f195" y="f196"/>
                  </a:lnTo>
                  <a:lnTo>
                    <a:pt x="f197" y="f198"/>
                  </a:lnTo>
                  <a:lnTo>
                    <a:pt x="f199" y="f200"/>
                  </a:lnTo>
                  <a:lnTo>
                    <a:pt x="f85" y="f201"/>
                  </a:lnTo>
                  <a:lnTo>
                    <a:pt x="f202" y="f203"/>
                  </a:lnTo>
                  <a:lnTo>
                    <a:pt x="f204" y="f205"/>
                  </a:lnTo>
                  <a:lnTo>
                    <a:pt x="f206" y="f207"/>
                  </a:lnTo>
                  <a:lnTo>
                    <a:pt x="f208" y="f209"/>
                  </a:lnTo>
                  <a:lnTo>
                    <a:pt x="f210" y="f211"/>
                  </a:lnTo>
                  <a:lnTo>
                    <a:pt x="f212" y="f213"/>
                  </a:lnTo>
                  <a:lnTo>
                    <a:pt x="f214" y="f215"/>
                  </a:lnTo>
                  <a:lnTo>
                    <a:pt x="f216" y="f217"/>
                  </a:lnTo>
                  <a:lnTo>
                    <a:pt x="f218" y="f219"/>
                  </a:lnTo>
                  <a:lnTo>
                    <a:pt x="f220" y="f221"/>
                  </a:lnTo>
                  <a:lnTo>
                    <a:pt x="f222" y="f223"/>
                  </a:lnTo>
                  <a:lnTo>
                    <a:pt x="f224" y="f127"/>
                  </a:lnTo>
                  <a:lnTo>
                    <a:pt x="f225" y="f226"/>
                  </a:lnTo>
                  <a:lnTo>
                    <a:pt x="f227" y="f228"/>
                  </a:lnTo>
                  <a:lnTo>
                    <a:pt x="f229" y="f230"/>
                  </a:lnTo>
                  <a:lnTo>
                    <a:pt x="f231" y="f232"/>
                  </a:lnTo>
                  <a:lnTo>
                    <a:pt x="f233" y="f234"/>
                  </a:lnTo>
                  <a:lnTo>
                    <a:pt x="f235" y="f236"/>
                  </a:lnTo>
                  <a:lnTo>
                    <a:pt x="f237" y="f238"/>
                  </a:lnTo>
                  <a:lnTo>
                    <a:pt x="f239" y="f105"/>
                  </a:lnTo>
                  <a:lnTo>
                    <a:pt x="f240" y="f241"/>
                  </a:lnTo>
                  <a:lnTo>
                    <a:pt x="f239" y="f242"/>
                  </a:lnTo>
                  <a:lnTo>
                    <a:pt x="f237" y="f243"/>
                  </a:lnTo>
                  <a:lnTo>
                    <a:pt x="f244" y="f245"/>
                  </a:lnTo>
                  <a:lnTo>
                    <a:pt x="f246" y="f247"/>
                  </a:lnTo>
                  <a:lnTo>
                    <a:pt x="f248" y="f249"/>
                  </a:lnTo>
                  <a:lnTo>
                    <a:pt x="f250" y="f251"/>
                  </a:lnTo>
                  <a:lnTo>
                    <a:pt x="f252" y="f253"/>
                  </a:lnTo>
                  <a:lnTo>
                    <a:pt x="f254" y="f255"/>
                  </a:lnTo>
                  <a:lnTo>
                    <a:pt x="f256" y="f84"/>
                  </a:lnTo>
                  <a:lnTo>
                    <a:pt x="f257" y="f258"/>
                  </a:lnTo>
                  <a:lnTo>
                    <a:pt x="f259" y="f260"/>
                  </a:lnTo>
                  <a:lnTo>
                    <a:pt x="f261" y="f262"/>
                  </a:lnTo>
                  <a:lnTo>
                    <a:pt x="f263" y="f68"/>
                  </a:lnTo>
                  <a:lnTo>
                    <a:pt x="f264" y="f62"/>
                  </a:lnTo>
                  <a:lnTo>
                    <a:pt x="f265" y="f48"/>
                  </a:lnTo>
                  <a:lnTo>
                    <a:pt x="f212" y="f266"/>
                  </a:lnTo>
                  <a:lnTo>
                    <a:pt x="f210" y="f267"/>
                  </a:lnTo>
                  <a:lnTo>
                    <a:pt x="f268" y="f269"/>
                  </a:lnTo>
                  <a:lnTo>
                    <a:pt x="f206" y="f270"/>
                  </a:lnTo>
                  <a:lnTo>
                    <a:pt x="f204" y="f271"/>
                  </a:lnTo>
                  <a:lnTo>
                    <a:pt x="f272" y="f273"/>
                  </a:lnTo>
                  <a:lnTo>
                    <a:pt x="f274" y="f275"/>
                  </a:lnTo>
                  <a:lnTo>
                    <a:pt x="f81" y="f276"/>
                  </a:lnTo>
                  <a:lnTo>
                    <a:pt x="f277" y="f278"/>
                  </a:lnTo>
                  <a:lnTo>
                    <a:pt x="f279" y="f280"/>
                  </a:lnTo>
                  <a:lnTo>
                    <a:pt x="f281" y="f282"/>
                  </a:lnTo>
                  <a:lnTo>
                    <a:pt x="f144" y="f283"/>
                  </a:lnTo>
                  <a:lnTo>
                    <a:pt x="f192" y="f284"/>
                  </a:lnTo>
                  <a:lnTo>
                    <a:pt x="f191" y="f285"/>
                  </a:lnTo>
                  <a:lnTo>
                    <a:pt x="f189" y="f286"/>
                  </a:lnTo>
                  <a:lnTo>
                    <a:pt x="f287" y="f288"/>
                  </a:lnTo>
                  <a:lnTo>
                    <a:pt x="f289" y="f8"/>
                  </a:lnTo>
                  <a:lnTo>
                    <a:pt x="f290" y="f288"/>
                  </a:lnTo>
                  <a:lnTo>
                    <a:pt x="f47" y="f291"/>
                  </a:lnTo>
                  <a:lnTo>
                    <a:pt x="f292" y="f284"/>
                  </a:lnTo>
                  <a:lnTo>
                    <a:pt x="f293" y="f283"/>
                  </a:lnTo>
                  <a:lnTo>
                    <a:pt x="f294" y="f282"/>
                  </a:lnTo>
                  <a:lnTo>
                    <a:pt x="f295" y="f296"/>
                  </a:lnTo>
                  <a:lnTo>
                    <a:pt x="f297" y="f298"/>
                  </a:lnTo>
                  <a:lnTo>
                    <a:pt x="f299" y="f276"/>
                  </a:lnTo>
                  <a:lnTo>
                    <a:pt x="f35" y="f36"/>
                  </a:lnTo>
                  <a:close/>
                  <a:moveTo>
                    <a:pt x="f300" y="f10"/>
                  </a:moveTo>
                  <a:lnTo>
                    <a:pt x="f300" y="f301"/>
                  </a:lnTo>
                  <a:lnTo>
                    <a:pt x="f300" y="f100"/>
                  </a:lnTo>
                  <a:lnTo>
                    <a:pt x="f300" y="f302"/>
                  </a:lnTo>
                  <a:lnTo>
                    <a:pt x="f300" y="f303"/>
                  </a:lnTo>
                  <a:lnTo>
                    <a:pt x="f304" y="f305"/>
                  </a:lnTo>
                  <a:lnTo>
                    <a:pt x="f306" y="f307"/>
                  </a:lnTo>
                  <a:lnTo>
                    <a:pt x="f308" y="f309"/>
                  </a:lnTo>
                  <a:lnTo>
                    <a:pt x="f310" y="f311"/>
                  </a:lnTo>
                  <a:lnTo>
                    <a:pt x="f312" y="f313"/>
                  </a:lnTo>
                  <a:lnTo>
                    <a:pt x="f308" y="f313"/>
                  </a:lnTo>
                  <a:lnTo>
                    <a:pt x="f314" y="f30"/>
                  </a:lnTo>
                  <a:lnTo>
                    <a:pt x="f315" y="f316"/>
                  </a:lnTo>
                  <a:lnTo>
                    <a:pt x="f317" y="f318"/>
                  </a:lnTo>
                  <a:lnTo>
                    <a:pt x="f319" y="f320"/>
                  </a:lnTo>
                  <a:lnTo>
                    <a:pt x="f321" y="f322"/>
                  </a:lnTo>
                  <a:lnTo>
                    <a:pt x="f323" y="f324"/>
                  </a:lnTo>
                  <a:lnTo>
                    <a:pt x="f325" y="f326"/>
                  </a:lnTo>
                  <a:lnTo>
                    <a:pt x="f327" y="f328"/>
                  </a:lnTo>
                  <a:lnTo>
                    <a:pt x="f329" y="f10"/>
                  </a:lnTo>
                  <a:lnTo>
                    <a:pt x="f330" y="f10"/>
                  </a:lnTo>
                  <a:lnTo>
                    <a:pt x="f330" y="f12"/>
                  </a:lnTo>
                  <a:lnTo>
                    <a:pt x="f331" y="f12"/>
                  </a:lnTo>
                  <a:lnTo>
                    <a:pt x="f331" y="f332"/>
                  </a:lnTo>
                  <a:lnTo>
                    <a:pt x="f331" y="f26"/>
                  </a:lnTo>
                  <a:lnTo>
                    <a:pt x="f333" y="f106"/>
                  </a:lnTo>
                  <a:lnTo>
                    <a:pt x="f333" y="f241"/>
                  </a:lnTo>
                  <a:lnTo>
                    <a:pt x="f334" y="f2"/>
                  </a:lnTo>
                  <a:lnTo>
                    <a:pt x="f335" y="f336"/>
                  </a:lnTo>
                  <a:lnTo>
                    <a:pt x="f337" y="f338"/>
                  </a:lnTo>
                  <a:lnTo>
                    <a:pt x="f339" y="f88"/>
                  </a:lnTo>
                  <a:lnTo>
                    <a:pt x="f340" y="f258"/>
                  </a:lnTo>
                  <a:lnTo>
                    <a:pt x="f339" y="f341"/>
                  </a:lnTo>
                  <a:lnTo>
                    <a:pt x="f342" y="f343"/>
                  </a:lnTo>
                  <a:lnTo>
                    <a:pt x="f344" y="f345"/>
                  </a:lnTo>
                  <a:lnTo>
                    <a:pt x="f346" y="f347"/>
                  </a:lnTo>
                  <a:lnTo>
                    <a:pt x="f348" y="f349"/>
                  </a:lnTo>
                  <a:lnTo>
                    <a:pt x="f350" y="f351"/>
                  </a:lnTo>
                  <a:lnTo>
                    <a:pt x="f352" y="f241"/>
                  </a:lnTo>
                  <a:lnTo>
                    <a:pt x="f353" y="f354"/>
                  </a:lnTo>
                  <a:lnTo>
                    <a:pt x="f355" y="f356"/>
                  </a:lnTo>
                  <a:lnTo>
                    <a:pt x="f357" y="f12"/>
                  </a:lnTo>
                  <a:lnTo>
                    <a:pt x="f358" y="f12"/>
                  </a:lnTo>
                  <a:lnTo>
                    <a:pt x="f358" y="f10"/>
                  </a:lnTo>
                  <a:lnTo>
                    <a:pt x="f300" y="f10"/>
                  </a:lnTo>
                  <a:close/>
                  <a:moveTo>
                    <a:pt x="f359" y="f11"/>
                  </a:moveTo>
                  <a:lnTo>
                    <a:pt x="f360" y="f361"/>
                  </a:lnTo>
                  <a:lnTo>
                    <a:pt x="f362" y="f363"/>
                  </a:lnTo>
                  <a:lnTo>
                    <a:pt x="f364" y="f365"/>
                  </a:lnTo>
                  <a:lnTo>
                    <a:pt x="f366" y="f367"/>
                  </a:lnTo>
                  <a:lnTo>
                    <a:pt x="f368" y="f369"/>
                  </a:lnTo>
                  <a:lnTo>
                    <a:pt x="f370" y="f369"/>
                  </a:lnTo>
                  <a:lnTo>
                    <a:pt x="f371" y="f372"/>
                  </a:lnTo>
                  <a:lnTo>
                    <a:pt x="f373" y="f374"/>
                  </a:lnTo>
                  <a:lnTo>
                    <a:pt x="f375" y="f363"/>
                  </a:lnTo>
                  <a:lnTo>
                    <a:pt x="f376" y="f377"/>
                  </a:lnTo>
                  <a:lnTo>
                    <a:pt x="f378" y="f11"/>
                  </a:lnTo>
                  <a:lnTo>
                    <a:pt x="f359" y="f11"/>
                  </a:lnTo>
                  <a:close/>
                  <a:moveTo>
                    <a:pt x="f379" y="f380"/>
                  </a:moveTo>
                  <a:lnTo>
                    <a:pt x="f381" y="f10"/>
                  </a:lnTo>
                  <a:lnTo>
                    <a:pt x="f382" y="f10"/>
                  </a:lnTo>
                  <a:lnTo>
                    <a:pt x="f383" y="f12"/>
                  </a:lnTo>
                  <a:lnTo>
                    <a:pt x="f384" y="f12"/>
                  </a:lnTo>
                  <a:lnTo>
                    <a:pt x="f385" y="f10"/>
                  </a:lnTo>
                  <a:lnTo>
                    <a:pt x="f386" y="f10"/>
                  </a:lnTo>
                  <a:lnTo>
                    <a:pt x="f387" y="f380"/>
                  </a:lnTo>
                  <a:lnTo>
                    <a:pt x="f379" y="f380"/>
                  </a:lnTo>
                  <a:close/>
                  <a:moveTo>
                    <a:pt x="f388" y="f10"/>
                  </a:moveTo>
                  <a:lnTo>
                    <a:pt x="f389" y="f10"/>
                  </a:lnTo>
                  <a:lnTo>
                    <a:pt x="f389" y="f165"/>
                  </a:lnTo>
                  <a:lnTo>
                    <a:pt x="f390" y="f165"/>
                  </a:lnTo>
                  <a:lnTo>
                    <a:pt x="f390" y="f12"/>
                  </a:lnTo>
                  <a:lnTo>
                    <a:pt x="f391" y="f12"/>
                  </a:lnTo>
                  <a:lnTo>
                    <a:pt x="f391" y="f165"/>
                  </a:lnTo>
                  <a:lnTo>
                    <a:pt x="f388" y="f165"/>
                  </a:lnTo>
                  <a:lnTo>
                    <a:pt x="f388" y="f10"/>
                  </a:lnTo>
                  <a:close/>
                  <a:moveTo>
                    <a:pt x="f392" y="f10"/>
                  </a:moveTo>
                  <a:lnTo>
                    <a:pt x="f393" y="f10"/>
                  </a:lnTo>
                  <a:lnTo>
                    <a:pt x="f393" y="f42"/>
                  </a:lnTo>
                  <a:lnTo>
                    <a:pt x="f394" y="f42"/>
                  </a:lnTo>
                  <a:lnTo>
                    <a:pt x="f394" y="f12"/>
                  </a:lnTo>
                  <a:lnTo>
                    <a:pt x="f392" y="f12"/>
                  </a:lnTo>
                  <a:lnTo>
                    <a:pt x="f392" y="f10"/>
                  </a:lnTo>
                  <a:close/>
                  <a:moveTo>
                    <a:pt x="f395" y="f12"/>
                  </a:moveTo>
                  <a:lnTo>
                    <a:pt x="f395" y="f396"/>
                  </a:lnTo>
                  <a:lnTo>
                    <a:pt x="f395" y="f397"/>
                  </a:lnTo>
                  <a:lnTo>
                    <a:pt x="f398" y="f399"/>
                  </a:lnTo>
                  <a:lnTo>
                    <a:pt x="f400" y="f401"/>
                  </a:lnTo>
                  <a:lnTo>
                    <a:pt x="f402" y="f345"/>
                  </a:lnTo>
                  <a:lnTo>
                    <a:pt x="f403" y="f404"/>
                  </a:lnTo>
                  <a:lnTo>
                    <a:pt x="f405" y="f406"/>
                  </a:lnTo>
                  <a:lnTo>
                    <a:pt x="f407" y="f82"/>
                  </a:lnTo>
                  <a:lnTo>
                    <a:pt x="f408" y="f409"/>
                  </a:lnTo>
                  <a:lnTo>
                    <a:pt x="f410" y="f411"/>
                  </a:lnTo>
                  <a:lnTo>
                    <a:pt x="f412" y="f413"/>
                  </a:lnTo>
                  <a:lnTo>
                    <a:pt x="f414" y="f38"/>
                  </a:lnTo>
                  <a:lnTo>
                    <a:pt x="f415" y="f416"/>
                  </a:lnTo>
                  <a:lnTo>
                    <a:pt x="f417" y="f418"/>
                  </a:lnTo>
                  <a:lnTo>
                    <a:pt x="f419" y="f420"/>
                  </a:lnTo>
                  <a:lnTo>
                    <a:pt x="f421" y="f422"/>
                  </a:lnTo>
                  <a:lnTo>
                    <a:pt x="f423" y="f424"/>
                  </a:lnTo>
                  <a:lnTo>
                    <a:pt x="f425" y="f426"/>
                  </a:lnTo>
                  <a:lnTo>
                    <a:pt x="f427" y="f271"/>
                  </a:lnTo>
                  <a:lnTo>
                    <a:pt x="f428" y="f273"/>
                  </a:lnTo>
                  <a:lnTo>
                    <a:pt x="f429" y="f430"/>
                  </a:lnTo>
                  <a:lnTo>
                    <a:pt x="f431" y="f432"/>
                  </a:lnTo>
                  <a:lnTo>
                    <a:pt x="f433" y="f434"/>
                  </a:lnTo>
                  <a:lnTo>
                    <a:pt x="f435" y="f436"/>
                  </a:lnTo>
                  <a:lnTo>
                    <a:pt x="f437" y="f438"/>
                  </a:lnTo>
                  <a:lnTo>
                    <a:pt x="f439" y="f440"/>
                  </a:lnTo>
                  <a:lnTo>
                    <a:pt x="f441" y="f442"/>
                  </a:lnTo>
                  <a:lnTo>
                    <a:pt x="f443" y="f284"/>
                  </a:lnTo>
                  <a:lnTo>
                    <a:pt x="f444" y="f285"/>
                  </a:lnTo>
                  <a:lnTo>
                    <a:pt x="f445" y="f288"/>
                  </a:lnTo>
                  <a:lnTo>
                    <a:pt x="f446" y="f8"/>
                  </a:lnTo>
                  <a:lnTo>
                    <a:pt x="f447" y="f8"/>
                  </a:lnTo>
                  <a:lnTo>
                    <a:pt x="f448" y="f288"/>
                  </a:lnTo>
                  <a:lnTo>
                    <a:pt x="f449" y="f286"/>
                  </a:lnTo>
                  <a:lnTo>
                    <a:pt x="f450" y="f285"/>
                  </a:lnTo>
                  <a:lnTo>
                    <a:pt x="f451" y="f284"/>
                  </a:lnTo>
                  <a:lnTo>
                    <a:pt x="f452" y="f283"/>
                  </a:lnTo>
                  <a:lnTo>
                    <a:pt x="f453" y="f440"/>
                  </a:lnTo>
                  <a:lnTo>
                    <a:pt x="f454" y="f455"/>
                  </a:lnTo>
                  <a:lnTo>
                    <a:pt x="f456" y="f457"/>
                  </a:lnTo>
                  <a:lnTo>
                    <a:pt x="f458" y="f459"/>
                  </a:lnTo>
                  <a:lnTo>
                    <a:pt x="f460" y="f461"/>
                  </a:lnTo>
                  <a:lnTo>
                    <a:pt x="f462" y="f463"/>
                  </a:lnTo>
                  <a:lnTo>
                    <a:pt x="f464" y="f465"/>
                  </a:lnTo>
                  <a:lnTo>
                    <a:pt x="f466" y="f467"/>
                  </a:lnTo>
                  <a:lnTo>
                    <a:pt x="f468" y="f469"/>
                  </a:lnTo>
                  <a:lnTo>
                    <a:pt x="f470" y="f269"/>
                  </a:lnTo>
                  <a:lnTo>
                    <a:pt x="f471" y="f472"/>
                  </a:lnTo>
                  <a:lnTo>
                    <a:pt x="f473" y="f474"/>
                  </a:lnTo>
                  <a:lnTo>
                    <a:pt x="f475" y="f476"/>
                  </a:lnTo>
                  <a:lnTo>
                    <a:pt x="f477" y="f42"/>
                  </a:lnTo>
                  <a:lnTo>
                    <a:pt x="f478" y="f479"/>
                  </a:lnTo>
                  <a:lnTo>
                    <a:pt x="f480" y="f481"/>
                  </a:lnTo>
                  <a:lnTo>
                    <a:pt x="f482" y="f483"/>
                  </a:lnTo>
                  <a:lnTo>
                    <a:pt x="f484" y="f485"/>
                  </a:lnTo>
                  <a:lnTo>
                    <a:pt x="f486" y="f487"/>
                  </a:lnTo>
                  <a:lnTo>
                    <a:pt x="f488" y="f489"/>
                  </a:lnTo>
                  <a:lnTo>
                    <a:pt x="f490" y="f491"/>
                  </a:lnTo>
                  <a:lnTo>
                    <a:pt x="f492" y="f493"/>
                  </a:lnTo>
                  <a:lnTo>
                    <a:pt x="f494" y="f495"/>
                  </a:lnTo>
                  <a:lnTo>
                    <a:pt x="f496" y="f497"/>
                  </a:lnTo>
                  <a:lnTo>
                    <a:pt x="f498" y="f397"/>
                  </a:lnTo>
                  <a:lnTo>
                    <a:pt x="f498" y="f499"/>
                  </a:lnTo>
                  <a:lnTo>
                    <a:pt x="f498" y="f12"/>
                  </a:lnTo>
                  <a:lnTo>
                    <a:pt x="f500" y="f12"/>
                  </a:lnTo>
                  <a:lnTo>
                    <a:pt x="f500" y="f34"/>
                  </a:lnTo>
                  <a:lnTo>
                    <a:pt x="f460" y="f501"/>
                  </a:lnTo>
                  <a:lnTo>
                    <a:pt x="f502" y="f96"/>
                  </a:lnTo>
                  <a:lnTo>
                    <a:pt x="f503" y="f345"/>
                  </a:lnTo>
                  <a:lnTo>
                    <a:pt x="f504" y="f505"/>
                  </a:lnTo>
                  <a:lnTo>
                    <a:pt x="f506" y="f507"/>
                  </a:lnTo>
                  <a:lnTo>
                    <a:pt x="f508" y="f509"/>
                  </a:lnTo>
                  <a:lnTo>
                    <a:pt x="f510" y="f511"/>
                  </a:lnTo>
                  <a:lnTo>
                    <a:pt x="f512" y="f513"/>
                  </a:lnTo>
                  <a:lnTo>
                    <a:pt x="f514" y="f70"/>
                  </a:lnTo>
                  <a:lnTo>
                    <a:pt x="f515" y="f66"/>
                  </a:lnTo>
                  <a:lnTo>
                    <a:pt x="f516" y="f517"/>
                  </a:lnTo>
                  <a:lnTo>
                    <a:pt x="f518" y="f44"/>
                  </a:lnTo>
                  <a:lnTo>
                    <a:pt x="f519" y="f48"/>
                  </a:lnTo>
                  <a:lnTo>
                    <a:pt x="f520" y="f521"/>
                  </a:lnTo>
                  <a:lnTo>
                    <a:pt x="f522" y="f523"/>
                  </a:lnTo>
                  <a:lnTo>
                    <a:pt x="f524" y="f523"/>
                  </a:lnTo>
                  <a:lnTo>
                    <a:pt x="f525" y="f523"/>
                  </a:lnTo>
                  <a:lnTo>
                    <a:pt x="f526" y="f521"/>
                  </a:lnTo>
                  <a:lnTo>
                    <a:pt x="f527" y="f55"/>
                  </a:lnTo>
                  <a:lnTo>
                    <a:pt x="f528" y="f44"/>
                  </a:lnTo>
                  <a:lnTo>
                    <a:pt x="f529" y="f517"/>
                  </a:lnTo>
                  <a:lnTo>
                    <a:pt x="f530" y="f66"/>
                  </a:lnTo>
                  <a:lnTo>
                    <a:pt x="f531" y="f70"/>
                  </a:lnTo>
                  <a:lnTo>
                    <a:pt x="f532" y="f513"/>
                  </a:lnTo>
                  <a:lnTo>
                    <a:pt x="f533" y="f511"/>
                  </a:lnTo>
                  <a:lnTo>
                    <a:pt x="f534" y="f509"/>
                  </a:lnTo>
                  <a:lnTo>
                    <a:pt x="f535" y="f507"/>
                  </a:lnTo>
                  <a:lnTo>
                    <a:pt x="f536" y="f505"/>
                  </a:lnTo>
                  <a:lnTo>
                    <a:pt x="f433" y="f345"/>
                  </a:lnTo>
                  <a:lnTo>
                    <a:pt x="f537" y="f96"/>
                  </a:lnTo>
                  <a:lnTo>
                    <a:pt x="f538" y="f501"/>
                  </a:lnTo>
                  <a:lnTo>
                    <a:pt x="f538" y="f34"/>
                  </a:lnTo>
                  <a:lnTo>
                    <a:pt x="f538" y="f12"/>
                  </a:lnTo>
                  <a:lnTo>
                    <a:pt x="f395" y="f12"/>
                  </a:lnTo>
                  <a:close/>
                  <a:moveTo>
                    <a:pt x="f539" y="f540"/>
                  </a:moveTo>
                  <a:lnTo>
                    <a:pt x="f541" y="f542"/>
                  </a:lnTo>
                  <a:lnTo>
                    <a:pt x="f543" y="f434"/>
                  </a:lnTo>
                  <a:lnTo>
                    <a:pt x="f544" y="f296"/>
                  </a:lnTo>
                  <a:lnTo>
                    <a:pt x="f545" y="f440"/>
                  </a:lnTo>
                  <a:lnTo>
                    <a:pt x="f546" y="f547"/>
                  </a:lnTo>
                  <a:lnTo>
                    <a:pt x="f548" y="f285"/>
                  </a:lnTo>
                  <a:lnTo>
                    <a:pt x="f549" y="f288"/>
                  </a:lnTo>
                  <a:lnTo>
                    <a:pt x="f550" y="f8"/>
                  </a:lnTo>
                  <a:lnTo>
                    <a:pt x="f551" y="f288"/>
                  </a:lnTo>
                  <a:lnTo>
                    <a:pt x="f552" y="f285"/>
                  </a:lnTo>
                  <a:lnTo>
                    <a:pt x="f553" y="f284"/>
                  </a:lnTo>
                  <a:lnTo>
                    <a:pt x="f554" y="f283"/>
                  </a:lnTo>
                  <a:lnTo>
                    <a:pt x="f555" y="f440"/>
                  </a:lnTo>
                  <a:lnTo>
                    <a:pt x="f556" y="f438"/>
                  </a:lnTo>
                  <a:lnTo>
                    <a:pt x="f557" y="f436"/>
                  </a:lnTo>
                  <a:lnTo>
                    <a:pt x="f558" y="f298"/>
                  </a:lnTo>
                  <a:lnTo>
                    <a:pt x="f559" y="f560"/>
                  </a:lnTo>
                  <a:lnTo>
                    <a:pt x="f561" y="f562"/>
                  </a:lnTo>
                  <a:lnTo>
                    <a:pt x="f563" y="f564"/>
                  </a:lnTo>
                  <a:lnTo>
                    <a:pt x="f565" y="f566"/>
                  </a:lnTo>
                  <a:lnTo>
                    <a:pt x="f567" y="f467"/>
                  </a:lnTo>
                  <a:lnTo>
                    <a:pt x="f568" y="f426"/>
                  </a:lnTo>
                  <a:lnTo>
                    <a:pt x="f569" y="f570"/>
                  </a:lnTo>
                  <a:lnTo>
                    <a:pt x="f571" y="f572"/>
                  </a:lnTo>
                  <a:lnTo>
                    <a:pt x="f573" y="f574"/>
                  </a:lnTo>
                  <a:lnTo>
                    <a:pt x="f575" y="f474"/>
                  </a:lnTo>
                  <a:lnTo>
                    <a:pt x="f576" y="f57"/>
                  </a:lnTo>
                  <a:lnTo>
                    <a:pt x="f577" y="f66"/>
                  </a:lnTo>
                  <a:lnTo>
                    <a:pt x="f578" y="f579"/>
                  </a:lnTo>
                  <a:lnTo>
                    <a:pt x="f580" y="f409"/>
                  </a:lnTo>
                  <a:lnTo>
                    <a:pt x="f581" y="f582"/>
                  </a:lnTo>
                  <a:lnTo>
                    <a:pt x="f583" y="f584"/>
                  </a:lnTo>
                  <a:lnTo>
                    <a:pt x="f583" y="f585"/>
                  </a:lnTo>
                  <a:lnTo>
                    <a:pt x="f586" y="f338"/>
                  </a:lnTo>
                  <a:lnTo>
                    <a:pt x="f587" y="f347"/>
                  </a:lnTo>
                  <a:lnTo>
                    <a:pt x="f588" y="f98"/>
                  </a:lnTo>
                  <a:lnTo>
                    <a:pt x="f589" y="f245"/>
                  </a:lnTo>
                  <a:lnTo>
                    <a:pt x="f576" y="f590"/>
                  </a:lnTo>
                  <a:lnTo>
                    <a:pt x="f591" y="f351"/>
                  </a:lnTo>
                  <a:lnTo>
                    <a:pt x="f592" y="f593"/>
                  </a:lnTo>
                  <a:lnTo>
                    <a:pt x="f594" y="f326"/>
                  </a:lnTo>
                  <a:lnTo>
                    <a:pt x="f595" y="f104"/>
                  </a:lnTo>
                  <a:lnTo>
                    <a:pt x="f596" y="f597"/>
                  </a:lnTo>
                  <a:lnTo>
                    <a:pt x="f598" y="f599"/>
                  </a:lnTo>
                  <a:lnTo>
                    <a:pt x="f600" y="f601"/>
                  </a:lnTo>
                  <a:lnTo>
                    <a:pt x="f602" y="f603"/>
                  </a:lnTo>
                  <a:lnTo>
                    <a:pt x="f604" y="f605"/>
                  </a:lnTo>
                  <a:lnTo>
                    <a:pt x="f606" y="f109"/>
                  </a:lnTo>
                  <a:lnTo>
                    <a:pt x="f607" y="f608"/>
                  </a:lnTo>
                  <a:lnTo>
                    <a:pt x="f609" y="f610"/>
                  </a:lnTo>
                  <a:lnTo>
                    <a:pt x="f611" y="f612"/>
                  </a:lnTo>
                  <a:lnTo>
                    <a:pt x="f613" y="f614"/>
                  </a:lnTo>
                  <a:lnTo>
                    <a:pt x="f615" y="f616"/>
                  </a:lnTo>
                  <a:lnTo>
                    <a:pt x="f617" y="f318"/>
                  </a:lnTo>
                  <a:lnTo>
                    <a:pt x="f618" y="f619"/>
                  </a:lnTo>
                  <a:lnTo>
                    <a:pt x="f620" y="f119"/>
                  </a:lnTo>
                  <a:lnTo>
                    <a:pt x="f621" y="f228"/>
                  </a:lnTo>
                  <a:lnTo>
                    <a:pt x="f622" y="f623"/>
                  </a:lnTo>
                  <a:lnTo>
                    <a:pt x="f624" y="f625"/>
                  </a:lnTo>
                  <a:lnTo>
                    <a:pt x="f626" y="f125"/>
                  </a:lnTo>
                  <a:lnTo>
                    <a:pt x="f627" y="f628"/>
                  </a:lnTo>
                  <a:lnTo>
                    <a:pt x="f627" y="f129"/>
                  </a:lnTo>
                  <a:lnTo>
                    <a:pt x="f627" y="f223"/>
                  </a:lnTo>
                  <a:lnTo>
                    <a:pt x="f626" y="f629"/>
                  </a:lnTo>
                  <a:lnTo>
                    <a:pt x="f624" y="f630"/>
                  </a:lnTo>
                  <a:lnTo>
                    <a:pt x="f631" y="f632"/>
                  </a:lnTo>
                  <a:lnTo>
                    <a:pt x="f633" y="f219"/>
                  </a:lnTo>
                  <a:lnTo>
                    <a:pt x="f634" y="f367"/>
                  </a:lnTo>
                  <a:lnTo>
                    <a:pt x="f635" y="f217"/>
                  </a:lnTo>
                  <a:lnTo>
                    <a:pt x="f636" y="f145"/>
                  </a:lnTo>
                  <a:lnTo>
                    <a:pt x="f637" y="f147"/>
                  </a:lnTo>
                  <a:lnTo>
                    <a:pt x="f638" y="f639"/>
                  </a:lnTo>
                  <a:lnTo>
                    <a:pt x="f640" y="f641"/>
                  </a:lnTo>
                  <a:lnTo>
                    <a:pt x="f642" y="f369"/>
                  </a:lnTo>
                  <a:lnTo>
                    <a:pt x="f643" y="f644"/>
                  </a:lnTo>
                  <a:lnTo>
                    <a:pt x="f645" y="f155"/>
                  </a:lnTo>
                  <a:lnTo>
                    <a:pt x="f607" y="f157"/>
                  </a:lnTo>
                  <a:lnTo>
                    <a:pt x="f646" y="f157"/>
                  </a:lnTo>
                  <a:lnTo>
                    <a:pt x="f554" y="f157"/>
                  </a:lnTo>
                  <a:lnTo>
                    <a:pt x="f647" y="f160"/>
                  </a:lnTo>
                  <a:lnTo>
                    <a:pt x="f648" y="f369"/>
                  </a:lnTo>
                  <a:lnTo>
                    <a:pt x="f559" y="f649"/>
                  </a:lnTo>
                  <a:lnTo>
                    <a:pt x="f650" y="f651"/>
                  </a:lnTo>
                  <a:lnTo>
                    <a:pt x="f652" y="f167"/>
                  </a:lnTo>
                  <a:lnTo>
                    <a:pt x="f653" y="f169"/>
                  </a:lnTo>
                  <a:lnTo>
                    <a:pt x="f654" y="f217"/>
                  </a:lnTo>
                  <a:lnTo>
                    <a:pt x="f655" y="f656"/>
                  </a:lnTo>
                  <a:lnTo>
                    <a:pt x="f657" y="f658"/>
                  </a:lnTo>
                  <a:lnTo>
                    <a:pt x="f659" y="f660"/>
                  </a:lnTo>
                  <a:lnTo>
                    <a:pt x="f661" y="f662"/>
                  </a:lnTo>
                  <a:lnTo>
                    <a:pt x="f650" y="f178"/>
                  </a:lnTo>
                  <a:lnTo>
                    <a:pt x="f600" y="f180"/>
                  </a:lnTo>
                  <a:lnTo>
                    <a:pt x="f663" y="f182"/>
                  </a:lnTo>
                  <a:lnTo>
                    <a:pt x="f664" y="f184"/>
                  </a:lnTo>
                  <a:lnTo>
                    <a:pt x="f665" y="f6"/>
                  </a:lnTo>
                  <a:lnTo>
                    <a:pt x="f666" y="f184"/>
                  </a:lnTo>
                  <a:lnTo>
                    <a:pt x="f667" y="f190"/>
                  </a:lnTo>
                  <a:lnTo>
                    <a:pt x="f668" y="f669"/>
                  </a:lnTo>
                  <a:lnTo>
                    <a:pt x="f634" y="f662"/>
                  </a:lnTo>
                  <a:lnTo>
                    <a:pt x="f548" y="f670"/>
                  </a:lnTo>
                  <a:lnTo>
                    <a:pt x="f671" y="f672"/>
                  </a:lnTo>
                  <a:lnTo>
                    <a:pt x="f673" y="f674"/>
                  </a:lnTo>
                  <a:lnTo>
                    <a:pt x="f675" y="f676"/>
                  </a:lnTo>
                  <a:lnTo>
                    <a:pt x="f677" y="f678"/>
                  </a:lnTo>
                  <a:lnTo>
                    <a:pt x="f679" y="f209"/>
                  </a:lnTo>
                  <a:lnTo>
                    <a:pt x="f680" y="f681"/>
                  </a:lnTo>
                  <a:lnTo>
                    <a:pt x="f682" y="f651"/>
                  </a:lnTo>
                  <a:lnTo>
                    <a:pt x="f683" y="f684"/>
                  </a:lnTo>
                  <a:lnTo>
                    <a:pt x="f541" y="f685"/>
                  </a:lnTo>
                  <a:lnTo>
                    <a:pt x="f686" y="f131"/>
                  </a:lnTo>
                  <a:lnTo>
                    <a:pt x="f687" y="f688"/>
                  </a:lnTo>
                  <a:lnTo>
                    <a:pt x="f686" y="f689"/>
                  </a:lnTo>
                  <a:lnTo>
                    <a:pt x="f690" y="f691"/>
                  </a:lnTo>
                  <a:lnTo>
                    <a:pt x="f692" y="f693"/>
                  </a:lnTo>
                  <a:lnTo>
                    <a:pt x="f694" y="f695"/>
                  </a:lnTo>
                  <a:lnTo>
                    <a:pt x="f696" y="f697"/>
                  </a:lnTo>
                  <a:lnTo>
                    <a:pt x="f698" y="f699"/>
                  </a:lnTo>
                  <a:lnTo>
                    <a:pt x="f700" y="f356"/>
                  </a:lnTo>
                  <a:lnTo>
                    <a:pt x="f701" y="f702"/>
                  </a:lnTo>
                  <a:lnTo>
                    <a:pt x="f703" y="f704"/>
                  </a:lnTo>
                  <a:lnTo>
                    <a:pt x="f705" y="f706"/>
                  </a:lnTo>
                  <a:lnTo>
                    <a:pt x="f707" y="f708"/>
                  </a:lnTo>
                  <a:lnTo>
                    <a:pt x="f709" y="f241"/>
                  </a:lnTo>
                  <a:lnTo>
                    <a:pt x="f710" y="f711"/>
                  </a:lnTo>
                  <a:lnTo>
                    <a:pt x="f712" y="f713"/>
                  </a:lnTo>
                  <a:lnTo>
                    <a:pt x="f668" y="f714"/>
                  </a:lnTo>
                  <a:lnTo>
                    <a:pt x="f715" y="f716"/>
                  </a:lnTo>
                  <a:lnTo>
                    <a:pt x="f666" y="f11"/>
                  </a:lnTo>
                  <a:lnTo>
                    <a:pt x="f717" y="f349"/>
                  </a:lnTo>
                  <a:lnTo>
                    <a:pt x="f718" y="f719"/>
                  </a:lnTo>
                  <a:lnTo>
                    <a:pt x="f720" y="f721"/>
                  </a:lnTo>
                  <a:lnTo>
                    <a:pt x="f722" y="f723"/>
                  </a:lnTo>
                  <a:lnTo>
                    <a:pt x="f724" y="f725"/>
                  </a:lnTo>
                  <a:lnTo>
                    <a:pt x="f647" y="f726"/>
                  </a:lnTo>
                  <a:lnTo>
                    <a:pt x="f727" y="f401"/>
                  </a:lnTo>
                  <a:lnTo>
                    <a:pt x="f728" y="f729"/>
                  </a:lnTo>
                  <a:lnTo>
                    <a:pt x="f602" y="f730"/>
                  </a:lnTo>
                  <a:lnTo>
                    <a:pt x="f731" y="f585"/>
                  </a:lnTo>
                  <a:lnTo>
                    <a:pt x="f648" y="f732"/>
                  </a:lnTo>
                  <a:lnTo>
                    <a:pt x="f733" y="f584"/>
                  </a:lnTo>
                  <a:lnTo>
                    <a:pt x="f733" y="f86"/>
                  </a:lnTo>
                  <a:lnTo>
                    <a:pt x="f733" y="f734"/>
                  </a:lnTo>
                  <a:lnTo>
                    <a:pt x="f735" y="f736"/>
                  </a:lnTo>
                  <a:lnTo>
                    <a:pt x="f737" y="f485"/>
                  </a:lnTo>
                  <a:lnTo>
                    <a:pt x="f738" y="f260"/>
                  </a:lnTo>
                  <a:lnTo>
                    <a:pt x="f663" y="f739"/>
                  </a:lnTo>
                  <a:lnTo>
                    <a:pt x="f740" y="f72"/>
                  </a:lnTo>
                  <a:lnTo>
                    <a:pt x="f741" y="f742"/>
                  </a:lnTo>
                  <a:lnTo>
                    <a:pt x="f743" y="f744"/>
                  </a:lnTo>
                  <a:lnTo>
                    <a:pt x="f745" y="f746"/>
                  </a:lnTo>
                  <a:lnTo>
                    <a:pt x="f747" y="f517"/>
                  </a:lnTo>
                  <a:lnTo>
                    <a:pt x="f748" y="f60"/>
                  </a:lnTo>
                  <a:lnTo>
                    <a:pt x="f749" y="f750"/>
                  </a:lnTo>
                  <a:lnTo>
                    <a:pt x="f751" y="f55"/>
                  </a:lnTo>
                  <a:lnTo>
                    <a:pt x="f752" y="f50"/>
                  </a:lnTo>
                  <a:lnTo>
                    <a:pt x="f753" y="f476"/>
                  </a:lnTo>
                  <a:lnTo>
                    <a:pt x="f754" y="f476"/>
                  </a:lnTo>
                  <a:lnTo>
                    <a:pt x="f755" y="f476"/>
                  </a:lnTo>
                  <a:lnTo>
                    <a:pt x="f756" y="f55"/>
                  </a:lnTo>
                  <a:lnTo>
                    <a:pt x="f757" y="f750"/>
                  </a:lnTo>
                  <a:lnTo>
                    <a:pt x="f758" y="f759"/>
                  </a:lnTo>
                  <a:lnTo>
                    <a:pt x="f760" y="f746"/>
                  </a:lnTo>
                  <a:lnTo>
                    <a:pt x="f677" y="f36"/>
                  </a:lnTo>
                  <a:lnTo>
                    <a:pt x="f761" y="f762"/>
                  </a:lnTo>
                  <a:lnTo>
                    <a:pt x="f682" y="f763"/>
                  </a:lnTo>
                  <a:lnTo>
                    <a:pt x="f539" y="f540"/>
                  </a:lnTo>
                  <a:close/>
                  <a:moveTo>
                    <a:pt x="f764" y="f10"/>
                  </a:moveTo>
                  <a:lnTo>
                    <a:pt x="f764" y="f301"/>
                  </a:lnTo>
                  <a:lnTo>
                    <a:pt x="f764" y="f100"/>
                  </a:lnTo>
                  <a:lnTo>
                    <a:pt x="f765" y="f302"/>
                  </a:lnTo>
                  <a:lnTo>
                    <a:pt x="f765" y="f303"/>
                  </a:lnTo>
                  <a:lnTo>
                    <a:pt x="f766" y="f305"/>
                  </a:lnTo>
                  <a:lnTo>
                    <a:pt x="f766" y="f307"/>
                  </a:lnTo>
                  <a:lnTo>
                    <a:pt x="f767" y="f309"/>
                  </a:lnTo>
                  <a:lnTo>
                    <a:pt x="f768" y="f311"/>
                  </a:lnTo>
                  <a:lnTo>
                    <a:pt x="f769" y="f313"/>
                  </a:lnTo>
                  <a:lnTo>
                    <a:pt x="f767" y="f313"/>
                  </a:lnTo>
                  <a:lnTo>
                    <a:pt x="f770" y="f30"/>
                  </a:lnTo>
                  <a:lnTo>
                    <a:pt x="f771" y="f316"/>
                  </a:lnTo>
                  <a:lnTo>
                    <a:pt x="f772" y="f318"/>
                  </a:lnTo>
                  <a:lnTo>
                    <a:pt x="f773" y="f320"/>
                  </a:lnTo>
                  <a:lnTo>
                    <a:pt x="f774" y="f322"/>
                  </a:lnTo>
                  <a:lnTo>
                    <a:pt x="f775" y="f324"/>
                  </a:lnTo>
                  <a:lnTo>
                    <a:pt x="f776" y="f326"/>
                  </a:lnTo>
                  <a:lnTo>
                    <a:pt x="f777" y="f328"/>
                  </a:lnTo>
                  <a:lnTo>
                    <a:pt x="f778" y="f10"/>
                  </a:lnTo>
                  <a:lnTo>
                    <a:pt x="f779" y="f10"/>
                  </a:lnTo>
                  <a:lnTo>
                    <a:pt x="f779" y="f12"/>
                  </a:lnTo>
                  <a:lnTo>
                    <a:pt x="f780" y="f12"/>
                  </a:lnTo>
                  <a:lnTo>
                    <a:pt x="f780" y="f332"/>
                  </a:lnTo>
                  <a:lnTo>
                    <a:pt x="f780" y="f26"/>
                  </a:lnTo>
                  <a:lnTo>
                    <a:pt x="f780" y="f106"/>
                  </a:lnTo>
                  <a:lnTo>
                    <a:pt x="f781" y="f241"/>
                  </a:lnTo>
                  <a:lnTo>
                    <a:pt x="f782" y="f2"/>
                  </a:lnTo>
                  <a:lnTo>
                    <a:pt x="f783" y="f336"/>
                  </a:lnTo>
                  <a:lnTo>
                    <a:pt x="f784" y="f338"/>
                  </a:lnTo>
                  <a:lnTo>
                    <a:pt x="f785" y="f88"/>
                  </a:lnTo>
                  <a:lnTo>
                    <a:pt x="f786" y="f258"/>
                  </a:lnTo>
                  <a:lnTo>
                    <a:pt x="f785" y="f341"/>
                  </a:lnTo>
                  <a:lnTo>
                    <a:pt x="f787" y="f343"/>
                  </a:lnTo>
                  <a:lnTo>
                    <a:pt x="f788" y="f345"/>
                  </a:lnTo>
                  <a:lnTo>
                    <a:pt x="f789" y="f347"/>
                  </a:lnTo>
                  <a:lnTo>
                    <a:pt x="f790" y="f349"/>
                  </a:lnTo>
                  <a:lnTo>
                    <a:pt x="f791" y="f351"/>
                  </a:lnTo>
                  <a:lnTo>
                    <a:pt x="f792" y="f241"/>
                  </a:lnTo>
                  <a:lnTo>
                    <a:pt x="f793" y="f354"/>
                  </a:lnTo>
                  <a:lnTo>
                    <a:pt x="f794" y="f356"/>
                  </a:lnTo>
                  <a:lnTo>
                    <a:pt x="f795" y="f12"/>
                  </a:lnTo>
                  <a:lnTo>
                    <a:pt x="f796" y="f12"/>
                  </a:lnTo>
                  <a:lnTo>
                    <a:pt x="f796" y="f10"/>
                  </a:lnTo>
                  <a:lnTo>
                    <a:pt x="f764" y="f10"/>
                  </a:lnTo>
                  <a:close/>
                  <a:moveTo>
                    <a:pt x="f797" y="f798"/>
                  </a:moveTo>
                  <a:lnTo>
                    <a:pt x="f799" y="f523"/>
                  </a:lnTo>
                  <a:lnTo>
                    <a:pt x="f800" y="f523"/>
                  </a:lnTo>
                  <a:lnTo>
                    <a:pt x="f801" y="f521"/>
                  </a:lnTo>
                  <a:lnTo>
                    <a:pt x="f802" y="f50"/>
                  </a:lnTo>
                  <a:lnTo>
                    <a:pt x="f803" y="f55"/>
                  </a:lnTo>
                  <a:lnTo>
                    <a:pt x="f804" y="f750"/>
                  </a:lnTo>
                  <a:lnTo>
                    <a:pt x="f805" y="f42"/>
                  </a:lnTo>
                  <a:lnTo>
                    <a:pt x="f806" y="f40"/>
                  </a:lnTo>
                  <a:lnTo>
                    <a:pt x="f807" y="f808"/>
                  </a:lnTo>
                  <a:lnTo>
                    <a:pt x="f809" y="f36"/>
                  </a:lnTo>
                  <a:lnTo>
                    <a:pt x="f810" y="f70"/>
                  </a:lnTo>
                  <a:lnTo>
                    <a:pt x="f811" y="f812"/>
                  </a:lnTo>
                  <a:lnTo>
                    <a:pt x="f813" y="f260"/>
                  </a:lnTo>
                  <a:lnTo>
                    <a:pt x="f814" y="f815"/>
                  </a:lnTo>
                  <a:lnTo>
                    <a:pt x="f816" y="f817"/>
                  </a:lnTo>
                  <a:lnTo>
                    <a:pt x="f818" y="f404"/>
                  </a:lnTo>
                  <a:lnTo>
                    <a:pt x="f819" y="f730"/>
                  </a:lnTo>
                  <a:lnTo>
                    <a:pt x="f820" y="f821"/>
                  </a:lnTo>
                  <a:lnTo>
                    <a:pt x="f288" y="f822"/>
                  </a:lnTo>
                  <a:lnTo>
                    <a:pt x="f285" y="f590"/>
                  </a:lnTo>
                  <a:lnTo>
                    <a:pt x="f547" y="f242"/>
                  </a:lnTo>
                  <a:lnTo>
                    <a:pt x="f547" y="f104"/>
                  </a:lnTo>
                  <a:lnTo>
                    <a:pt x="f547" y="f704"/>
                  </a:lnTo>
                  <a:lnTo>
                    <a:pt x="f823" y="f356"/>
                  </a:lnTo>
                  <a:lnTo>
                    <a:pt x="f288" y="f234"/>
                  </a:lnTo>
                  <a:lnTo>
                    <a:pt x="f820" y="f115"/>
                  </a:lnTo>
                  <a:lnTo>
                    <a:pt x="f819" y="f824"/>
                  </a:lnTo>
                  <a:lnTo>
                    <a:pt x="f825" y="f689"/>
                  </a:lnTo>
                  <a:lnTo>
                    <a:pt x="f816" y="f628"/>
                  </a:lnTo>
                  <a:lnTo>
                    <a:pt x="f826" y="f827"/>
                  </a:lnTo>
                  <a:lnTo>
                    <a:pt x="f828" y="f135"/>
                  </a:lnTo>
                  <a:lnTo>
                    <a:pt x="f829" y="f830"/>
                  </a:lnTo>
                  <a:lnTo>
                    <a:pt x="f831" y="f832"/>
                  </a:lnTo>
                  <a:lnTo>
                    <a:pt x="f833" y="f834"/>
                  </a:lnTo>
                  <a:lnTo>
                    <a:pt x="f835" y="f836"/>
                  </a:lnTo>
                  <a:lnTo>
                    <a:pt x="f837" y="f149"/>
                  </a:lnTo>
                  <a:lnTo>
                    <a:pt x="f838" y="f165"/>
                  </a:lnTo>
                  <a:lnTo>
                    <a:pt x="f839" y="f151"/>
                  </a:lnTo>
                  <a:lnTo>
                    <a:pt x="f803" y="f213"/>
                  </a:lnTo>
                  <a:lnTo>
                    <a:pt x="f802" y="f160"/>
                  </a:lnTo>
                  <a:lnTo>
                    <a:pt x="f801" y="f157"/>
                  </a:lnTo>
                  <a:lnTo>
                    <a:pt x="f840" y="f841"/>
                  </a:lnTo>
                  <a:lnTo>
                    <a:pt x="f799" y="f842"/>
                  </a:lnTo>
                  <a:lnTo>
                    <a:pt x="f843" y="f842"/>
                  </a:lnTo>
                  <a:lnTo>
                    <a:pt x="f844" y="f842"/>
                  </a:lnTo>
                  <a:lnTo>
                    <a:pt x="f845" y="f841"/>
                  </a:lnTo>
                  <a:lnTo>
                    <a:pt x="f846" y="f157"/>
                  </a:lnTo>
                  <a:lnTo>
                    <a:pt x="f847" y="f160"/>
                  </a:lnTo>
                  <a:lnTo>
                    <a:pt x="f848" y="f213"/>
                  </a:lnTo>
                  <a:lnTo>
                    <a:pt x="f849" y="f151"/>
                  </a:lnTo>
                  <a:lnTo>
                    <a:pt x="f850" y="f851"/>
                  </a:lnTo>
                  <a:lnTo>
                    <a:pt x="f852" y="f215"/>
                  </a:lnTo>
                  <a:lnTo>
                    <a:pt x="f853" y="f836"/>
                  </a:lnTo>
                  <a:lnTo>
                    <a:pt x="f854" y="f855"/>
                  </a:lnTo>
                  <a:lnTo>
                    <a:pt x="f856" y="f832"/>
                  </a:lnTo>
                  <a:lnTo>
                    <a:pt x="f857" y="f830"/>
                  </a:lnTo>
                  <a:lnTo>
                    <a:pt x="f858" y="f135"/>
                  </a:lnTo>
                  <a:lnTo>
                    <a:pt x="f859" y="f827"/>
                  </a:lnTo>
                  <a:lnTo>
                    <a:pt x="f860" y="f628"/>
                  </a:lnTo>
                  <a:lnTo>
                    <a:pt x="f861" y="f689"/>
                  </a:lnTo>
                  <a:lnTo>
                    <a:pt x="f862" y="f824"/>
                  </a:lnTo>
                  <a:lnTo>
                    <a:pt x="f863" y="f864"/>
                  </a:lnTo>
                  <a:lnTo>
                    <a:pt x="f865" y="f866"/>
                  </a:lnTo>
                  <a:lnTo>
                    <a:pt x="f867" y="f868"/>
                  </a:lnTo>
                  <a:lnTo>
                    <a:pt x="f869" y="f870"/>
                  </a:lnTo>
                  <a:lnTo>
                    <a:pt x="f871" y="f872"/>
                  </a:lnTo>
                  <a:lnTo>
                    <a:pt x="f869" y="f873"/>
                  </a:lnTo>
                  <a:lnTo>
                    <a:pt x="f867" y="f396"/>
                  </a:lnTo>
                  <a:lnTo>
                    <a:pt x="f865" y="f874"/>
                  </a:lnTo>
                  <a:lnTo>
                    <a:pt x="f875" y="f726"/>
                  </a:lnTo>
                  <a:lnTo>
                    <a:pt x="f876" y="f730"/>
                  </a:lnTo>
                  <a:lnTo>
                    <a:pt x="f877" y="f404"/>
                  </a:lnTo>
                  <a:lnTo>
                    <a:pt x="f878" y="f507"/>
                  </a:lnTo>
                  <a:lnTo>
                    <a:pt x="f879" y="f815"/>
                  </a:lnTo>
                  <a:lnTo>
                    <a:pt x="f880" y="f881"/>
                  </a:lnTo>
                  <a:lnTo>
                    <a:pt x="f882" y="f72"/>
                  </a:lnTo>
                  <a:lnTo>
                    <a:pt x="f883" y="f742"/>
                  </a:lnTo>
                  <a:lnTo>
                    <a:pt x="f884" y="f36"/>
                  </a:lnTo>
                  <a:lnTo>
                    <a:pt x="f885" y="f38"/>
                  </a:lnTo>
                  <a:lnTo>
                    <a:pt x="f886" y="f40"/>
                  </a:lnTo>
                  <a:lnTo>
                    <a:pt x="f887" y="f42"/>
                  </a:lnTo>
                  <a:lnTo>
                    <a:pt x="f888" y="f750"/>
                  </a:lnTo>
                  <a:lnTo>
                    <a:pt x="f889" y="f55"/>
                  </a:lnTo>
                  <a:lnTo>
                    <a:pt x="f890" y="f50"/>
                  </a:lnTo>
                  <a:lnTo>
                    <a:pt x="f891" y="f521"/>
                  </a:lnTo>
                  <a:lnTo>
                    <a:pt x="f892" y="f523"/>
                  </a:lnTo>
                  <a:lnTo>
                    <a:pt x="f893" y="f523"/>
                  </a:lnTo>
                  <a:lnTo>
                    <a:pt x="f894" y="f798"/>
                  </a:lnTo>
                  <a:lnTo>
                    <a:pt x="f797" y="f798"/>
                  </a:lnTo>
                  <a:close/>
                  <a:moveTo>
                    <a:pt x="f895" y="f8"/>
                  </a:moveTo>
                  <a:lnTo>
                    <a:pt x="f896" y="f8"/>
                  </a:lnTo>
                  <a:lnTo>
                    <a:pt x="f897" y="f288"/>
                  </a:lnTo>
                  <a:lnTo>
                    <a:pt x="f898" y="f291"/>
                  </a:lnTo>
                  <a:lnTo>
                    <a:pt x="f899" y="f823"/>
                  </a:lnTo>
                  <a:lnTo>
                    <a:pt x="f886" y="f442"/>
                  </a:lnTo>
                  <a:lnTo>
                    <a:pt x="f900" y="f440"/>
                  </a:lnTo>
                  <a:lnTo>
                    <a:pt x="f901" y="f455"/>
                  </a:lnTo>
                  <a:lnTo>
                    <a:pt x="f902" y="f903"/>
                  </a:lnTo>
                  <a:lnTo>
                    <a:pt x="f879" y="f560"/>
                  </a:lnTo>
                  <a:lnTo>
                    <a:pt x="f904" y="f905"/>
                  </a:lnTo>
                  <a:lnTo>
                    <a:pt x="f906" y="f907"/>
                  </a:lnTo>
                  <a:lnTo>
                    <a:pt x="f908" y="f909"/>
                  </a:lnTo>
                  <a:lnTo>
                    <a:pt x="f910" y="f426"/>
                  </a:lnTo>
                  <a:lnTo>
                    <a:pt x="f911" y="f912"/>
                  </a:lnTo>
                  <a:lnTo>
                    <a:pt x="f913" y="f472"/>
                  </a:lnTo>
                  <a:lnTo>
                    <a:pt x="f914" y="f915"/>
                  </a:lnTo>
                  <a:lnTo>
                    <a:pt x="f916" y="f50"/>
                  </a:lnTo>
                  <a:lnTo>
                    <a:pt x="f917" y="f517"/>
                  </a:lnTo>
                  <a:lnTo>
                    <a:pt x="f918" y="f68"/>
                  </a:lnTo>
                  <a:lnTo>
                    <a:pt x="f919" y="f262"/>
                  </a:lnTo>
                  <a:lnTo>
                    <a:pt x="f920" y="f921"/>
                  </a:lnTo>
                  <a:lnTo>
                    <a:pt x="f922" y="f815"/>
                  </a:lnTo>
                  <a:lnTo>
                    <a:pt x="f923" y="f924"/>
                  </a:lnTo>
                  <a:lnTo>
                    <a:pt x="f925" y="f88"/>
                  </a:lnTo>
                  <a:lnTo>
                    <a:pt x="f926" y="f585"/>
                  </a:lnTo>
                  <a:lnTo>
                    <a:pt x="f927" y="f338"/>
                  </a:lnTo>
                  <a:lnTo>
                    <a:pt x="f928" y="f929"/>
                  </a:lnTo>
                  <a:lnTo>
                    <a:pt x="f930" y="f874"/>
                  </a:lnTo>
                  <a:lnTo>
                    <a:pt x="f931" y="f932"/>
                  </a:lnTo>
                  <a:lnTo>
                    <a:pt x="f933" y="f714"/>
                  </a:lnTo>
                  <a:lnTo>
                    <a:pt x="f934" y="f935"/>
                  </a:lnTo>
                  <a:lnTo>
                    <a:pt x="f934" y="f936"/>
                  </a:lnTo>
                  <a:lnTo>
                    <a:pt x="f934" y="f937"/>
                  </a:lnTo>
                  <a:lnTo>
                    <a:pt x="f933" y="f938"/>
                  </a:lnTo>
                  <a:lnTo>
                    <a:pt x="f939" y="f699"/>
                  </a:lnTo>
                  <a:lnTo>
                    <a:pt x="f940" y="f941"/>
                  </a:lnTo>
                  <a:lnTo>
                    <a:pt x="f942" y="f115"/>
                  </a:lnTo>
                  <a:lnTo>
                    <a:pt x="f943" y="f619"/>
                  </a:lnTo>
                  <a:lnTo>
                    <a:pt x="f944" y="f309"/>
                  </a:lnTo>
                  <a:lnTo>
                    <a:pt x="f945" y="f226"/>
                  </a:lnTo>
                  <a:lnTo>
                    <a:pt x="f946" y="f127"/>
                  </a:lnTo>
                  <a:lnTo>
                    <a:pt x="f947" y="f948"/>
                  </a:lnTo>
                  <a:lnTo>
                    <a:pt x="f949" y="f950"/>
                  </a:lnTo>
                  <a:lnTo>
                    <a:pt x="f951" y="f952"/>
                  </a:lnTo>
                  <a:lnTo>
                    <a:pt x="f953" y="f684"/>
                  </a:lnTo>
                  <a:lnTo>
                    <a:pt x="f954" y="f167"/>
                  </a:lnTo>
                  <a:lnTo>
                    <a:pt x="f955" y="f151"/>
                  </a:lnTo>
                  <a:lnTo>
                    <a:pt x="f956" y="f842"/>
                  </a:lnTo>
                  <a:lnTo>
                    <a:pt x="f957" y="f958"/>
                  </a:lnTo>
                  <a:lnTo>
                    <a:pt x="f959" y="f960"/>
                  </a:lnTo>
                  <a:lnTo>
                    <a:pt x="f961" y="f962"/>
                  </a:lnTo>
                  <a:lnTo>
                    <a:pt x="f963" y="f964"/>
                  </a:lnTo>
                  <a:lnTo>
                    <a:pt x="f965" y="f966"/>
                  </a:lnTo>
                  <a:lnTo>
                    <a:pt x="f967" y="f968"/>
                  </a:lnTo>
                  <a:lnTo>
                    <a:pt x="f860" y="f672"/>
                  </a:lnTo>
                  <a:lnTo>
                    <a:pt x="f969" y="f173"/>
                  </a:lnTo>
                  <a:lnTo>
                    <a:pt x="f970" y="f174"/>
                  </a:lnTo>
                  <a:lnTo>
                    <a:pt x="f971" y="f176"/>
                  </a:lnTo>
                  <a:lnTo>
                    <a:pt x="f972" y="f178"/>
                  </a:lnTo>
                  <a:lnTo>
                    <a:pt x="f973" y="f180"/>
                  </a:lnTo>
                  <a:lnTo>
                    <a:pt x="f974" y="f182"/>
                  </a:lnTo>
                  <a:lnTo>
                    <a:pt x="f975" y="f188"/>
                  </a:lnTo>
                  <a:lnTo>
                    <a:pt x="f845" y="f6"/>
                  </a:lnTo>
                  <a:lnTo>
                    <a:pt x="f976" y="f6"/>
                  </a:lnTo>
                  <a:lnTo>
                    <a:pt x="f977" y="f6"/>
                  </a:lnTo>
                  <a:lnTo>
                    <a:pt x="f978" y="f188"/>
                  </a:lnTo>
                  <a:lnTo>
                    <a:pt x="f979" y="f182"/>
                  </a:lnTo>
                  <a:lnTo>
                    <a:pt x="f980" y="f180"/>
                  </a:lnTo>
                  <a:lnTo>
                    <a:pt x="f806" y="f178"/>
                  </a:lnTo>
                  <a:lnTo>
                    <a:pt x="f981" y="f176"/>
                  </a:lnTo>
                  <a:lnTo>
                    <a:pt x="f982" y="f174"/>
                  </a:lnTo>
                  <a:lnTo>
                    <a:pt x="f813" y="f173"/>
                  </a:lnTo>
                  <a:lnTo>
                    <a:pt x="f826" y="f672"/>
                  </a:lnTo>
                  <a:lnTo>
                    <a:pt x="f983" y="f968"/>
                  </a:lnTo>
                  <a:lnTo>
                    <a:pt x="f984" y="f966"/>
                  </a:lnTo>
                  <a:lnTo>
                    <a:pt x="f288" y="f964"/>
                  </a:lnTo>
                  <a:lnTo>
                    <a:pt x="f440" y="f962"/>
                  </a:lnTo>
                  <a:lnTo>
                    <a:pt x="f298" y="f960"/>
                  </a:lnTo>
                  <a:lnTo>
                    <a:pt x="f905" y="f958"/>
                  </a:lnTo>
                  <a:lnTo>
                    <a:pt x="f566" y="f841"/>
                  </a:lnTo>
                  <a:lnTo>
                    <a:pt x="f985" y="f151"/>
                  </a:lnTo>
                  <a:lnTo>
                    <a:pt x="f570" y="f836"/>
                  </a:lnTo>
                  <a:lnTo>
                    <a:pt x="f986" y="f832"/>
                  </a:lnTo>
                  <a:lnTo>
                    <a:pt x="f987" y="f137"/>
                  </a:lnTo>
                  <a:lnTo>
                    <a:pt x="f266" y="f988"/>
                  </a:lnTo>
                  <a:lnTo>
                    <a:pt x="f523" y="f989"/>
                  </a:lnTo>
                  <a:lnTo>
                    <a:pt x="f46" y="f688"/>
                  </a:lnTo>
                  <a:lnTo>
                    <a:pt x="f42" y="f689"/>
                  </a:lnTo>
                  <a:lnTo>
                    <a:pt x="f990" y="f991"/>
                  </a:lnTo>
                  <a:lnTo>
                    <a:pt x="f808" y="f318"/>
                  </a:lnTo>
                  <a:lnTo>
                    <a:pt x="f744" y="f992"/>
                  </a:lnTo>
                  <a:lnTo>
                    <a:pt x="f993" y="f994"/>
                  </a:lnTo>
                  <a:lnTo>
                    <a:pt x="f995" y="f236"/>
                  </a:lnTo>
                  <a:lnTo>
                    <a:pt x="f742" y="f238"/>
                  </a:lnTo>
                  <a:lnTo>
                    <a:pt x="f70" y="f996"/>
                  </a:lnTo>
                  <a:lnTo>
                    <a:pt x="f413" y="f997"/>
                  </a:lnTo>
                  <a:lnTo>
                    <a:pt x="f70" y="f998"/>
                  </a:lnTo>
                  <a:lnTo>
                    <a:pt x="f742" y="f716"/>
                  </a:lnTo>
                  <a:lnTo>
                    <a:pt x="f995" y="f999"/>
                  </a:lnTo>
                  <a:lnTo>
                    <a:pt x="f1000" y="f336"/>
                  </a:lnTo>
                  <a:lnTo>
                    <a:pt x="f36" y="f1001"/>
                  </a:lnTo>
                  <a:lnTo>
                    <a:pt x="f66" y="f338"/>
                  </a:lnTo>
                  <a:lnTo>
                    <a:pt x="f64" y="f1002"/>
                  </a:lnTo>
                  <a:lnTo>
                    <a:pt x="f759" y="f1003"/>
                  </a:lnTo>
                  <a:lnTo>
                    <a:pt x="f750" y="f1004"/>
                  </a:lnTo>
                  <a:lnTo>
                    <a:pt x="f521" y="f1005"/>
                  </a:lnTo>
                  <a:lnTo>
                    <a:pt x="f1006" y="f78"/>
                  </a:lnTo>
                  <a:lnTo>
                    <a:pt x="f420" y="f74"/>
                  </a:lnTo>
                  <a:lnTo>
                    <a:pt x="f1007" y="f742"/>
                  </a:lnTo>
                  <a:lnTo>
                    <a:pt x="f912" y="f746"/>
                  </a:lnTo>
                  <a:lnTo>
                    <a:pt x="f426" y="f750"/>
                  </a:lnTo>
                  <a:lnTo>
                    <a:pt x="f909" y="f1008"/>
                  </a:lnTo>
                  <a:lnTo>
                    <a:pt x="f1009" y="f987"/>
                  </a:lnTo>
                  <a:lnTo>
                    <a:pt x="f276" y="f572"/>
                  </a:lnTo>
                  <a:lnTo>
                    <a:pt x="f280" y="f1010"/>
                  </a:lnTo>
                  <a:lnTo>
                    <a:pt x="f547" y="f985"/>
                  </a:lnTo>
                  <a:lnTo>
                    <a:pt x="f820" y="f566"/>
                  </a:lnTo>
                  <a:lnTo>
                    <a:pt x="f1011" y="f463"/>
                  </a:lnTo>
                  <a:lnTo>
                    <a:pt x="f1012" y="f432"/>
                  </a:lnTo>
                  <a:lnTo>
                    <a:pt x="f1013" y="f298"/>
                  </a:lnTo>
                  <a:lnTo>
                    <a:pt x="f1014" y="f296"/>
                  </a:lnTo>
                  <a:lnTo>
                    <a:pt x="f810" y="f282"/>
                  </a:lnTo>
                  <a:lnTo>
                    <a:pt x="f807" y="f283"/>
                  </a:lnTo>
                  <a:lnTo>
                    <a:pt x="f1015" y="f284"/>
                  </a:lnTo>
                  <a:lnTo>
                    <a:pt x="f1016" y="f291"/>
                  </a:lnTo>
                  <a:lnTo>
                    <a:pt x="f1017" y="f288"/>
                  </a:lnTo>
                  <a:lnTo>
                    <a:pt x="f800" y="f8"/>
                  </a:lnTo>
                  <a:lnTo>
                    <a:pt x="f1018" y="f8"/>
                  </a:lnTo>
                  <a:lnTo>
                    <a:pt x="f895" y="f8"/>
                  </a:lnTo>
                  <a:close/>
                  <a:moveTo>
                    <a:pt x="f1019" y="f36"/>
                  </a:moveTo>
                  <a:lnTo>
                    <a:pt x="f1020" y="f38"/>
                  </a:lnTo>
                  <a:lnTo>
                    <a:pt x="f92" y="f40"/>
                  </a:lnTo>
                  <a:lnTo>
                    <a:pt x="f1021" y="f42"/>
                  </a:lnTo>
                  <a:lnTo>
                    <a:pt x="f725" y="f44"/>
                  </a:lnTo>
                  <a:lnTo>
                    <a:pt x="f719" y="f46"/>
                  </a:lnTo>
                  <a:lnTo>
                    <a:pt x="f932" y="f48"/>
                  </a:lnTo>
                  <a:lnTo>
                    <a:pt x="f714" y="f50"/>
                  </a:lnTo>
                  <a:lnTo>
                    <a:pt x="f302" y="f50"/>
                  </a:lnTo>
                  <a:lnTo>
                    <a:pt x="f1022" y="f50"/>
                  </a:lnTo>
                  <a:lnTo>
                    <a:pt x="f706" y="f48"/>
                  </a:lnTo>
                  <a:lnTo>
                    <a:pt x="f1023" y="f55"/>
                  </a:lnTo>
                  <a:lnTo>
                    <a:pt x="f1024" y="f57"/>
                  </a:lnTo>
                  <a:lnTo>
                    <a:pt x="f868" y="f44"/>
                  </a:lnTo>
                  <a:lnTo>
                    <a:pt x="f699" y="f60"/>
                  </a:lnTo>
                  <a:lnTo>
                    <a:pt x="f866" y="f62"/>
                  </a:lnTo>
                  <a:lnTo>
                    <a:pt x="f1025" y="f64"/>
                  </a:lnTo>
                  <a:lnTo>
                    <a:pt x="f864" y="f66"/>
                  </a:lnTo>
                  <a:lnTo>
                    <a:pt x="f693" y="f68"/>
                  </a:lnTo>
                  <a:lnTo>
                    <a:pt x="f361" y="f70"/>
                  </a:lnTo>
                  <a:lnTo>
                    <a:pt x="f1026" y="f72"/>
                  </a:lnTo>
                  <a:lnTo>
                    <a:pt x="f316" y="f74"/>
                  </a:lnTo>
                  <a:lnTo>
                    <a:pt x="f1027" y="f76"/>
                  </a:lnTo>
                  <a:lnTo>
                    <a:pt x="f1028" y="f78"/>
                  </a:lnTo>
                  <a:lnTo>
                    <a:pt x="f628" y="f80"/>
                  </a:lnTo>
                  <a:lnTo>
                    <a:pt x="f15" y="f82"/>
                  </a:lnTo>
                  <a:lnTo>
                    <a:pt x="f948" y="f84"/>
                  </a:lnTo>
                  <a:lnTo>
                    <a:pt x="f374" y="f86"/>
                  </a:lnTo>
                  <a:lnTo>
                    <a:pt x="f133" y="f88"/>
                  </a:lnTo>
                  <a:lnTo>
                    <a:pt x="f630" y="f90"/>
                  </a:lnTo>
                  <a:lnTo>
                    <a:pt x="f685" y="f92"/>
                  </a:lnTo>
                  <a:lnTo>
                    <a:pt x="f1029" y="f94"/>
                  </a:lnTo>
                  <a:lnTo>
                    <a:pt x="f1030" y="f96"/>
                  </a:lnTo>
                  <a:lnTo>
                    <a:pt x="f141" y="f98"/>
                  </a:lnTo>
                  <a:lnTo>
                    <a:pt x="f1031" y="f100"/>
                  </a:lnTo>
                  <a:lnTo>
                    <a:pt x="f855" y="f102"/>
                  </a:lnTo>
                  <a:lnTo>
                    <a:pt x="f834" y="f104"/>
                  </a:lnTo>
                  <a:lnTo>
                    <a:pt x="f834" y="f105"/>
                  </a:lnTo>
                  <a:lnTo>
                    <a:pt x="f855" y="f106"/>
                  </a:lnTo>
                  <a:lnTo>
                    <a:pt x="f217" y="f108"/>
                  </a:lnTo>
                  <a:lnTo>
                    <a:pt x="f1031" y="f109"/>
                  </a:lnTo>
                  <a:lnTo>
                    <a:pt x="f1032" y="f111"/>
                  </a:lnTo>
                  <a:lnTo>
                    <a:pt x="f372" y="f113"/>
                  </a:lnTo>
                  <a:lnTo>
                    <a:pt x="f1033" y="f115"/>
                  </a:lnTo>
                  <a:lnTo>
                    <a:pt x="f1034" y="f117"/>
                  </a:lnTo>
                  <a:lnTo>
                    <a:pt x="f1035" y="f119"/>
                  </a:lnTo>
                  <a:lnTo>
                    <a:pt x="f135" y="f121"/>
                  </a:lnTo>
                  <a:lnTo>
                    <a:pt x="f950" y="f123"/>
                  </a:lnTo>
                  <a:lnTo>
                    <a:pt x="f1036" y="f125"/>
                  </a:lnTo>
                  <a:lnTo>
                    <a:pt x="f827" y="f127"/>
                  </a:lnTo>
                  <a:lnTo>
                    <a:pt x="f1037" y="f129"/>
                  </a:lnTo>
                  <a:lnTo>
                    <a:pt x="f1038" y="f131"/>
                  </a:lnTo>
                  <a:lnTo>
                    <a:pt x="f1039" y="f133"/>
                  </a:lnTo>
                  <a:lnTo>
                    <a:pt x="f1040" y="f135"/>
                  </a:lnTo>
                  <a:lnTo>
                    <a:pt x="f1041" y="f137"/>
                  </a:lnTo>
                  <a:lnTo>
                    <a:pt x="f1042" y="f139"/>
                  </a:lnTo>
                  <a:lnTo>
                    <a:pt x="f119" y="f141"/>
                  </a:lnTo>
                  <a:lnTo>
                    <a:pt x="f1043" y="f143"/>
                  </a:lnTo>
                  <a:lnTo>
                    <a:pt x="f616" y="f145"/>
                  </a:lnTo>
                  <a:lnTo>
                    <a:pt x="f232" y="f147"/>
                  </a:lnTo>
                  <a:lnTo>
                    <a:pt x="f941" y="f149"/>
                  </a:lnTo>
                  <a:lnTo>
                    <a:pt x="f109" y="f151"/>
                  </a:lnTo>
                  <a:lnTo>
                    <a:pt x="f1044" y="f153"/>
                  </a:lnTo>
                  <a:lnTo>
                    <a:pt x="f597" y="f155"/>
                  </a:lnTo>
                  <a:lnTo>
                    <a:pt x="f1045" y="f157"/>
                  </a:lnTo>
                  <a:lnTo>
                    <a:pt x="f351" y="f155"/>
                  </a:lnTo>
                  <a:lnTo>
                    <a:pt x="f1046" y="f160"/>
                  </a:lnTo>
                  <a:lnTo>
                    <a:pt x="f822" y="f153"/>
                  </a:lnTo>
                  <a:lnTo>
                    <a:pt x="f929" y="f163"/>
                  </a:lnTo>
                  <a:lnTo>
                    <a:pt x="f1047" y="f165"/>
                  </a:lnTo>
                  <a:lnTo>
                    <a:pt x="f92" y="f149"/>
                  </a:lnTo>
                  <a:lnTo>
                    <a:pt x="f491" y="f167"/>
                  </a:lnTo>
                  <a:lnTo>
                    <a:pt x="f255" y="f169"/>
                  </a:lnTo>
                  <a:lnTo>
                    <a:pt x="f815" y="f171"/>
                  </a:lnTo>
                  <a:lnTo>
                    <a:pt x="f1048" y="f173"/>
                  </a:lnTo>
                  <a:lnTo>
                    <a:pt x="f343" y="f174"/>
                  </a:lnTo>
                  <a:lnTo>
                    <a:pt x="f1049" y="f176"/>
                  </a:lnTo>
                  <a:lnTo>
                    <a:pt x="f1050" y="f178"/>
                  </a:lnTo>
                  <a:lnTo>
                    <a:pt x="f1001" y="f180"/>
                  </a:lnTo>
                  <a:lnTo>
                    <a:pt x="f397" y="f182"/>
                  </a:lnTo>
                  <a:lnTo>
                    <a:pt x="f716" y="f184"/>
                  </a:lnTo>
                  <a:lnTo>
                    <a:pt x="f326" y="f6"/>
                  </a:lnTo>
                  <a:lnTo>
                    <a:pt x="f936" y="f184"/>
                  </a:lnTo>
                  <a:lnTo>
                    <a:pt x="f937" y="f188"/>
                  </a:lnTo>
                  <a:lnTo>
                    <a:pt x="f1051" y="f190"/>
                  </a:lnTo>
                  <a:lnTo>
                    <a:pt x="f1052" y="f180"/>
                  </a:lnTo>
                  <a:lnTo>
                    <a:pt x="f610" y="f178"/>
                  </a:lnTo>
                  <a:lnTo>
                    <a:pt x="f1053" y="f176"/>
                  </a:lnTo>
                  <a:lnTo>
                    <a:pt x="f361" y="f194"/>
                  </a:lnTo>
                  <a:lnTo>
                    <a:pt x="f623" y="f196"/>
                  </a:lnTo>
                  <a:lnTo>
                    <a:pt x="f1054" y="f198"/>
                  </a:lnTo>
                  <a:lnTo>
                    <a:pt x="f1055" y="f200"/>
                  </a:lnTo>
                  <a:lnTo>
                    <a:pt x="f374" y="f201"/>
                  </a:lnTo>
                  <a:lnTo>
                    <a:pt x="f313" y="f203"/>
                  </a:lnTo>
                  <a:lnTo>
                    <a:pt x="f1056" y="f205"/>
                  </a:lnTo>
                  <a:lnTo>
                    <a:pt x="f169" y="f207"/>
                  </a:lnTo>
                  <a:lnTo>
                    <a:pt x="f639" y="f209"/>
                  </a:lnTo>
                  <a:lnTo>
                    <a:pt x="f157" y="f211"/>
                  </a:lnTo>
                  <a:lnTo>
                    <a:pt x="f1057" y="f213"/>
                  </a:lnTo>
                  <a:lnTo>
                    <a:pt x="f1058" y="f215"/>
                  </a:lnTo>
                  <a:lnTo>
                    <a:pt x="f1059" y="f217"/>
                  </a:lnTo>
                  <a:lnTo>
                    <a:pt x="f1060" y="f219"/>
                  </a:lnTo>
                  <a:lnTo>
                    <a:pt x="f1061" y="f221"/>
                  </a:lnTo>
                  <a:lnTo>
                    <a:pt x="f1062" y="f223"/>
                  </a:lnTo>
                  <a:lnTo>
                    <a:pt x="f1063" y="f127"/>
                  </a:lnTo>
                  <a:lnTo>
                    <a:pt x="f1064" y="f226"/>
                  </a:lnTo>
                  <a:lnTo>
                    <a:pt x="f174" y="f228"/>
                  </a:lnTo>
                  <a:lnTo>
                    <a:pt x="f662" y="f230"/>
                  </a:lnTo>
                  <a:lnTo>
                    <a:pt x="f12" y="f232"/>
                  </a:lnTo>
                  <a:lnTo>
                    <a:pt x="f180" y="f234"/>
                  </a:lnTo>
                  <a:lnTo>
                    <a:pt x="f190" y="f236"/>
                  </a:lnTo>
                  <a:lnTo>
                    <a:pt x="f188" y="f238"/>
                  </a:lnTo>
                  <a:lnTo>
                    <a:pt x="f184" y="f105"/>
                  </a:lnTo>
                  <a:lnTo>
                    <a:pt x="f6" y="f241"/>
                  </a:lnTo>
                  <a:lnTo>
                    <a:pt x="f184" y="f242"/>
                  </a:lnTo>
                  <a:lnTo>
                    <a:pt x="f188" y="f243"/>
                  </a:lnTo>
                  <a:lnTo>
                    <a:pt x="f182" y="f245"/>
                  </a:lnTo>
                  <a:lnTo>
                    <a:pt x="f180" y="f247"/>
                  </a:lnTo>
                  <a:lnTo>
                    <a:pt x="f178" y="f249"/>
                  </a:lnTo>
                  <a:lnTo>
                    <a:pt x="f1065" y="f251"/>
                  </a:lnTo>
                  <a:lnTo>
                    <a:pt x="f1066" y="f253"/>
                  </a:lnTo>
                  <a:lnTo>
                    <a:pt x="f670" y="f255"/>
                  </a:lnTo>
                  <a:lnTo>
                    <a:pt x="f171" y="f84"/>
                  </a:lnTo>
                  <a:lnTo>
                    <a:pt x="f1067" y="f258"/>
                  </a:lnTo>
                  <a:lnTo>
                    <a:pt x="f1068" y="f260"/>
                  </a:lnTo>
                  <a:lnTo>
                    <a:pt x="f1069" y="f262"/>
                  </a:lnTo>
                  <a:lnTo>
                    <a:pt x="f1070" y="f68"/>
                  </a:lnTo>
                  <a:lnTo>
                    <a:pt x="f1071" y="f62"/>
                  </a:lnTo>
                  <a:lnTo>
                    <a:pt x="f1072" y="f48"/>
                  </a:lnTo>
                  <a:lnTo>
                    <a:pt x="f1057" y="f266"/>
                  </a:lnTo>
                  <a:lnTo>
                    <a:pt x="f155" y="f267"/>
                  </a:lnTo>
                  <a:lnTo>
                    <a:pt x="f851" y="f269"/>
                  </a:lnTo>
                  <a:lnTo>
                    <a:pt x="f169" y="f270"/>
                  </a:lnTo>
                  <a:lnTo>
                    <a:pt x="f1056" y="f271"/>
                  </a:lnTo>
                  <a:lnTo>
                    <a:pt x="f1073" y="f273"/>
                  </a:lnTo>
                  <a:lnTo>
                    <a:pt x="f1074" y="f275"/>
                  </a:lnTo>
                  <a:lnTo>
                    <a:pt x="f15" y="f276"/>
                  </a:lnTo>
                  <a:lnTo>
                    <a:pt x="f125" y="f278"/>
                  </a:lnTo>
                  <a:lnTo>
                    <a:pt x="f1075" y="f280"/>
                  </a:lnTo>
                  <a:lnTo>
                    <a:pt x="f1076" y="f282"/>
                  </a:lnTo>
                  <a:lnTo>
                    <a:pt x="f616" y="f283"/>
                  </a:lnTo>
                  <a:lnTo>
                    <a:pt x="f610" y="f284"/>
                  </a:lnTo>
                  <a:lnTo>
                    <a:pt x="f1052" y="f285"/>
                  </a:lnTo>
                  <a:lnTo>
                    <a:pt x="f1051" y="f286"/>
                  </a:lnTo>
                  <a:lnTo>
                    <a:pt x="f1023" y="f288"/>
                  </a:lnTo>
                  <a:lnTo>
                    <a:pt x="f1077" y="f8"/>
                  </a:lnTo>
                  <a:lnTo>
                    <a:pt x="f593" y="f288"/>
                  </a:lnTo>
                  <a:lnTo>
                    <a:pt x="f932" y="f291"/>
                  </a:lnTo>
                  <a:lnTo>
                    <a:pt x="f98" y="f284"/>
                  </a:lnTo>
                  <a:lnTo>
                    <a:pt x="f96" y="f283"/>
                  </a:lnTo>
                  <a:lnTo>
                    <a:pt x="f1078" y="f282"/>
                  </a:lnTo>
                  <a:lnTo>
                    <a:pt x="f505" y="f296"/>
                  </a:lnTo>
                  <a:lnTo>
                    <a:pt x="f1004" y="f298"/>
                  </a:lnTo>
                  <a:lnTo>
                    <a:pt x="f1079" y="f276"/>
                  </a:lnTo>
                  <a:lnTo>
                    <a:pt x="f1019" y="f36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>
              <a:off x="423720" y="430200"/>
              <a:ext cx="493920" cy="1238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491"/>
                <a:gd name="f7" fmla="val 621"/>
                <a:gd name="f8" fmla="val 598"/>
                <a:gd name="f9" fmla="val 179"/>
                <a:gd name="f10" fmla="val 524"/>
                <a:gd name="f11" fmla="val 449"/>
                <a:gd name="f12" fmla="val 374"/>
                <a:gd name="f13" fmla="val 299"/>
                <a:gd name="f14" fmla="val 224"/>
                <a:gd name="f15" fmla="val 150"/>
                <a:gd name="f16" fmla="val 75"/>
                <a:gd name="f17" fmla="val 176"/>
                <a:gd name="f18" fmla="val 423"/>
                <a:gd name="f19" fmla="val 907"/>
                <a:gd name="f20" fmla="val 250"/>
                <a:gd name="f21" fmla="val 781"/>
                <a:gd name="f22" fmla="val 539"/>
                <a:gd name="f23" fmla="val 776"/>
                <a:gd name="f24" fmla="val 809"/>
                <a:gd name="f25" fmla="val 842"/>
                <a:gd name="f26" fmla="val 874"/>
                <a:gd name="f27" fmla="val 939"/>
                <a:gd name="f28" fmla="val 972"/>
                <a:gd name="f29" fmla="val 1005"/>
                <a:gd name="f30" fmla="val 1038"/>
                <a:gd name="f31" fmla="val 1275"/>
                <a:gd name="f32" fmla="val 1033"/>
                <a:gd name="f33" fmla="val 1814"/>
                <a:gd name="f34" fmla="val 1740"/>
                <a:gd name="f35" fmla="val 1665"/>
                <a:gd name="f36" fmla="val 1590"/>
                <a:gd name="f37" fmla="val 1515"/>
                <a:gd name="f38" fmla="val 1440"/>
                <a:gd name="f39" fmla="val 1366"/>
                <a:gd name="f40" fmla="val 1291"/>
                <a:gd name="f41" fmla="val 1216"/>
                <a:gd name="f42" fmla="val 1391"/>
                <a:gd name="f43" fmla="val 1639"/>
                <a:gd name="f44" fmla="val 2123"/>
                <a:gd name="f45" fmla="val 1996"/>
                <a:gd name="f46" fmla="val 1754"/>
                <a:gd name="f47" fmla="val 1991"/>
                <a:gd name="f48" fmla="val 2024"/>
                <a:gd name="f49" fmla="val 2057"/>
                <a:gd name="f50" fmla="val 2090"/>
                <a:gd name="f51" fmla="val 2155"/>
                <a:gd name="f52" fmla="val 2188"/>
                <a:gd name="f53" fmla="val 2220"/>
                <a:gd name="f54" fmla="val 2253"/>
                <a:gd name="f55" fmla="val 2248"/>
                <a:gd name="f56" fmla="+- 0 0 0"/>
                <a:gd name="f57" fmla="*/ f3 1 2491"/>
                <a:gd name="f58" fmla="*/ f4 1 621"/>
                <a:gd name="f59" fmla="*/ f56 f0 1"/>
                <a:gd name="f60" fmla="*/ 0 f57 1"/>
                <a:gd name="f61" fmla="*/ 0 f58 1"/>
                <a:gd name="f62" fmla="*/ f59 1 f2"/>
                <a:gd name="f63" fmla="+- f62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</a:cxnLst>
              <a:rect l="l" t="t" r="r" b="b"/>
              <a:pathLst>
                <a:path w="2491" h="621">
                  <a:moveTo>
                    <a:pt x="f8" y="f9"/>
                  </a:moveTo>
                  <a:lnTo>
                    <a:pt x="f8" y="f5"/>
                  </a:lnTo>
                  <a:lnTo>
                    <a:pt x="f10" y="f5"/>
                  </a:lnTo>
                  <a:lnTo>
                    <a:pt x="f11" y="f5"/>
                  </a:lnTo>
                  <a:lnTo>
                    <a:pt x="f12" y="f5"/>
                  </a:lnTo>
                  <a:lnTo>
                    <a:pt x="f13" y="f5"/>
                  </a:lnTo>
                  <a:lnTo>
                    <a:pt x="f14" y="f5"/>
                  </a:lnTo>
                  <a:lnTo>
                    <a:pt x="f15" y="f5"/>
                  </a:lnTo>
                  <a:lnTo>
                    <a:pt x="f16" y="f5"/>
                  </a:lnTo>
                  <a:lnTo>
                    <a:pt x="f5" y="f5"/>
                  </a:lnTo>
                  <a:lnTo>
                    <a:pt x="f5" y="f9"/>
                  </a:lnTo>
                  <a:lnTo>
                    <a:pt x="f17" y="f9"/>
                  </a:lnTo>
                  <a:lnTo>
                    <a:pt x="f17" y="f7"/>
                  </a:lnTo>
                  <a:lnTo>
                    <a:pt x="f18" y="f7"/>
                  </a:lnTo>
                  <a:lnTo>
                    <a:pt x="f18" y="f9"/>
                  </a:lnTo>
                  <a:lnTo>
                    <a:pt x="f8" y="f9"/>
                  </a:lnTo>
                  <a:close/>
                  <a:moveTo>
                    <a:pt x="f19" y="f20"/>
                  </a:moveTo>
                  <a:lnTo>
                    <a:pt x="f21" y="f7"/>
                  </a:lnTo>
                  <a:lnTo>
                    <a:pt x="f22" y="f7"/>
                  </a:lnTo>
                  <a:lnTo>
                    <a:pt x="f23" y="f5"/>
                  </a:lnTo>
                  <a:lnTo>
                    <a:pt x="f24" y="f5"/>
                  </a:lnTo>
                  <a:lnTo>
                    <a:pt x="f25" y="f5"/>
                  </a:lnTo>
                  <a:lnTo>
                    <a:pt x="f26" y="f5"/>
                  </a:lnTo>
                  <a:lnTo>
                    <a:pt x="f19" y="f5"/>
                  </a:lnTo>
                  <a:lnTo>
                    <a:pt x="f27" y="f5"/>
                  </a:lnTo>
                  <a:lnTo>
                    <a:pt x="f28" y="f5"/>
                  </a:lnTo>
                  <a:lnTo>
                    <a:pt x="f29" y="f5"/>
                  </a:lnTo>
                  <a:lnTo>
                    <a:pt x="f30" y="f5"/>
                  </a:lnTo>
                  <a:lnTo>
                    <a:pt x="f31" y="f7"/>
                  </a:lnTo>
                  <a:lnTo>
                    <a:pt x="f32" y="f7"/>
                  </a:lnTo>
                  <a:lnTo>
                    <a:pt x="f19" y="f20"/>
                  </a:lnTo>
                  <a:close/>
                  <a:moveTo>
                    <a:pt x="f33" y="f9"/>
                  </a:moveTo>
                  <a:lnTo>
                    <a:pt x="f33" y="f5"/>
                  </a:lnTo>
                  <a:lnTo>
                    <a:pt x="f34" y="f5"/>
                  </a:lnTo>
                  <a:lnTo>
                    <a:pt x="f35" y="f5"/>
                  </a:lnTo>
                  <a:lnTo>
                    <a:pt x="f36" y="f5"/>
                  </a:lnTo>
                  <a:lnTo>
                    <a:pt x="f37" y="f5"/>
                  </a:lnTo>
                  <a:lnTo>
                    <a:pt x="f38" y="f5"/>
                  </a:lnTo>
                  <a:lnTo>
                    <a:pt x="f39" y="f5"/>
                  </a:lnTo>
                  <a:lnTo>
                    <a:pt x="f40" y="f5"/>
                  </a:lnTo>
                  <a:lnTo>
                    <a:pt x="f41" y="f5"/>
                  </a:lnTo>
                  <a:lnTo>
                    <a:pt x="f41" y="f9"/>
                  </a:lnTo>
                  <a:lnTo>
                    <a:pt x="f42" y="f9"/>
                  </a:lnTo>
                  <a:lnTo>
                    <a:pt x="f42" y="f7"/>
                  </a:lnTo>
                  <a:lnTo>
                    <a:pt x="f43" y="f7"/>
                  </a:lnTo>
                  <a:lnTo>
                    <a:pt x="f43" y="f9"/>
                  </a:lnTo>
                  <a:lnTo>
                    <a:pt x="f33" y="f9"/>
                  </a:lnTo>
                  <a:close/>
                  <a:moveTo>
                    <a:pt x="f44" y="f20"/>
                  </a:moveTo>
                  <a:lnTo>
                    <a:pt x="f45" y="f7"/>
                  </a:lnTo>
                  <a:lnTo>
                    <a:pt x="f46" y="f7"/>
                  </a:lnTo>
                  <a:lnTo>
                    <a:pt x="f47" y="f5"/>
                  </a:lnTo>
                  <a:lnTo>
                    <a:pt x="f48" y="f5"/>
                  </a:lnTo>
                  <a:lnTo>
                    <a:pt x="f49" y="f5"/>
                  </a:lnTo>
                  <a:lnTo>
                    <a:pt x="f50" y="f5"/>
                  </a:lnTo>
                  <a:lnTo>
                    <a:pt x="f44" y="f5"/>
                  </a:lnTo>
                  <a:lnTo>
                    <a:pt x="f51" y="f5"/>
                  </a:lnTo>
                  <a:lnTo>
                    <a:pt x="f52" y="f5"/>
                  </a:lnTo>
                  <a:lnTo>
                    <a:pt x="f53" y="f5"/>
                  </a:lnTo>
                  <a:lnTo>
                    <a:pt x="f54" y="f5"/>
                  </a:lnTo>
                  <a:lnTo>
                    <a:pt x="f6" y="f7"/>
                  </a:lnTo>
                  <a:lnTo>
                    <a:pt x="f55" y="f7"/>
                  </a:lnTo>
                  <a:lnTo>
                    <a:pt x="f44" y="f20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10" name="Freeform 9"/>
            <p:cNvSpPr/>
            <p:nvPr/>
          </p:nvSpPr>
          <p:spPr>
            <a:xfrm>
              <a:off x="2108160" y="638280"/>
              <a:ext cx="1577880" cy="166680"/>
            </a:xfrm>
            <a:custGeom>
              <a:avLst/>
              <a:gdLst>
                <a:gd name="f0" fmla="val 10800000"/>
                <a:gd name="f1" fmla="val 5400000"/>
                <a:gd name="f2" fmla="val 360"/>
                <a:gd name="f3" fmla="val 180"/>
                <a:gd name="f4" fmla="val w"/>
                <a:gd name="f5" fmla="val h"/>
                <a:gd name="f6" fmla="val 0"/>
                <a:gd name="f7" fmla="val 7953"/>
                <a:gd name="f8" fmla="val 842"/>
                <a:gd name="f9" fmla="val 324"/>
                <a:gd name="f10" fmla="val 277"/>
                <a:gd name="f11" fmla="val 344"/>
                <a:gd name="f12" fmla="val 81"/>
                <a:gd name="f13" fmla="val 569"/>
                <a:gd name="f14" fmla="val 352"/>
                <a:gd name="f15" fmla="val 637"/>
                <a:gd name="f16" fmla="val 11"/>
                <a:gd name="f17" fmla="val 338"/>
                <a:gd name="f18" fmla="val 79"/>
                <a:gd name="f19" fmla="val 401"/>
                <a:gd name="f20" fmla="val 188"/>
                <a:gd name="f21" fmla="val 492"/>
                <a:gd name="f22" fmla="val 556"/>
                <a:gd name="f23" fmla="val 284"/>
                <a:gd name="f24" fmla="val 566"/>
                <a:gd name="f25" fmla="val 300"/>
                <a:gd name="f26" fmla="val 578"/>
                <a:gd name="f27" fmla="val 317"/>
                <a:gd name="f28" fmla="val 589"/>
                <a:gd name="f29" fmla="val 337"/>
                <a:gd name="f30" fmla="val 601"/>
                <a:gd name="f31" fmla="val 357"/>
                <a:gd name="f32" fmla="val 604"/>
                <a:gd name="f33" fmla="val 614"/>
                <a:gd name="f34" fmla="val 340"/>
                <a:gd name="f35" fmla="val 625"/>
                <a:gd name="f36" fmla="val 321"/>
                <a:gd name="f37" fmla="val 636"/>
                <a:gd name="f38" fmla="val 303"/>
                <a:gd name="f39" fmla="val 649"/>
                <a:gd name="f40" fmla="val 283"/>
                <a:gd name="f41" fmla="val 712"/>
                <a:gd name="f42" fmla="val 800"/>
                <a:gd name="f43" fmla="val 646"/>
                <a:gd name="f44" fmla="val 405"/>
                <a:gd name="f45" fmla="val 805"/>
                <a:gd name="f46" fmla="val 535"/>
                <a:gd name="f47" fmla="val 635"/>
                <a:gd name="f48" fmla="val 520"/>
                <a:gd name="f49" fmla="val 624"/>
                <a:gd name="f50" fmla="val 501"/>
                <a:gd name="f51" fmla="val 612"/>
                <a:gd name="f52" fmla="val 481"/>
                <a:gd name="f53" fmla="val 598"/>
                <a:gd name="f54" fmla="val 457"/>
                <a:gd name="f55" fmla="val 596"/>
                <a:gd name="f56" fmla="val 588"/>
                <a:gd name="f57" fmla="val 472"/>
                <a:gd name="f58" fmla="val 490"/>
                <a:gd name="f59" fmla="val 564"/>
                <a:gd name="f60" fmla="val 511"/>
                <a:gd name="f61" fmla="val 549"/>
                <a:gd name="f62" fmla="val 484"/>
                <a:gd name="f63" fmla="val 394"/>
                <a:gd name="f64" fmla="val 553"/>
                <a:gd name="f65" fmla="val 408"/>
                <a:gd name="f66" fmla="val 883"/>
                <a:gd name="f67" fmla="val 820"/>
                <a:gd name="f68" fmla="val 334"/>
                <a:gd name="f69" fmla="val 298"/>
                <a:gd name="f70" fmla="val 882"/>
                <a:gd name="f71" fmla="val 261"/>
                <a:gd name="f72" fmla="val 881"/>
                <a:gd name="f73" fmla="val 224"/>
                <a:gd name="f74" fmla="val 880"/>
                <a:gd name="f75" fmla="val 953"/>
                <a:gd name="f76" fmla="val 957"/>
                <a:gd name="f77" fmla="val 265"/>
                <a:gd name="f78" fmla="val 958"/>
                <a:gd name="f79" fmla="val 965"/>
                <a:gd name="f80" fmla="val 255"/>
                <a:gd name="f81" fmla="val 972"/>
                <a:gd name="f82" fmla="val 244"/>
                <a:gd name="f83" fmla="val 979"/>
                <a:gd name="f84" fmla="val 235"/>
                <a:gd name="f85" fmla="val 988"/>
                <a:gd name="f86" fmla="val 227"/>
                <a:gd name="f87" fmla="val 996"/>
                <a:gd name="f88" fmla="val 219"/>
                <a:gd name="f89" fmla="val 1005"/>
                <a:gd name="f90" fmla="val 211"/>
                <a:gd name="f91" fmla="val 1014"/>
                <a:gd name="f92" fmla="val 205"/>
                <a:gd name="f93" fmla="val 1024"/>
                <a:gd name="f94" fmla="val 199"/>
                <a:gd name="f95" fmla="val 1034"/>
                <a:gd name="f96" fmla="val 194"/>
                <a:gd name="f97" fmla="val 1045"/>
                <a:gd name="f98" fmla="val 190"/>
                <a:gd name="f99" fmla="val 1055"/>
                <a:gd name="f100" fmla="val 186"/>
                <a:gd name="f101" fmla="val 1068"/>
                <a:gd name="f102" fmla="val 183"/>
                <a:gd name="f103" fmla="val 1079"/>
                <a:gd name="f104" fmla="val 181"/>
                <a:gd name="f105" fmla="val 1091"/>
                <a:gd name="f106" fmla="val 178"/>
                <a:gd name="f107" fmla="val 1105"/>
                <a:gd name="f108" fmla="val 177"/>
                <a:gd name="f109" fmla="val 1118"/>
                <a:gd name="f110" fmla="val 1138"/>
                <a:gd name="f111" fmla="val 1157"/>
                <a:gd name="f112" fmla="val 182"/>
                <a:gd name="f113" fmla="val 1166"/>
                <a:gd name="f114" fmla="val 184"/>
                <a:gd name="f115" fmla="val 1176"/>
                <a:gd name="f116" fmla="val 187"/>
                <a:gd name="f117" fmla="val 1185"/>
                <a:gd name="f118" fmla="val 1193"/>
                <a:gd name="f119" fmla="val 193"/>
                <a:gd name="f120" fmla="val 1201"/>
                <a:gd name="f121" fmla="val 198"/>
                <a:gd name="f122" fmla="val 1210"/>
                <a:gd name="f123" fmla="val 202"/>
                <a:gd name="f124" fmla="val 1218"/>
                <a:gd name="f125" fmla="val 207"/>
                <a:gd name="f126" fmla="val 1225"/>
                <a:gd name="f127" fmla="val 213"/>
                <a:gd name="f128" fmla="val 1240"/>
                <a:gd name="f129" fmla="val 226"/>
                <a:gd name="f130" fmla="val 1254"/>
                <a:gd name="f131" fmla="val 241"/>
                <a:gd name="f132" fmla="val 1266"/>
                <a:gd name="f133" fmla="val 258"/>
                <a:gd name="f134" fmla="val 1277"/>
                <a:gd name="f135" fmla="val 275"/>
                <a:gd name="f136" fmla="val 1287"/>
                <a:gd name="f137" fmla="val 294"/>
                <a:gd name="f138" fmla="val 1294"/>
                <a:gd name="f139" fmla="val 314"/>
                <a:gd name="f140" fmla="val 1300"/>
                <a:gd name="f141" fmla="val 335"/>
                <a:gd name="f142" fmla="val 1304"/>
                <a:gd name="f143" fmla="val 1307"/>
                <a:gd name="f144" fmla="val 381"/>
                <a:gd name="f145" fmla="val 1308"/>
                <a:gd name="f146" fmla="val 406"/>
                <a:gd name="f147" fmla="val 434"/>
                <a:gd name="f148" fmla="val 460"/>
                <a:gd name="f149" fmla="val 1302"/>
                <a:gd name="f150" fmla="val 473"/>
                <a:gd name="f151" fmla="val 1299"/>
                <a:gd name="f152" fmla="val 485"/>
                <a:gd name="f153" fmla="val 1296"/>
                <a:gd name="f154" fmla="val 497"/>
                <a:gd name="f155" fmla="val 1292"/>
                <a:gd name="f156" fmla="val 509"/>
                <a:gd name="f157" fmla="val 1288"/>
                <a:gd name="f158" fmla="val 1283"/>
                <a:gd name="f159" fmla="val 530"/>
                <a:gd name="f160" fmla="val 1278"/>
                <a:gd name="f161" fmla="val 541"/>
                <a:gd name="f162" fmla="val 1272"/>
                <a:gd name="f163" fmla="val 551"/>
                <a:gd name="f164" fmla="val 560"/>
                <a:gd name="f165" fmla="val 1260"/>
                <a:gd name="f166" fmla="val 1253"/>
                <a:gd name="f167" fmla="val 579"/>
                <a:gd name="f168" fmla="val 1245"/>
                <a:gd name="f169" fmla="val 587"/>
                <a:gd name="f170" fmla="val 1231"/>
                <a:gd name="f171" fmla="val 1215"/>
                <a:gd name="f172" fmla="val 1207"/>
                <a:gd name="f173" fmla="val 619"/>
                <a:gd name="f174" fmla="val 1198"/>
                <a:gd name="f175" fmla="val 1190"/>
                <a:gd name="f176" fmla="val 628"/>
                <a:gd name="f177" fmla="val 1181"/>
                <a:gd name="f178" fmla="val 632"/>
                <a:gd name="f179" fmla="val 1163"/>
                <a:gd name="f180" fmla="val 638"/>
                <a:gd name="f181" fmla="val 1144"/>
                <a:gd name="f182" fmla="val 643"/>
                <a:gd name="f183" fmla="val 1123"/>
                <a:gd name="f184" fmla="val 647"/>
                <a:gd name="f185" fmla="val 1103"/>
                <a:gd name="f186" fmla="val 648"/>
                <a:gd name="f187" fmla="val 1069"/>
                <a:gd name="f188" fmla="val 644"/>
                <a:gd name="f189" fmla="val 1058"/>
                <a:gd name="f190" fmla="val 642"/>
                <a:gd name="f191" fmla="val 1048"/>
                <a:gd name="f192" fmla="val 640"/>
                <a:gd name="f193" fmla="val 1038"/>
                <a:gd name="f194" fmla="val 1029"/>
                <a:gd name="f195" fmla="val 633"/>
                <a:gd name="f196" fmla="val 1019"/>
                <a:gd name="f197" fmla="val 629"/>
                <a:gd name="f198" fmla="val 1011"/>
                <a:gd name="f199" fmla="val 1003"/>
                <a:gd name="f200" fmla="val 620"/>
                <a:gd name="f201" fmla="val 989"/>
                <a:gd name="f202" fmla="val 607"/>
                <a:gd name="f203" fmla="val 981"/>
                <a:gd name="f204" fmla="val 600"/>
                <a:gd name="f205" fmla="val 975"/>
                <a:gd name="f206" fmla="val 593"/>
                <a:gd name="f207" fmla="val 969"/>
                <a:gd name="f208" fmla="val 585"/>
                <a:gd name="f209" fmla="val 964"/>
                <a:gd name="f210" fmla="val 577"/>
                <a:gd name="f211" fmla="val 377"/>
                <a:gd name="f212" fmla="val 454"/>
                <a:gd name="f213" fmla="val 468"/>
                <a:gd name="f214" fmla="val 966"/>
                <a:gd name="f215" fmla="val 480"/>
                <a:gd name="f216" fmla="val 504"/>
                <a:gd name="f217" fmla="val 977"/>
                <a:gd name="f218" fmla="val 515"/>
                <a:gd name="f219" fmla="val 983"/>
                <a:gd name="f220" fmla="val 525"/>
                <a:gd name="f221" fmla="val 991"/>
                <a:gd name="f222" fmla="val 1000"/>
                <a:gd name="f223" fmla="val 546"/>
                <a:gd name="f224" fmla="val 1009"/>
                <a:gd name="f225" fmla="val 554"/>
                <a:gd name="f226" fmla="val 1018"/>
                <a:gd name="f227" fmla="val 562"/>
                <a:gd name="f228" fmla="val 568"/>
                <a:gd name="f229" fmla="val 1040"/>
                <a:gd name="f230" fmla="val 573"/>
                <a:gd name="f231" fmla="val 1051"/>
                <a:gd name="f232" fmla="val 1064"/>
                <a:gd name="f233" fmla="val 581"/>
                <a:gd name="f234" fmla="val 1077"/>
                <a:gd name="f235" fmla="val 583"/>
                <a:gd name="f236" fmla="val 1090"/>
                <a:gd name="f237" fmla="val 1106"/>
                <a:gd name="f238" fmla="val 1120"/>
                <a:gd name="f239" fmla="val 580"/>
                <a:gd name="f240" fmla="val 1133"/>
                <a:gd name="f241" fmla="val 1147"/>
                <a:gd name="f242" fmla="val 571"/>
                <a:gd name="f243" fmla="val 1159"/>
                <a:gd name="f244" fmla="val 1170"/>
                <a:gd name="f245" fmla="val 547"/>
                <a:gd name="f246" fmla="val 523"/>
                <a:gd name="f247" fmla="val 1205"/>
                <a:gd name="f248" fmla="val 510"/>
                <a:gd name="f249" fmla="val 1212"/>
                <a:gd name="f250" fmla="val 495"/>
                <a:gd name="f251" fmla="val 1217"/>
                <a:gd name="f252" fmla="val 1221"/>
                <a:gd name="f253" fmla="val 463"/>
                <a:gd name="f254" fmla="val 1224"/>
                <a:gd name="f255" fmla="val 447"/>
                <a:gd name="f256" fmla="val 1226"/>
                <a:gd name="f257" fmla="val 428"/>
                <a:gd name="f258" fmla="val 410"/>
                <a:gd name="f259" fmla="val 392"/>
                <a:gd name="f260" fmla="val 376"/>
                <a:gd name="f261" fmla="val 345"/>
                <a:gd name="f262" fmla="val 1213"/>
                <a:gd name="f263" fmla="val 331"/>
                <a:gd name="f264" fmla="val 1206"/>
                <a:gd name="f265" fmla="val 1200"/>
                <a:gd name="f266" fmla="val 305"/>
                <a:gd name="f267" fmla="val 1192"/>
                <a:gd name="f268" fmla="val 293"/>
                <a:gd name="f269" fmla="val 1182"/>
                <a:gd name="f270" fmla="val 280"/>
                <a:gd name="f271" fmla="val 1172"/>
                <a:gd name="f272" fmla="val 271"/>
                <a:gd name="f273" fmla="val 1160"/>
                <a:gd name="f274" fmla="val 262"/>
                <a:gd name="f275" fmla="val 1149"/>
                <a:gd name="f276" fmla="val 1136"/>
                <a:gd name="f277" fmla="val 249"/>
                <a:gd name="f278" fmla="val 1122"/>
                <a:gd name="f279" fmla="val 245"/>
                <a:gd name="f280" fmla="val 1108"/>
                <a:gd name="f281" fmla="val 243"/>
                <a:gd name="f282" fmla="val 1092"/>
                <a:gd name="f283" fmla="val 242"/>
                <a:gd name="f284" fmla="val 1082"/>
                <a:gd name="f285" fmla="val 1072"/>
                <a:gd name="f286" fmla="val 1062"/>
                <a:gd name="f287" fmla="val 246"/>
                <a:gd name="f288" fmla="val 1052"/>
                <a:gd name="f289" fmla="val 1042"/>
                <a:gd name="f290" fmla="val 254"/>
                <a:gd name="f291" fmla="val 1033"/>
                <a:gd name="f292" fmla="val 264"/>
                <a:gd name="f293" fmla="val 1015"/>
                <a:gd name="f294" fmla="val 270"/>
                <a:gd name="f295" fmla="val 1007"/>
                <a:gd name="f296" fmla="val 999"/>
                <a:gd name="f297" fmla="val 285"/>
                <a:gd name="f298" fmla="val 993"/>
                <a:gd name="f299" fmla="val 987"/>
                <a:gd name="f300" fmla="val 312"/>
                <a:gd name="f301" fmla="val 976"/>
                <a:gd name="f302" fmla="val 333"/>
                <a:gd name="f303" fmla="val 967"/>
                <a:gd name="f304" fmla="val 353"/>
                <a:gd name="f305" fmla="val 363"/>
                <a:gd name="f306" fmla="val 370"/>
                <a:gd name="f307" fmla="val 1771"/>
                <a:gd name="f308" fmla="val 427"/>
                <a:gd name="f309" fmla="val 1457"/>
                <a:gd name="f310" fmla="val 426"/>
                <a:gd name="f311" fmla="val 1458"/>
                <a:gd name="f312" fmla="val 445"/>
                <a:gd name="f313" fmla="val 1460"/>
                <a:gd name="f314" fmla="val 1464"/>
                <a:gd name="f315" fmla="val 1469"/>
                <a:gd name="f316" fmla="val 1477"/>
                <a:gd name="f317" fmla="val 1484"/>
                <a:gd name="f318" fmla="val 1493"/>
                <a:gd name="f319" fmla="val 1504"/>
                <a:gd name="f320" fmla="val 1515"/>
                <a:gd name="f321" fmla="val 1526"/>
                <a:gd name="f322" fmla="val 1537"/>
                <a:gd name="f323" fmla="val 1551"/>
                <a:gd name="f324" fmla="val 1564"/>
                <a:gd name="f325" fmla="val 1578"/>
                <a:gd name="f326" fmla="val 1594"/>
                <a:gd name="f327" fmla="val 582"/>
                <a:gd name="f328" fmla="val 1610"/>
                <a:gd name="f329" fmla="val 1628"/>
                <a:gd name="f330" fmla="val 1644"/>
                <a:gd name="f331" fmla="val 1660"/>
                <a:gd name="f332" fmla="val 1676"/>
                <a:gd name="f333" fmla="val 1690"/>
                <a:gd name="f334" fmla="val 1706"/>
                <a:gd name="f335" fmla="val 1720"/>
                <a:gd name="f336" fmla="val 1735"/>
                <a:gd name="f337" fmla="val 559"/>
                <a:gd name="f338" fmla="val 1748"/>
                <a:gd name="f339" fmla="val 618"/>
                <a:gd name="f340" fmla="val 1733"/>
                <a:gd name="f341" fmla="val 1715"/>
                <a:gd name="f342" fmla="val 630"/>
                <a:gd name="f343" fmla="val 1698"/>
                <a:gd name="f344" fmla="val 1680"/>
                <a:gd name="f345" fmla="val 639"/>
                <a:gd name="f346" fmla="val 1661"/>
                <a:gd name="f347" fmla="val 1641"/>
                <a:gd name="f348" fmla="val 1621"/>
                <a:gd name="f349" fmla="val 1599"/>
                <a:gd name="f350" fmla="val 1574"/>
                <a:gd name="f351" fmla="val 1539"/>
                <a:gd name="f352" fmla="val 1528"/>
                <a:gd name="f353" fmla="val 1518"/>
                <a:gd name="f354" fmla="val 634"/>
                <a:gd name="f355" fmla="val 1507"/>
                <a:gd name="f356" fmla="val 631"/>
                <a:gd name="f357" fmla="val 1497"/>
                <a:gd name="f358" fmla="val 627"/>
                <a:gd name="f359" fmla="val 1488"/>
                <a:gd name="f360" fmla="val 622"/>
                <a:gd name="f361" fmla="val 1479"/>
                <a:gd name="f362" fmla="val 617"/>
                <a:gd name="f363" fmla="val 1461"/>
                <a:gd name="f364" fmla="val 605"/>
                <a:gd name="f365" fmla="val 1453"/>
                <a:gd name="f366" fmla="val 1445"/>
                <a:gd name="f367" fmla="val 592"/>
                <a:gd name="f368" fmla="val 1438"/>
                <a:gd name="f369" fmla="val 584"/>
                <a:gd name="f370" fmla="val 1430"/>
                <a:gd name="f371" fmla="val 576"/>
                <a:gd name="f372" fmla="val 1423"/>
                <a:gd name="f373" fmla="val 567"/>
                <a:gd name="f374" fmla="val 1417"/>
                <a:gd name="f375" fmla="val 1412"/>
                <a:gd name="f376" fmla="val 1406"/>
                <a:gd name="f377" fmla="val 542"/>
                <a:gd name="f378" fmla="val 1402"/>
                <a:gd name="f379" fmla="val 531"/>
                <a:gd name="f380" fmla="val 1397"/>
                <a:gd name="f381" fmla="val 522"/>
                <a:gd name="f382" fmla="val 1393"/>
                <a:gd name="f383" fmla="val 512"/>
                <a:gd name="f384" fmla="val 1389"/>
                <a:gd name="f385" fmla="val 1386"/>
                <a:gd name="f386" fmla="val 1384"/>
                <a:gd name="f387" fmla="val 1382"/>
                <a:gd name="f388" fmla="val 469"/>
                <a:gd name="f389" fmla="val 1379"/>
                <a:gd name="f390" fmla="val 1378"/>
                <a:gd name="f391" fmla="val 419"/>
                <a:gd name="f392" fmla="val 346"/>
                <a:gd name="f393" fmla="val 1392"/>
                <a:gd name="f394" fmla="val 313"/>
                <a:gd name="f395" fmla="val 1401"/>
                <a:gd name="f396" fmla="val 1411"/>
                <a:gd name="f397" fmla="val 282"/>
                <a:gd name="f398" fmla="val 1416"/>
                <a:gd name="f399" fmla="val 273"/>
                <a:gd name="f400" fmla="val 1422"/>
                <a:gd name="f401" fmla="val 1428"/>
                <a:gd name="f402" fmla="val 1436"/>
                <a:gd name="f403" fmla="val 1443"/>
                <a:gd name="f404" fmla="val 238"/>
                <a:gd name="f405" fmla="val 1451"/>
                <a:gd name="f406" fmla="val 230"/>
                <a:gd name="f407" fmla="val 223"/>
                <a:gd name="f408" fmla="val 1466"/>
                <a:gd name="f409" fmla="val 217"/>
                <a:gd name="f410" fmla="val 1476"/>
                <a:gd name="f411" fmla="val 210"/>
                <a:gd name="f412" fmla="val 204"/>
                <a:gd name="f413" fmla="val 1502"/>
                <a:gd name="f414" fmla="val 195"/>
                <a:gd name="f415" fmla="val 1513"/>
                <a:gd name="f416" fmla="val 191"/>
                <a:gd name="f417" fmla="val 1522"/>
                <a:gd name="f418" fmla="val 1532"/>
                <a:gd name="f419" fmla="val 185"/>
                <a:gd name="f420" fmla="val 1543"/>
                <a:gd name="f421" fmla="val 1554"/>
                <a:gd name="f422" fmla="val 179"/>
                <a:gd name="f423" fmla="val 1565"/>
                <a:gd name="f424" fmla="val 1576"/>
                <a:gd name="f425" fmla="val 1589"/>
                <a:gd name="f426" fmla="val 1601"/>
                <a:gd name="f427" fmla="val 1612"/>
                <a:gd name="f428" fmla="val 1624"/>
                <a:gd name="f429" fmla="val 1635"/>
                <a:gd name="f430" fmla="val 1645"/>
                <a:gd name="f431" fmla="val 1655"/>
                <a:gd name="f432" fmla="val 1665"/>
                <a:gd name="f433" fmla="val 192"/>
                <a:gd name="f434" fmla="val 1675"/>
                <a:gd name="f435" fmla="val 196"/>
                <a:gd name="f436" fmla="val 1683"/>
                <a:gd name="f437" fmla="val 201"/>
                <a:gd name="f438" fmla="val 1692"/>
                <a:gd name="f439" fmla="val 206"/>
                <a:gd name="f440" fmla="val 1701"/>
                <a:gd name="f441" fmla="val 212"/>
                <a:gd name="f442" fmla="val 1708"/>
                <a:gd name="f443" fmla="val 220"/>
                <a:gd name="f444" fmla="val 1716"/>
                <a:gd name="f445" fmla="val 1723"/>
                <a:gd name="f446" fmla="val 234"/>
                <a:gd name="f447" fmla="val 1729"/>
                <a:gd name="f448" fmla="val 1736"/>
                <a:gd name="f449" fmla="val 251"/>
                <a:gd name="f450" fmla="val 1745"/>
                <a:gd name="f451" fmla="val 266"/>
                <a:gd name="f452" fmla="val 1753"/>
                <a:gd name="f453" fmla="val 281"/>
                <a:gd name="f454" fmla="val 1759"/>
                <a:gd name="f455" fmla="val 1764"/>
                <a:gd name="f456" fmla="val 1768"/>
                <a:gd name="f457" fmla="val 332"/>
                <a:gd name="f458" fmla="val 1772"/>
                <a:gd name="f459" fmla="val 349"/>
                <a:gd name="f460" fmla="val 1774"/>
                <a:gd name="f461" fmla="val 369"/>
                <a:gd name="f462" fmla="val 388"/>
                <a:gd name="f463" fmla="val 400"/>
                <a:gd name="f464" fmla="val 1773"/>
                <a:gd name="f465" fmla="val 368"/>
                <a:gd name="f466" fmla="val 1696"/>
                <a:gd name="f467" fmla="val 355"/>
                <a:gd name="f468" fmla="val 1694"/>
                <a:gd name="f469" fmla="val 1687"/>
                <a:gd name="f470" fmla="val 311"/>
                <a:gd name="f471" fmla="val 301"/>
                <a:gd name="f472" fmla="val 1678"/>
                <a:gd name="f473" fmla="val 292"/>
                <a:gd name="f474" fmla="val 1673"/>
                <a:gd name="f475" fmla="val 1666"/>
                <a:gd name="f476" fmla="val 1656"/>
                <a:gd name="f477" fmla="val 1646"/>
                <a:gd name="f478" fmla="val 1636"/>
                <a:gd name="f479" fmla="val 247"/>
                <a:gd name="f480" fmla="val 1611"/>
                <a:gd name="f481" fmla="val 239"/>
                <a:gd name="f482" fmla="val 1597"/>
                <a:gd name="f483" fmla="val 237"/>
                <a:gd name="f484" fmla="val 1583"/>
                <a:gd name="f485" fmla="val 236"/>
                <a:gd name="f486" fmla="val 1568"/>
                <a:gd name="f487" fmla="val 1555"/>
                <a:gd name="f488" fmla="val 1542"/>
                <a:gd name="f489" fmla="val 1531"/>
                <a:gd name="f490" fmla="val 1520"/>
                <a:gd name="f491" fmla="val 1510"/>
                <a:gd name="f492" fmla="val 1500"/>
                <a:gd name="f493" fmla="val 1491"/>
                <a:gd name="f494" fmla="val 1485"/>
                <a:gd name="f495" fmla="val 290"/>
                <a:gd name="f496" fmla="val 1474"/>
                <a:gd name="f497" fmla="val 310"/>
                <a:gd name="f498" fmla="val 1468"/>
                <a:gd name="f499" fmla="val 320"/>
                <a:gd name="f500" fmla="val 343"/>
                <a:gd name="f501" fmla="val 1459"/>
                <a:gd name="f502" fmla="val 1875"/>
                <a:gd name="f503" fmla="val 328"/>
                <a:gd name="f504" fmla="val 291"/>
                <a:gd name="f505" fmla="val 1874"/>
                <a:gd name="f506" fmla="val 256"/>
                <a:gd name="f507" fmla="val 1873"/>
                <a:gd name="f508" fmla="val 221"/>
                <a:gd name="f509" fmla="val 1872"/>
                <a:gd name="f510" fmla="val 1944"/>
                <a:gd name="f511" fmla="val 1946"/>
                <a:gd name="f512" fmla="val 276"/>
                <a:gd name="f513" fmla="val 1950"/>
                <a:gd name="f514" fmla="val 1954"/>
                <a:gd name="f515" fmla="val 1959"/>
                <a:gd name="f516" fmla="val 1964"/>
                <a:gd name="f517" fmla="val 1970"/>
                <a:gd name="f518" fmla="val 1976"/>
                <a:gd name="f519" fmla="val 1983"/>
                <a:gd name="f520" fmla="val 1991"/>
                <a:gd name="f521" fmla="val 2000"/>
                <a:gd name="f522" fmla="val 2008"/>
                <a:gd name="f523" fmla="val 2017"/>
                <a:gd name="f524" fmla="val 2026"/>
                <a:gd name="f525" fmla="val 2036"/>
                <a:gd name="f526" fmla="val 2045"/>
                <a:gd name="f527" fmla="val 2054"/>
                <a:gd name="f528" fmla="val 2064"/>
                <a:gd name="f529" fmla="val 2075"/>
                <a:gd name="f530" fmla="val 2087"/>
                <a:gd name="f531" fmla="val 2097"/>
                <a:gd name="f532" fmla="val 2084"/>
                <a:gd name="f533" fmla="val 2069"/>
                <a:gd name="f534" fmla="val 2055"/>
                <a:gd name="f535" fmla="val 2043"/>
                <a:gd name="f536" fmla="val 2032"/>
                <a:gd name="f537" fmla="val 2020"/>
                <a:gd name="f538" fmla="val 2010"/>
                <a:gd name="f539" fmla="val 272"/>
                <a:gd name="f540" fmla="val 1990"/>
                <a:gd name="f541" fmla="val 1982"/>
                <a:gd name="f542" fmla="val 1971"/>
                <a:gd name="f543" fmla="val 1966"/>
                <a:gd name="f544" fmla="val 1963"/>
                <a:gd name="f545" fmla="val 1960"/>
                <a:gd name="f546" fmla="val 356"/>
                <a:gd name="f547" fmla="val 1958"/>
                <a:gd name="f548" fmla="val 1957"/>
                <a:gd name="f549" fmla="val 383"/>
                <a:gd name="f550" fmla="val 1955"/>
                <a:gd name="f551" fmla="val 398"/>
                <a:gd name="f552" fmla="val 2260"/>
                <a:gd name="f553" fmla="val 2178"/>
                <a:gd name="f554" fmla="val 2219"/>
                <a:gd name="f555" fmla="val 105"/>
                <a:gd name="f556" fmla="val 2217"/>
                <a:gd name="f557" fmla="val 2206"/>
                <a:gd name="f558" fmla="val 104"/>
                <a:gd name="f559" fmla="val 2197"/>
                <a:gd name="f560" fmla="val 101"/>
                <a:gd name="f561" fmla="val 2193"/>
                <a:gd name="f562" fmla="val 99"/>
                <a:gd name="f563" fmla="val 2189"/>
                <a:gd name="f564" fmla="val 96"/>
                <a:gd name="f565" fmla="val 2185"/>
                <a:gd name="f566" fmla="val 93"/>
                <a:gd name="f567" fmla="val 2181"/>
                <a:gd name="f568" fmla="val 90"/>
                <a:gd name="f569" fmla="val 2174"/>
                <a:gd name="f570" fmla="val 82"/>
                <a:gd name="f571" fmla="val 2170"/>
                <a:gd name="f572" fmla="val 72"/>
                <a:gd name="f573" fmla="val 2167"/>
                <a:gd name="f574" fmla="val 63"/>
                <a:gd name="f575" fmla="val 2166"/>
                <a:gd name="f576" fmla="val 52"/>
                <a:gd name="f577" fmla="val 42"/>
                <a:gd name="f578" fmla="val 32"/>
                <a:gd name="f579" fmla="val 23"/>
                <a:gd name="f580" fmla="val 2182"/>
                <a:gd name="f581" fmla="val 16"/>
                <a:gd name="f582" fmla="val 12"/>
                <a:gd name="f583" fmla="val 9"/>
                <a:gd name="f584" fmla="val 2194"/>
                <a:gd name="f585" fmla="val 6"/>
                <a:gd name="f586" fmla="val 2198"/>
                <a:gd name="f587" fmla="val 4"/>
                <a:gd name="f588" fmla="val 2208"/>
                <a:gd name="f589" fmla="val 2"/>
                <a:gd name="f590" fmla="val 2220"/>
                <a:gd name="f591" fmla="val 2230"/>
                <a:gd name="f592" fmla="val 2240"/>
                <a:gd name="f593" fmla="val 2244"/>
                <a:gd name="f594" fmla="val 2249"/>
                <a:gd name="f595" fmla="val 2253"/>
                <a:gd name="f596" fmla="val 2257"/>
                <a:gd name="f597" fmla="val 15"/>
                <a:gd name="f598" fmla="val 2263"/>
                <a:gd name="f599" fmla="val 2268"/>
                <a:gd name="f600" fmla="val 31"/>
                <a:gd name="f601" fmla="val 2270"/>
                <a:gd name="f602" fmla="val 2271"/>
                <a:gd name="f603" fmla="val 2235"/>
                <a:gd name="f604" fmla="val 103"/>
                <a:gd name="f605" fmla="val 2224"/>
                <a:gd name="f606" fmla="val 2755"/>
                <a:gd name="f607" fmla="val 2441"/>
                <a:gd name="f608" fmla="val 2443"/>
                <a:gd name="f609" fmla="val 2446"/>
                <a:gd name="f610" fmla="val 2449"/>
                <a:gd name="f611" fmla="val 2454"/>
                <a:gd name="f612" fmla="val 2461"/>
                <a:gd name="f613" fmla="val 2469"/>
                <a:gd name="f614" fmla="val 2478"/>
                <a:gd name="f615" fmla="val 2489"/>
                <a:gd name="f616" fmla="val 2499"/>
                <a:gd name="f617" fmla="val 2510"/>
                <a:gd name="f618" fmla="val 2523"/>
                <a:gd name="f619" fmla="val 2535"/>
                <a:gd name="f620" fmla="val 2548"/>
                <a:gd name="f621" fmla="val 2564"/>
                <a:gd name="f622" fmla="val 2579"/>
                <a:gd name="f623" fmla="val 2595"/>
                <a:gd name="f624" fmla="val 2612"/>
                <a:gd name="f625" fmla="val 2628"/>
                <a:gd name="f626" fmla="val 2644"/>
                <a:gd name="f627" fmla="val 2660"/>
                <a:gd name="f628" fmla="val 2676"/>
                <a:gd name="f629" fmla="val 2690"/>
                <a:gd name="f630" fmla="val 2705"/>
                <a:gd name="f631" fmla="val 2719"/>
                <a:gd name="f632" fmla="val 2732"/>
                <a:gd name="f633" fmla="val 2717"/>
                <a:gd name="f634" fmla="val 2700"/>
                <a:gd name="f635" fmla="val 2683"/>
                <a:gd name="f636" fmla="val 2664"/>
                <a:gd name="f637" fmla="val 2645"/>
                <a:gd name="f638" fmla="val 2625"/>
                <a:gd name="f639" fmla="val 2605"/>
                <a:gd name="f640" fmla="val 2583"/>
                <a:gd name="f641" fmla="val 2559"/>
                <a:gd name="f642" fmla="val 2524"/>
                <a:gd name="f643" fmla="val 2512"/>
                <a:gd name="f644" fmla="val 2502"/>
                <a:gd name="f645" fmla="val 2492"/>
                <a:gd name="f646" fmla="val 2483"/>
                <a:gd name="f647" fmla="val 2472"/>
                <a:gd name="f648" fmla="val 2463"/>
                <a:gd name="f649" fmla="val 2455"/>
                <a:gd name="f650" fmla="val 2437"/>
                <a:gd name="f651" fmla="val 2429"/>
                <a:gd name="f652" fmla="val 2422"/>
                <a:gd name="f653" fmla="val 2415"/>
                <a:gd name="f654" fmla="val 2409"/>
                <a:gd name="f655" fmla="val 2401"/>
                <a:gd name="f656" fmla="val 2396"/>
                <a:gd name="f657" fmla="val 2391"/>
                <a:gd name="f658" fmla="val 2386"/>
                <a:gd name="f659" fmla="val 2382"/>
                <a:gd name="f660" fmla="val 2378"/>
                <a:gd name="f661" fmla="val 2374"/>
                <a:gd name="f662" fmla="val 2371"/>
                <a:gd name="f663" fmla="val 2369"/>
                <a:gd name="f664" fmla="val 2366"/>
                <a:gd name="f665" fmla="val 2363"/>
                <a:gd name="f666" fmla="val 2362"/>
                <a:gd name="f667" fmla="val 2377"/>
                <a:gd name="f668" fmla="val 2381"/>
                <a:gd name="f669" fmla="val 2385"/>
                <a:gd name="f670" fmla="val 2390"/>
                <a:gd name="f671" fmla="val 2395"/>
                <a:gd name="f672" fmla="val 2400"/>
                <a:gd name="f673" fmla="val 2407"/>
                <a:gd name="f674" fmla="val 2414"/>
                <a:gd name="f675" fmla="val 2420"/>
                <a:gd name="f676" fmla="val 2427"/>
                <a:gd name="f677" fmla="val 2435"/>
                <a:gd name="f678" fmla="val 2444"/>
                <a:gd name="f679" fmla="val 2452"/>
                <a:gd name="f680" fmla="val 2460"/>
                <a:gd name="f681" fmla="val 2468"/>
                <a:gd name="f682" fmla="val 2477"/>
                <a:gd name="f683" fmla="val 2487"/>
                <a:gd name="f684" fmla="val 2497"/>
                <a:gd name="f685" fmla="val 2507"/>
                <a:gd name="f686" fmla="val 2518"/>
                <a:gd name="f687" fmla="val 2528"/>
                <a:gd name="f688" fmla="val 2539"/>
                <a:gd name="f689" fmla="val 2549"/>
                <a:gd name="f690" fmla="val 2562"/>
                <a:gd name="f691" fmla="val 2573"/>
                <a:gd name="f692" fmla="val 2585"/>
                <a:gd name="f693" fmla="val 2597"/>
                <a:gd name="f694" fmla="val 2608"/>
                <a:gd name="f695" fmla="val 2619"/>
                <a:gd name="f696" fmla="val 2630"/>
                <a:gd name="f697" fmla="val 2640"/>
                <a:gd name="f698" fmla="val 2650"/>
                <a:gd name="f699" fmla="val 2659"/>
                <a:gd name="f700" fmla="val 2669"/>
                <a:gd name="f701" fmla="val 2677"/>
                <a:gd name="f702" fmla="val 2685"/>
                <a:gd name="f703" fmla="val 2693"/>
                <a:gd name="f704" fmla="val 2708"/>
                <a:gd name="f705" fmla="val 2714"/>
                <a:gd name="f706" fmla="val 2721"/>
                <a:gd name="f707" fmla="val 2729"/>
                <a:gd name="f708" fmla="val 2737"/>
                <a:gd name="f709" fmla="val 2744"/>
                <a:gd name="f710" fmla="val 2749"/>
                <a:gd name="f711" fmla="val 2753"/>
                <a:gd name="f712" fmla="val 2756"/>
                <a:gd name="f713" fmla="val 2758"/>
                <a:gd name="f714" fmla="val 2759"/>
                <a:gd name="f715" fmla="val 2757"/>
                <a:gd name="f716" fmla="val 2680"/>
                <a:gd name="f717" fmla="val 2679"/>
                <a:gd name="f718" fmla="val 2675"/>
                <a:gd name="f719" fmla="val 2672"/>
                <a:gd name="f720" fmla="val 2668"/>
                <a:gd name="f721" fmla="val 2663"/>
                <a:gd name="f722" fmla="val 2657"/>
                <a:gd name="f723" fmla="val 2641"/>
                <a:gd name="f724" fmla="val 2632"/>
                <a:gd name="f725" fmla="val 2620"/>
                <a:gd name="f726" fmla="val 2609"/>
                <a:gd name="f727" fmla="val 2596"/>
                <a:gd name="f728" fmla="val 2581"/>
                <a:gd name="f729" fmla="val 2567"/>
                <a:gd name="f730" fmla="val 2552"/>
                <a:gd name="f731" fmla="val 2540"/>
                <a:gd name="f732" fmla="val 2515"/>
                <a:gd name="f733" fmla="val 2504"/>
                <a:gd name="f734" fmla="val 2494"/>
                <a:gd name="f735" fmla="val 2485"/>
                <a:gd name="f736" fmla="val 2475"/>
                <a:gd name="f737" fmla="val 2458"/>
                <a:gd name="f738" fmla="val 2450"/>
                <a:gd name="f739" fmla="val 2860"/>
                <a:gd name="f740" fmla="val 309"/>
                <a:gd name="f741" fmla="val 2859"/>
                <a:gd name="f742" fmla="val 250"/>
                <a:gd name="f743" fmla="val 2858"/>
                <a:gd name="f744" fmla="val 2856"/>
                <a:gd name="f745" fmla="val 2929"/>
                <a:gd name="f746" fmla="val 2933"/>
                <a:gd name="f747" fmla="val 2935"/>
                <a:gd name="f748" fmla="val 2940"/>
                <a:gd name="f749" fmla="val 2945"/>
                <a:gd name="f750" fmla="val 2951"/>
                <a:gd name="f751" fmla="val 2958"/>
                <a:gd name="f752" fmla="val 2964"/>
                <a:gd name="f753" fmla="val 2973"/>
                <a:gd name="f754" fmla="val 2981"/>
                <a:gd name="f755" fmla="val 2989"/>
                <a:gd name="f756" fmla="val 3000"/>
                <a:gd name="f757" fmla="val 3011"/>
                <a:gd name="f758" fmla="val 3022"/>
                <a:gd name="f759" fmla="val 3033"/>
                <a:gd name="f760" fmla="val 3046"/>
                <a:gd name="f761" fmla="val 3058"/>
                <a:gd name="f762" fmla="val 3070"/>
                <a:gd name="f763" fmla="val 3084"/>
                <a:gd name="f764" fmla="val 3098"/>
                <a:gd name="f765" fmla="val 3112"/>
                <a:gd name="f766" fmla="val 3126"/>
                <a:gd name="f767" fmla="val 3139"/>
                <a:gd name="f768" fmla="val 3151"/>
                <a:gd name="f769" fmla="val 3163"/>
                <a:gd name="f770" fmla="val 3174"/>
                <a:gd name="f771" fmla="val 3185"/>
                <a:gd name="f772" fmla="val 215"/>
                <a:gd name="f773" fmla="val 3192"/>
                <a:gd name="f774" fmla="val 222"/>
                <a:gd name="f775" fmla="val 3199"/>
                <a:gd name="f776" fmla="val 229"/>
                <a:gd name="f777" fmla="val 3205"/>
                <a:gd name="f778" fmla="val 3210"/>
                <a:gd name="f779" fmla="val 3215"/>
                <a:gd name="f780" fmla="val 3219"/>
                <a:gd name="f781" fmla="val 3223"/>
                <a:gd name="f782" fmla="val 269"/>
                <a:gd name="f783" fmla="val 3228"/>
                <a:gd name="f784" fmla="val 279"/>
                <a:gd name="f785" fmla="val 3231"/>
                <a:gd name="f786" fmla="val 289"/>
                <a:gd name="f787" fmla="val 3234"/>
                <a:gd name="f788" fmla="val 299"/>
                <a:gd name="f789" fmla="val 3236"/>
                <a:gd name="f790" fmla="val 3238"/>
                <a:gd name="f791" fmla="val 3241"/>
                <a:gd name="f792" fmla="val 3242"/>
                <a:gd name="f793" fmla="val 3160"/>
                <a:gd name="f794" fmla="val 378"/>
                <a:gd name="f795" fmla="val 362"/>
                <a:gd name="f796" fmla="val 3159"/>
                <a:gd name="f797" fmla="val 3157"/>
                <a:gd name="f798" fmla="val 3154"/>
                <a:gd name="f799" fmla="val 319"/>
                <a:gd name="f800" fmla="val 3150"/>
                <a:gd name="f801" fmla="val 307"/>
                <a:gd name="f802" fmla="val 3145"/>
                <a:gd name="f803" fmla="val 297"/>
                <a:gd name="f804" fmla="val 3140"/>
                <a:gd name="f805" fmla="val 286"/>
                <a:gd name="f806" fmla="val 3134"/>
                <a:gd name="f807" fmla="val 3127"/>
                <a:gd name="f808" fmla="val 3120"/>
                <a:gd name="f809" fmla="val 263"/>
                <a:gd name="f810" fmla="val 3111"/>
                <a:gd name="f811" fmla="val 3102"/>
                <a:gd name="f812" fmla="val 253"/>
                <a:gd name="f813" fmla="val 3092"/>
                <a:gd name="f814" fmla="val 3081"/>
                <a:gd name="f815" fmla="val 3069"/>
                <a:gd name="f816" fmla="val 3056"/>
                <a:gd name="f817" fmla="val 3047"/>
                <a:gd name="f818" fmla="val 3037"/>
                <a:gd name="f819" fmla="val 3028"/>
                <a:gd name="f820" fmla="val 3020"/>
                <a:gd name="f821" fmla="val 3012"/>
                <a:gd name="f822" fmla="val 3004"/>
                <a:gd name="f823" fmla="val 2995"/>
                <a:gd name="f824" fmla="val 2988"/>
                <a:gd name="f825" fmla="val 268"/>
                <a:gd name="f826" fmla="val 274"/>
                <a:gd name="f827" fmla="val 2974"/>
                <a:gd name="f828" fmla="val 2968"/>
                <a:gd name="f829" fmla="val 2962"/>
                <a:gd name="f830" fmla="val 296"/>
                <a:gd name="f831" fmla="val 2953"/>
                <a:gd name="f832" fmla="val 2950"/>
                <a:gd name="f833" fmla="val 2947"/>
                <a:gd name="f834" fmla="val 329"/>
                <a:gd name="f835" fmla="val 2943"/>
                <a:gd name="f836" fmla="val 2942"/>
                <a:gd name="f837" fmla="val 367"/>
                <a:gd name="f838" fmla="val 3680"/>
                <a:gd name="f839" fmla="val 3694"/>
                <a:gd name="f840" fmla="val 3681"/>
                <a:gd name="f841" fmla="val 3666"/>
                <a:gd name="f842" fmla="val 3651"/>
                <a:gd name="f843" fmla="val 3635"/>
                <a:gd name="f844" fmla="val 3619"/>
                <a:gd name="f845" fmla="val 3602"/>
                <a:gd name="f846" fmla="val 3584"/>
                <a:gd name="f847" fmla="val 3566"/>
                <a:gd name="f848" fmla="val 3541"/>
                <a:gd name="f849" fmla="val 3517"/>
                <a:gd name="f850" fmla="val 3506"/>
                <a:gd name="f851" fmla="val 641"/>
                <a:gd name="f852" fmla="val 3495"/>
                <a:gd name="f853" fmla="val 3484"/>
                <a:gd name="f854" fmla="val 3474"/>
                <a:gd name="f855" fmla="val 3464"/>
                <a:gd name="f856" fmla="val 3455"/>
                <a:gd name="f857" fmla="val 623"/>
                <a:gd name="f858" fmla="val 3445"/>
                <a:gd name="f859" fmla="val 3436"/>
                <a:gd name="f860" fmla="val 3427"/>
                <a:gd name="f861" fmla="val 3419"/>
                <a:gd name="f862" fmla="val 599"/>
                <a:gd name="f863" fmla="val 3410"/>
                <a:gd name="f864" fmla="val 3403"/>
                <a:gd name="f865" fmla="val 3395"/>
                <a:gd name="f866" fmla="val 3389"/>
                <a:gd name="f867" fmla="val 3382"/>
                <a:gd name="f868" fmla="val 3377"/>
                <a:gd name="f869" fmla="val 550"/>
                <a:gd name="f870" fmla="val 3370"/>
                <a:gd name="f871" fmla="val 3365"/>
                <a:gd name="f872" fmla="val 3361"/>
                <a:gd name="f873" fmla="val 521"/>
                <a:gd name="f874" fmla="val 3357"/>
                <a:gd name="f875" fmla="val 3354"/>
                <a:gd name="f876" fmla="val 500"/>
                <a:gd name="f877" fmla="val 3351"/>
                <a:gd name="f878" fmla="val 489"/>
                <a:gd name="f879" fmla="val 3348"/>
                <a:gd name="f880" fmla="val 478"/>
                <a:gd name="f881" fmla="val 3346"/>
                <a:gd name="f882" fmla="val 467"/>
                <a:gd name="f883" fmla="val 3343"/>
                <a:gd name="f884" fmla="val 442"/>
                <a:gd name="f885" fmla="val 3342"/>
                <a:gd name="f886" fmla="val 417"/>
                <a:gd name="f887" fmla="val 404"/>
                <a:gd name="f888" fmla="val 391"/>
                <a:gd name="f889" fmla="val 3344"/>
                <a:gd name="f890" fmla="val 379"/>
                <a:gd name="f891" fmla="val 3358"/>
                <a:gd name="f892" fmla="val 3363"/>
                <a:gd name="f893" fmla="val 3367"/>
                <a:gd name="f894" fmla="val 3373"/>
                <a:gd name="f895" fmla="val 3379"/>
                <a:gd name="f896" fmla="val 3386"/>
                <a:gd name="f897" fmla="val 3393"/>
                <a:gd name="f898" fmla="val 3400"/>
                <a:gd name="f899" fmla="val 3408"/>
                <a:gd name="f900" fmla="val 3417"/>
                <a:gd name="f901" fmla="val 3425"/>
                <a:gd name="f902" fmla="val 3434"/>
                <a:gd name="f903" fmla="val 3443"/>
                <a:gd name="f904" fmla="val 3454"/>
                <a:gd name="f905" fmla="val 3496"/>
                <a:gd name="f906" fmla="val 3507"/>
                <a:gd name="f907" fmla="val 3519"/>
                <a:gd name="f908" fmla="val 3532"/>
                <a:gd name="f909" fmla="val 3544"/>
                <a:gd name="f910" fmla="val 3556"/>
                <a:gd name="f911" fmla="val 3570"/>
                <a:gd name="f912" fmla="val 3583"/>
                <a:gd name="f913" fmla="val 3599"/>
                <a:gd name="f914" fmla="val 3616"/>
                <a:gd name="f915" fmla="val 3631"/>
                <a:gd name="f916" fmla="val 3646"/>
                <a:gd name="f917" fmla="val 3659"/>
                <a:gd name="f918" fmla="val 3672"/>
                <a:gd name="f919" fmla="val 3685"/>
                <a:gd name="f920" fmla="val 3696"/>
                <a:gd name="f921" fmla="val 3678"/>
                <a:gd name="f922" fmla="val 3667"/>
                <a:gd name="f923" fmla="val 260"/>
                <a:gd name="f924" fmla="val 3656"/>
                <a:gd name="f925" fmla="val 3633"/>
                <a:gd name="f926" fmla="val 248"/>
                <a:gd name="f927" fmla="val 3622"/>
                <a:gd name="f928" fmla="val 3609"/>
                <a:gd name="f929" fmla="val 3596"/>
                <a:gd name="f930" fmla="val 3565"/>
                <a:gd name="f931" fmla="val 3548"/>
                <a:gd name="f932" fmla="val 3516"/>
                <a:gd name="f933" fmla="val 3502"/>
                <a:gd name="f934" fmla="val 3489"/>
                <a:gd name="f935" fmla="val 3476"/>
                <a:gd name="f936" fmla="val 3465"/>
                <a:gd name="f937" fmla="val 3456"/>
                <a:gd name="f938" fmla="val 3447"/>
                <a:gd name="f939" fmla="val 318"/>
                <a:gd name="f940" fmla="val 3440"/>
                <a:gd name="f941" fmla="val 3430"/>
                <a:gd name="f942" fmla="val 396"/>
                <a:gd name="f943" fmla="val 3424"/>
                <a:gd name="f944" fmla="val 413"/>
                <a:gd name="f945" fmla="val 432"/>
                <a:gd name="f946" fmla="val 449"/>
                <a:gd name="f947" fmla="val 3435"/>
                <a:gd name="f948" fmla="val 482"/>
                <a:gd name="f949" fmla="val 3441"/>
                <a:gd name="f950" fmla="val 496"/>
                <a:gd name="f951" fmla="val 3449"/>
                <a:gd name="f952" fmla="val 3458"/>
                <a:gd name="f953" fmla="val 3468"/>
                <a:gd name="f954" fmla="val 3479"/>
                <a:gd name="f955" fmla="val 3492"/>
                <a:gd name="f956" fmla="val 555"/>
                <a:gd name="f957" fmla="val 3505"/>
                <a:gd name="f958" fmla="val 563"/>
                <a:gd name="f959" fmla="val 3518"/>
                <a:gd name="f960" fmla="val 3533"/>
                <a:gd name="f961" fmla="val 575"/>
                <a:gd name="f962" fmla="val 3564"/>
                <a:gd name="f963" fmla="val 3580"/>
                <a:gd name="f964" fmla="val 3592"/>
                <a:gd name="f965" fmla="val 3605"/>
                <a:gd name="f966" fmla="val 3618"/>
                <a:gd name="f967" fmla="val 3630"/>
                <a:gd name="f968" fmla="val 3643"/>
                <a:gd name="f969" fmla="val 572"/>
                <a:gd name="f970" fmla="val 3655"/>
                <a:gd name="f971" fmla="val 4149"/>
                <a:gd name="f972" fmla="val 3836"/>
                <a:gd name="f973" fmla="val 3837"/>
                <a:gd name="f974" fmla="val 3840"/>
                <a:gd name="f975" fmla="val 3843"/>
                <a:gd name="f976" fmla="val 3848"/>
                <a:gd name="f977" fmla="val 3855"/>
                <a:gd name="f978" fmla="val 3864"/>
                <a:gd name="f979" fmla="val 3873"/>
                <a:gd name="f980" fmla="val 3883"/>
                <a:gd name="f981" fmla="val 3893"/>
                <a:gd name="f982" fmla="val 3905"/>
                <a:gd name="f983" fmla="val 3917"/>
                <a:gd name="f984" fmla="val 3929"/>
                <a:gd name="f985" fmla="val 3943"/>
                <a:gd name="f986" fmla="val 3958"/>
                <a:gd name="f987" fmla="val 3973"/>
                <a:gd name="f988" fmla="val 3989"/>
                <a:gd name="f989" fmla="val 4006"/>
                <a:gd name="f990" fmla="val 4023"/>
                <a:gd name="f991" fmla="val 4038"/>
                <a:gd name="f992" fmla="val 4055"/>
                <a:gd name="f993" fmla="val 4070"/>
                <a:gd name="f994" fmla="val 4084"/>
                <a:gd name="f995" fmla="val 4099"/>
                <a:gd name="f996" fmla="val 4113"/>
                <a:gd name="f997" fmla="val 4127"/>
                <a:gd name="f998" fmla="val 4111"/>
                <a:gd name="f999" fmla="val 4095"/>
                <a:gd name="f1000" fmla="val 4077"/>
                <a:gd name="f1001" fmla="val 4059"/>
                <a:gd name="f1002" fmla="val 4039"/>
                <a:gd name="f1003" fmla="val 4020"/>
                <a:gd name="f1004" fmla="val 3999"/>
                <a:gd name="f1005" fmla="val 3978"/>
                <a:gd name="f1006" fmla="val 3953"/>
                <a:gd name="f1007" fmla="val 3918"/>
                <a:gd name="f1008" fmla="val 3907"/>
                <a:gd name="f1009" fmla="val 3896"/>
                <a:gd name="f1010" fmla="val 3886"/>
                <a:gd name="f1011" fmla="val 3877"/>
                <a:gd name="f1012" fmla="val 3867"/>
                <a:gd name="f1013" fmla="val 3857"/>
                <a:gd name="f1014" fmla="val 3849"/>
                <a:gd name="f1015" fmla="val 3832"/>
                <a:gd name="f1016" fmla="val 3823"/>
                <a:gd name="f1017" fmla="val 3816"/>
                <a:gd name="f1018" fmla="val 3809"/>
                <a:gd name="f1019" fmla="val 3803"/>
                <a:gd name="f1020" fmla="val 3796"/>
                <a:gd name="f1021" fmla="val 3791"/>
                <a:gd name="f1022" fmla="val 3785"/>
                <a:gd name="f1023" fmla="val 3780"/>
                <a:gd name="f1024" fmla="val 3776"/>
                <a:gd name="f1025" fmla="val 3772"/>
                <a:gd name="f1026" fmla="val 3768"/>
                <a:gd name="f1027" fmla="val 3765"/>
                <a:gd name="f1028" fmla="val 3763"/>
                <a:gd name="f1029" fmla="val 3761"/>
                <a:gd name="f1030" fmla="val 3758"/>
                <a:gd name="f1031" fmla="val 3757"/>
                <a:gd name="f1032" fmla="val 3771"/>
                <a:gd name="f1033" fmla="val 3775"/>
                <a:gd name="f1034" fmla="val 3779"/>
                <a:gd name="f1035" fmla="val 3784"/>
                <a:gd name="f1036" fmla="val 3790"/>
                <a:gd name="f1037" fmla="val 3795"/>
                <a:gd name="f1038" fmla="val 3801"/>
                <a:gd name="f1039" fmla="val 3808"/>
                <a:gd name="f1040" fmla="val 3814"/>
                <a:gd name="f1041" fmla="val 3821"/>
                <a:gd name="f1042" fmla="val 3830"/>
                <a:gd name="f1043" fmla="val 3838"/>
                <a:gd name="f1044" fmla="val 3846"/>
                <a:gd name="f1045" fmla="val 3854"/>
                <a:gd name="f1046" fmla="val 3863"/>
                <a:gd name="f1047" fmla="val 3872"/>
                <a:gd name="f1048" fmla="val 3881"/>
                <a:gd name="f1049" fmla="val 3891"/>
                <a:gd name="f1050" fmla="val 3902"/>
                <a:gd name="f1051" fmla="val 3912"/>
                <a:gd name="f1052" fmla="val 3922"/>
                <a:gd name="f1053" fmla="val 3933"/>
                <a:gd name="f1054" fmla="val 3944"/>
                <a:gd name="f1055" fmla="val 3956"/>
                <a:gd name="f1056" fmla="val 3967"/>
                <a:gd name="f1057" fmla="val 3980"/>
                <a:gd name="f1058" fmla="val 3991"/>
                <a:gd name="f1059" fmla="val 4002"/>
                <a:gd name="f1060" fmla="val 4014"/>
                <a:gd name="f1061" fmla="val 4024"/>
                <a:gd name="f1062" fmla="val 4034"/>
                <a:gd name="f1063" fmla="val 4044"/>
                <a:gd name="f1064" fmla="val 4054"/>
                <a:gd name="f1065" fmla="val 4063"/>
                <a:gd name="f1066" fmla="val 4071"/>
                <a:gd name="f1067" fmla="val 4079"/>
                <a:gd name="f1068" fmla="val 4088"/>
                <a:gd name="f1069" fmla="val 4102"/>
                <a:gd name="f1070" fmla="val 4108"/>
                <a:gd name="f1071" fmla="val 4115"/>
                <a:gd name="f1072" fmla="val 4124"/>
                <a:gd name="f1073" fmla="val 4132"/>
                <a:gd name="f1074" fmla="val 4138"/>
                <a:gd name="f1075" fmla="val 4143"/>
                <a:gd name="f1076" fmla="val 4147"/>
                <a:gd name="f1077" fmla="val 4150"/>
                <a:gd name="f1078" fmla="val 4152"/>
                <a:gd name="f1079" fmla="val 4153"/>
                <a:gd name="f1080" fmla="val 4151"/>
                <a:gd name="f1081" fmla="val 4074"/>
                <a:gd name="f1082" fmla="val 4073"/>
                <a:gd name="f1083" fmla="val 4069"/>
                <a:gd name="f1084" fmla="val 4066"/>
                <a:gd name="f1085" fmla="val 4062"/>
                <a:gd name="f1086" fmla="val 4058"/>
                <a:gd name="f1087" fmla="val 4052"/>
                <a:gd name="f1088" fmla="val 4035"/>
                <a:gd name="f1089" fmla="val 4026"/>
                <a:gd name="f1090" fmla="val 4015"/>
                <a:gd name="f1091" fmla="val 4003"/>
                <a:gd name="f1092" fmla="val 3990"/>
                <a:gd name="f1093" fmla="val 3976"/>
                <a:gd name="f1094" fmla="val 3961"/>
                <a:gd name="f1095" fmla="val 3947"/>
                <a:gd name="f1096" fmla="val 3934"/>
                <a:gd name="f1097" fmla="val 3910"/>
                <a:gd name="f1098" fmla="val 3900"/>
                <a:gd name="f1099" fmla="val 3888"/>
                <a:gd name="f1100" fmla="val 3879"/>
                <a:gd name="f1101" fmla="val 3870"/>
                <a:gd name="f1102" fmla="val 3852"/>
                <a:gd name="f1103" fmla="val 3844"/>
                <a:gd name="f1104" fmla="val 4756"/>
                <a:gd name="f1105" fmla="val 4771"/>
                <a:gd name="f1106" fmla="val 4742"/>
                <a:gd name="f1107" fmla="val 4728"/>
                <a:gd name="f1108" fmla="val 4711"/>
                <a:gd name="f1109" fmla="val 4695"/>
                <a:gd name="f1110" fmla="val 4678"/>
                <a:gd name="f1111" fmla="val 4660"/>
                <a:gd name="f1112" fmla="val 4641"/>
                <a:gd name="f1113" fmla="val 4617"/>
                <a:gd name="f1114" fmla="val 4593"/>
                <a:gd name="f1115" fmla="val 4582"/>
                <a:gd name="f1116" fmla="val 4571"/>
                <a:gd name="f1117" fmla="val 4560"/>
                <a:gd name="f1118" fmla="val 4550"/>
                <a:gd name="f1119" fmla="val 4541"/>
                <a:gd name="f1120" fmla="val 4530"/>
                <a:gd name="f1121" fmla="val 4521"/>
                <a:gd name="f1122" fmla="val 4512"/>
                <a:gd name="f1123" fmla="val 4504"/>
                <a:gd name="f1124" fmla="val 4495"/>
                <a:gd name="f1125" fmla="val 4487"/>
                <a:gd name="f1126" fmla="val 4479"/>
                <a:gd name="f1127" fmla="val 4472"/>
                <a:gd name="f1128" fmla="val 4465"/>
                <a:gd name="f1129" fmla="val 4458"/>
                <a:gd name="f1130" fmla="val 4452"/>
                <a:gd name="f1131" fmla="val 4447"/>
                <a:gd name="f1132" fmla="val 4442"/>
                <a:gd name="f1133" fmla="val 4437"/>
                <a:gd name="f1134" fmla="val 4434"/>
                <a:gd name="f1135" fmla="val 4430"/>
                <a:gd name="f1136" fmla="val 4427"/>
                <a:gd name="f1137" fmla="val 4424"/>
                <a:gd name="f1138" fmla="val 4421"/>
                <a:gd name="f1139" fmla="val 4419"/>
                <a:gd name="f1140" fmla="val 4418"/>
                <a:gd name="f1141" fmla="val 4420"/>
                <a:gd name="f1142" fmla="val 4423"/>
                <a:gd name="f1143" fmla="val 4425"/>
                <a:gd name="f1144" fmla="val 4428"/>
                <a:gd name="f1145" fmla="val 4431"/>
                <a:gd name="f1146" fmla="val 4435"/>
                <a:gd name="f1147" fmla="val 4439"/>
                <a:gd name="f1148" fmla="val 4444"/>
                <a:gd name="f1149" fmla="val 4449"/>
                <a:gd name="f1150" fmla="val 4455"/>
                <a:gd name="f1151" fmla="val 4462"/>
                <a:gd name="f1152" fmla="val 4469"/>
                <a:gd name="f1153" fmla="val 4476"/>
                <a:gd name="f1154" fmla="val 4484"/>
                <a:gd name="f1155" fmla="val 4492"/>
                <a:gd name="f1156" fmla="val 4502"/>
                <a:gd name="f1157" fmla="val 4511"/>
                <a:gd name="f1158" fmla="val 4520"/>
                <a:gd name="f1159" fmla="val 4529"/>
                <a:gd name="f1160" fmla="val 4540"/>
                <a:gd name="f1161" fmla="val 4561"/>
                <a:gd name="f1162" fmla="val 4573"/>
                <a:gd name="f1163" fmla="val 4584"/>
                <a:gd name="f1164" fmla="val 4595"/>
                <a:gd name="f1165" fmla="val 4607"/>
                <a:gd name="f1166" fmla="val 4620"/>
                <a:gd name="f1167" fmla="val 4632"/>
                <a:gd name="f1168" fmla="val 4645"/>
                <a:gd name="f1169" fmla="val 4659"/>
                <a:gd name="f1170" fmla="val 4676"/>
                <a:gd name="f1171" fmla="val 4692"/>
                <a:gd name="f1172" fmla="val 4707"/>
                <a:gd name="f1173" fmla="val 4722"/>
                <a:gd name="f1174" fmla="val 4736"/>
                <a:gd name="f1175" fmla="val 4748"/>
                <a:gd name="f1176" fmla="val 4761"/>
                <a:gd name="f1177" fmla="val 4772"/>
                <a:gd name="f1178" fmla="val 4753"/>
                <a:gd name="f1179" fmla="val 4743"/>
                <a:gd name="f1180" fmla="val 4733"/>
                <a:gd name="f1181" fmla="val 4710"/>
                <a:gd name="f1182" fmla="val 4698"/>
                <a:gd name="f1183" fmla="val 4686"/>
                <a:gd name="f1184" fmla="val 4672"/>
                <a:gd name="f1185" fmla="val 4624"/>
                <a:gd name="f1186" fmla="val 4579"/>
                <a:gd name="f1187" fmla="val 4565"/>
                <a:gd name="f1188" fmla="val 4553"/>
                <a:gd name="f1189" fmla="val 4542"/>
                <a:gd name="f1190" fmla="val 4531"/>
                <a:gd name="f1191" fmla="val 4523"/>
                <a:gd name="f1192" fmla="val 4516"/>
                <a:gd name="f1193" fmla="val 4507"/>
                <a:gd name="f1194" fmla="val 4503"/>
                <a:gd name="f1195" fmla="val 4501"/>
                <a:gd name="f1196" fmla="val 4518"/>
                <a:gd name="f1197" fmla="val 4525"/>
                <a:gd name="f1198" fmla="val 4535"/>
                <a:gd name="f1199" fmla="val 4545"/>
                <a:gd name="f1200" fmla="val 4556"/>
                <a:gd name="f1201" fmla="val 4568"/>
                <a:gd name="f1202" fmla="val 4581"/>
                <a:gd name="f1203" fmla="val 4594"/>
                <a:gd name="f1204" fmla="val 4608"/>
                <a:gd name="f1205" fmla="val 4639"/>
                <a:gd name="f1206" fmla="val 4657"/>
                <a:gd name="f1207" fmla="val 4669"/>
                <a:gd name="f1208" fmla="val 4681"/>
                <a:gd name="f1209" fmla="val 4694"/>
                <a:gd name="f1210" fmla="val 4706"/>
                <a:gd name="f1211" fmla="val 4718"/>
                <a:gd name="f1212" fmla="val 4732"/>
                <a:gd name="f1213" fmla="val 4744"/>
                <a:gd name="f1214" fmla="val 5225"/>
                <a:gd name="f1215" fmla="val 4913"/>
                <a:gd name="f1216" fmla="val 4914"/>
                <a:gd name="f1217" fmla="val 4916"/>
                <a:gd name="f1218" fmla="val 4920"/>
                <a:gd name="f1219" fmla="val 4925"/>
                <a:gd name="f1220" fmla="val 4931"/>
                <a:gd name="f1221" fmla="val 4939"/>
                <a:gd name="f1222" fmla="val 4949"/>
                <a:gd name="f1223" fmla="val 4959"/>
                <a:gd name="f1224" fmla="val 4969"/>
                <a:gd name="f1225" fmla="val 4980"/>
                <a:gd name="f1226" fmla="val 4993"/>
                <a:gd name="f1227" fmla="val 5006"/>
                <a:gd name="f1228" fmla="val 5019"/>
                <a:gd name="f1229" fmla="val 5034"/>
                <a:gd name="f1230" fmla="val 5049"/>
                <a:gd name="f1231" fmla="val 5066"/>
                <a:gd name="f1232" fmla="val 5082"/>
                <a:gd name="f1233" fmla="val 5099"/>
                <a:gd name="f1234" fmla="val 5115"/>
                <a:gd name="f1235" fmla="val 5130"/>
                <a:gd name="f1236" fmla="val 5146"/>
                <a:gd name="f1237" fmla="val 5161"/>
                <a:gd name="f1238" fmla="val 5176"/>
                <a:gd name="f1239" fmla="val 5189"/>
                <a:gd name="f1240" fmla="val 5203"/>
                <a:gd name="f1241" fmla="val 5187"/>
                <a:gd name="f1242" fmla="val 5171"/>
                <a:gd name="f1243" fmla="val 5153"/>
                <a:gd name="f1244" fmla="val 5135"/>
                <a:gd name="f1245" fmla="val 5116"/>
                <a:gd name="f1246" fmla="val 5096"/>
                <a:gd name="f1247" fmla="val 5075"/>
                <a:gd name="f1248" fmla="val 5054"/>
                <a:gd name="f1249" fmla="val 5029"/>
                <a:gd name="f1250" fmla="val 4995"/>
                <a:gd name="f1251" fmla="val 4984"/>
                <a:gd name="f1252" fmla="val 4973"/>
                <a:gd name="f1253" fmla="val 4963"/>
                <a:gd name="f1254" fmla="val 4953"/>
                <a:gd name="f1255" fmla="val 4943"/>
                <a:gd name="f1256" fmla="val 4934"/>
                <a:gd name="f1257" fmla="val 4917"/>
                <a:gd name="f1258" fmla="val 4909"/>
                <a:gd name="f1259" fmla="val 4900"/>
                <a:gd name="f1260" fmla="val 4893"/>
                <a:gd name="f1261" fmla="val 4886"/>
                <a:gd name="f1262" fmla="val 4879"/>
                <a:gd name="f1263" fmla="val 4873"/>
                <a:gd name="f1264" fmla="val 4866"/>
                <a:gd name="f1265" fmla="val 4861"/>
                <a:gd name="f1266" fmla="val 4856"/>
                <a:gd name="f1267" fmla="val 4852"/>
                <a:gd name="f1268" fmla="val 4848"/>
                <a:gd name="f1269" fmla="val 4845"/>
                <a:gd name="f1270" fmla="val 4842"/>
                <a:gd name="f1271" fmla="val 4840"/>
                <a:gd name="f1272" fmla="val 4837"/>
                <a:gd name="f1273" fmla="val 4835"/>
                <a:gd name="f1274" fmla="val 4834"/>
                <a:gd name="f1275" fmla="val 4860"/>
                <a:gd name="f1276" fmla="val 4865"/>
                <a:gd name="f1277" fmla="val 4872"/>
                <a:gd name="f1278" fmla="val 4878"/>
                <a:gd name="f1279" fmla="val 4884"/>
                <a:gd name="f1280" fmla="val 4891"/>
                <a:gd name="f1281" fmla="val 4898"/>
                <a:gd name="f1282" fmla="val 4905"/>
                <a:gd name="f1283" fmla="val 4922"/>
                <a:gd name="f1284" fmla="val 4930"/>
                <a:gd name="f1285" fmla="val 4958"/>
                <a:gd name="f1286" fmla="val 4967"/>
                <a:gd name="f1287" fmla="val 4977"/>
                <a:gd name="f1288" fmla="val 4988"/>
                <a:gd name="f1289" fmla="val 4999"/>
                <a:gd name="f1290" fmla="val 5009"/>
                <a:gd name="f1291" fmla="val 5021"/>
                <a:gd name="f1292" fmla="val 5032"/>
                <a:gd name="f1293" fmla="val 5044"/>
                <a:gd name="f1294" fmla="val 5055"/>
                <a:gd name="f1295" fmla="val 5068"/>
                <a:gd name="f1296" fmla="val 5079"/>
                <a:gd name="f1297" fmla="val 5090"/>
                <a:gd name="f1298" fmla="val 5101"/>
                <a:gd name="f1299" fmla="val 5111"/>
                <a:gd name="f1300" fmla="val 5120"/>
                <a:gd name="f1301" fmla="val 5129"/>
                <a:gd name="f1302" fmla="val 5139"/>
                <a:gd name="f1303" fmla="val 5148"/>
                <a:gd name="f1304" fmla="val 5156"/>
                <a:gd name="f1305" fmla="val 5163"/>
                <a:gd name="f1306" fmla="val 5172"/>
                <a:gd name="f1307" fmla="val 5178"/>
                <a:gd name="f1308" fmla="val 5185"/>
                <a:gd name="f1309" fmla="val 5191"/>
                <a:gd name="f1310" fmla="val 5200"/>
                <a:gd name="f1311" fmla="val 5208"/>
                <a:gd name="f1312" fmla="val 5215"/>
                <a:gd name="f1313" fmla="val 5220"/>
                <a:gd name="f1314" fmla="val 5224"/>
                <a:gd name="f1315" fmla="val 5227"/>
                <a:gd name="f1316" fmla="val 5229"/>
                <a:gd name="f1317" fmla="val 5228"/>
                <a:gd name="f1318" fmla="val 5150"/>
                <a:gd name="f1319" fmla="val 5149"/>
                <a:gd name="f1320" fmla="val 5145"/>
                <a:gd name="f1321" fmla="val 5142"/>
                <a:gd name="f1322" fmla="val 5134"/>
                <a:gd name="f1323" fmla="val 5128"/>
                <a:gd name="f1324" fmla="val 5112"/>
                <a:gd name="f1325" fmla="val 5102"/>
                <a:gd name="f1326" fmla="val 5091"/>
                <a:gd name="f1327" fmla="val 5067"/>
                <a:gd name="f1328" fmla="val 5052"/>
                <a:gd name="f1329" fmla="val 5037"/>
                <a:gd name="f1330" fmla="val 5024"/>
                <a:gd name="f1331" fmla="val 5010"/>
                <a:gd name="f1332" fmla="val 4998"/>
                <a:gd name="f1333" fmla="val 4987"/>
                <a:gd name="f1334" fmla="val 4975"/>
                <a:gd name="f1335" fmla="val 4965"/>
                <a:gd name="f1336" fmla="val 4956"/>
                <a:gd name="f1337" fmla="val 4947"/>
                <a:gd name="f1338" fmla="val 4940"/>
                <a:gd name="f1339" fmla="val 4929"/>
                <a:gd name="f1340" fmla="val 4924"/>
                <a:gd name="f1341" fmla="val 5330"/>
                <a:gd name="f1342" fmla="val 5329"/>
                <a:gd name="f1343" fmla="val 5328"/>
                <a:gd name="f1344" fmla="val 5399"/>
                <a:gd name="f1345" fmla="val 5402"/>
                <a:gd name="f1346" fmla="val 5406"/>
                <a:gd name="f1347" fmla="val 5409"/>
                <a:gd name="f1348" fmla="val 5414"/>
                <a:gd name="f1349" fmla="val 5419"/>
                <a:gd name="f1350" fmla="val 5425"/>
                <a:gd name="f1351" fmla="val 5432"/>
                <a:gd name="f1352" fmla="val 5439"/>
                <a:gd name="f1353" fmla="val 5446"/>
                <a:gd name="f1354" fmla="val 5454"/>
                <a:gd name="f1355" fmla="val 5463"/>
                <a:gd name="f1356" fmla="val 5472"/>
                <a:gd name="f1357" fmla="val 5481"/>
                <a:gd name="f1358" fmla="val 5490"/>
                <a:gd name="f1359" fmla="val 5500"/>
                <a:gd name="f1360" fmla="val 5510"/>
                <a:gd name="f1361" fmla="val 5520"/>
                <a:gd name="f1362" fmla="val 5529"/>
                <a:gd name="f1363" fmla="val 5541"/>
                <a:gd name="f1364" fmla="val 5553"/>
                <a:gd name="f1365" fmla="val 5539"/>
                <a:gd name="f1366" fmla="val 5524"/>
                <a:gd name="f1367" fmla="val 5511"/>
                <a:gd name="f1368" fmla="val 5498"/>
                <a:gd name="f1369" fmla="val 5486"/>
                <a:gd name="f1370" fmla="val 5475"/>
                <a:gd name="f1371" fmla="val 5464"/>
                <a:gd name="f1372" fmla="val 5455"/>
                <a:gd name="f1373" fmla="val 5438"/>
                <a:gd name="f1374" fmla="val 5426"/>
                <a:gd name="f1375" fmla="val 5421"/>
                <a:gd name="f1376" fmla="val 5418"/>
                <a:gd name="f1377" fmla="val 5415"/>
                <a:gd name="f1378" fmla="val 5413"/>
                <a:gd name="f1379" fmla="val 5411"/>
                <a:gd name="f1380" fmla="val 5652"/>
                <a:gd name="f1381" fmla="val 5732"/>
                <a:gd name="f1382" fmla="val 80"/>
                <a:gd name="f1383" fmla="val 5849"/>
                <a:gd name="f1384" fmla="val 5733"/>
                <a:gd name="f1385" fmla="val 503"/>
                <a:gd name="f1386" fmla="val 513"/>
                <a:gd name="f1387" fmla="val 5734"/>
                <a:gd name="f1388" fmla="val 5736"/>
                <a:gd name="f1389" fmla="val 5738"/>
                <a:gd name="f1390" fmla="val 539"/>
                <a:gd name="f1391" fmla="val 5741"/>
                <a:gd name="f1392" fmla="val 5744"/>
                <a:gd name="f1393" fmla="val 552"/>
                <a:gd name="f1394" fmla="val 5747"/>
                <a:gd name="f1395" fmla="val 557"/>
                <a:gd name="f1396" fmla="val 5751"/>
                <a:gd name="f1397" fmla="val 5756"/>
                <a:gd name="f1398" fmla="val 5760"/>
                <a:gd name="f1399" fmla="val 570"/>
                <a:gd name="f1400" fmla="val 5766"/>
                <a:gd name="f1401" fmla="val 5773"/>
                <a:gd name="f1402" fmla="val 5779"/>
                <a:gd name="f1403" fmla="val 5786"/>
                <a:gd name="f1404" fmla="val 5793"/>
                <a:gd name="f1405" fmla="val 5807"/>
                <a:gd name="f1406" fmla="val 5819"/>
                <a:gd name="f1407" fmla="val 5830"/>
                <a:gd name="f1408" fmla="val 5840"/>
                <a:gd name="f1409" fmla="val 5844"/>
                <a:gd name="f1410" fmla="val 5829"/>
                <a:gd name="f1411" fmla="val 5812"/>
                <a:gd name="f1412" fmla="val 5792"/>
                <a:gd name="f1413" fmla="val 5772"/>
                <a:gd name="f1414" fmla="val 5758"/>
                <a:gd name="f1415" fmla="val 5745"/>
                <a:gd name="f1416" fmla="val 5721"/>
                <a:gd name="f1417" fmla="val 5710"/>
                <a:gd name="f1418" fmla="val 5701"/>
                <a:gd name="f1419" fmla="val 5691"/>
                <a:gd name="f1420" fmla="val 5683"/>
                <a:gd name="f1421" fmla="val 5676"/>
                <a:gd name="f1422" fmla="val 602"/>
                <a:gd name="f1423" fmla="val 5670"/>
                <a:gd name="f1424" fmla="val 591"/>
                <a:gd name="f1425" fmla="val 5665"/>
                <a:gd name="f1426" fmla="val 5660"/>
                <a:gd name="f1427" fmla="val 565"/>
                <a:gd name="f1428" fmla="val 5657"/>
                <a:gd name="f1429" fmla="val 5654"/>
                <a:gd name="f1430" fmla="val 532"/>
                <a:gd name="f1431" fmla="val 5583"/>
                <a:gd name="f1432" fmla="val 6256"/>
                <a:gd name="f1433" fmla="val 529"/>
                <a:gd name="f1434" fmla="val 6257"/>
                <a:gd name="f1435" fmla="val 561"/>
                <a:gd name="f1436" fmla="val 6258"/>
                <a:gd name="f1437" fmla="val 6260"/>
                <a:gd name="f1438" fmla="val 615"/>
                <a:gd name="f1439" fmla="val 6263"/>
                <a:gd name="f1440" fmla="val 6189"/>
                <a:gd name="f1441" fmla="val 6183"/>
                <a:gd name="f1442" fmla="val 6180"/>
                <a:gd name="f1443" fmla="val 6173"/>
                <a:gd name="f1444" fmla="val 6167"/>
                <a:gd name="f1445" fmla="val 6160"/>
                <a:gd name="f1446" fmla="val 603"/>
                <a:gd name="f1447" fmla="val 6154"/>
                <a:gd name="f1448" fmla="val 610"/>
                <a:gd name="f1449" fmla="val 6146"/>
                <a:gd name="f1450" fmla="val 616"/>
                <a:gd name="f1451" fmla="val 6138"/>
                <a:gd name="f1452" fmla="val 621"/>
                <a:gd name="f1453" fmla="val 6130"/>
                <a:gd name="f1454" fmla="val 626"/>
                <a:gd name="f1455" fmla="val 6122"/>
                <a:gd name="f1456" fmla="val 6113"/>
                <a:gd name="f1457" fmla="val 6104"/>
                <a:gd name="f1458" fmla="val 6094"/>
                <a:gd name="f1459" fmla="val 6085"/>
                <a:gd name="f1460" fmla="val 6075"/>
                <a:gd name="f1461" fmla="val 6064"/>
                <a:gd name="f1462" fmla="val 6053"/>
                <a:gd name="f1463" fmla="val 6043"/>
                <a:gd name="f1464" fmla="val 6026"/>
                <a:gd name="f1465" fmla="val 6012"/>
                <a:gd name="f1466" fmla="val 5998"/>
                <a:gd name="f1467" fmla="val 5984"/>
                <a:gd name="f1468" fmla="val 5972"/>
                <a:gd name="f1469" fmla="val 5961"/>
                <a:gd name="f1470" fmla="val 5949"/>
                <a:gd name="f1471" fmla="val 5939"/>
                <a:gd name="f1472" fmla="val 5932"/>
                <a:gd name="f1473" fmla="val 5925"/>
                <a:gd name="f1474" fmla="val 5919"/>
                <a:gd name="f1475" fmla="val 5913"/>
                <a:gd name="f1476" fmla="val 5910"/>
                <a:gd name="f1477" fmla="val 5907"/>
                <a:gd name="f1478" fmla="val 543"/>
                <a:gd name="f1479" fmla="val 5906"/>
                <a:gd name="f1480" fmla="val 5905"/>
                <a:gd name="f1481" fmla="val 518"/>
                <a:gd name="f1482" fmla="val 508"/>
                <a:gd name="f1483" fmla="val 498"/>
                <a:gd name="f1484" fmla="val 5909"/>
                <a:gd name="f1485" fmla="val 5912"/>
                <a:gd name="f1486" fmla="val 471"/>
                <a:gd name="f1487" fmla="val 5915"/>
                <a:gd name="f1488" fmla="val 462"/>
                <a:gd name="f1489" fmla="val 5923"/>
                <a:gd name="f1490" fmla="val 446"/>
                <a:gd name="f1491" fmla="val 5928"/>
                <a:gd name="f1492" fmla="val 439"/>
                <a:gd name="f1493" fmla="val 5933"/>
                <a:gd name="f1494" fmla="val 5938"/>
                <a:gd name="f1495" fmla="val 424"/>
                <a:gd name="f1496" fmla="val 5944"/>
                <a:gd name="f1497" fmla="val 5951"/>
                <a:gd name="f1498" fmla="val 411"/>
                <a:gd name="f1499" fmla="val 5959"/>
                <a:gd name="f1500" fmla="val 5967"/>
                <a:gd name="f1501" fmla="val 399"/>
                <a:gd name="f1502" fmla="val 5975"/>
                <a:gd name="f1503" fmla="val 393"/>
                <a:gd name="f1504" fmla="val 5994"/>
                <a:gd name="f1505" fmla="val 6014"/>
                <a:gd name="f1506" fmla="val 374"/>
                <a:gd name="f1507" fmla="val 6036"/>
                <a:gd name="f1508" fmla="val 6060"/>
                <a:gd name="f1509" fmla="val 6086"/>
                <a:gd name="f1510" fmla="val 6114"/>
                <a:gd name="f1511" fmla="val 6144"/>
                <a:gd name="f1512" fmla="val 351"/>
                <a:gd name="f1513" fmla="val 6175"/>
                <a:gd name="f1514" fmla="val 342"/>
                <a:gd name="f1515" fmla="val 6174"/>
                <a:gd name="f1516" fmla="val 6171"/>
                <a:gd name="f1517" fmla="val 306"/>
                <a:gd name="f1518" fmla="val 6168"/>
                <a:gd name="f1519" fmla="val 6165"/>
                <a:gd name="f1520" fmla="val 6161"/>
                <a:gd name="f1521" fmla="val 278"/>
                <a:gd name="f1522" fmla="val 6156"/>
                <a:gd name="f1523" fmla="val 6150"/>
                <a:gd name="f1524" fmla="val 6143"/>
                <a:gd name="f1525" fmla="val 6135"/>
                <a:gd name="f1526" fmla="val 6127"/>
                <a:gd name="f1527" fmla="val 6118"/>
                <a:gd name="f1528" fmla="val 6108"/>
                <a:gd name="f1529" fmla="val 6097"/>
                <a:gd name="f1530" fmla="val 6073"/>
                <a:gd name="f1531" fmla="val 6056"/>
                <a:gd name="f1532" fmla="val 6041"/>
                <a:gd name="f1533" fmla="val 240"/>
                <a:gd name="f1534" fmla="val 6025"/>
                <a:gd name="f1535" fmla="val 6010"/>
                <a:gd name="f1536" fmla="val 5996"/>
                <a:gd name="f1537" fmla="val 5982"/>
                <a:gd name="f1538" fmla="val 257"/>
                <a:gd name="f1539" fmla="val 5969"/>
                <a:gd name="f1540" fmla="val 5957"/>
                <a:gd name="f1541" fmla="val 218"/>
                <a:gd name="f1542" fmla="val 5953"/>
                <a:gd name="f1543" fmla="val 208"/>
                <a:gd name="f1544" fmla="val 5970"/>
                <a:gd name="f1545" fmla="val 200"/>
                <a:gd name="f1546" fmla="val 5987"/>
                <a:gd name="f1547" fmla="val 6005"/>
                <a:gd name="f1548" fmla="val 6024"/>
                <a:gd name="f1549" fmla="val 6044"/>
                <a:gd name="f1550" fmla="val 6063"/>
                <a:gd name="f1551" fmla="val 6106"/>
                <a:gd name="f1552" fmla="val 6125"/>
                <a:gd name="f1553" fmla="val 189"/>
                <a:gd name="f1554" fmla="val 203"/>
                <a:gd name="f1555" fmla="val 6202"/>
                <a:gd name="f1556" fmla="val 6213"/>
                <a:gd name="f1557" fmla="val 6223"/>
                <a:gd name="f1558" fmla="val 6232"/>
                <a:gd name="f1559" fmla="val 6239"/>
                <a:gd name="f1560" fmla="val 6245"/>
                <a:gd name="f1561" fmla="val 6249"/>
                <a:gd name="f1562" fmla="val 6254"/>
                <a:gd name="f1563" fmla="val 6255"/>
                <a:gd name="f1564" fmla="val 339"/>
                <a:gd name="f1565" fmla="val 486"/>
                <a:gd name="f1566" fmla="val 6152"/>
                <a:gd name="f1567" fmla="val 6131"/>
                <a:gd name="f1568" fmla="val 409"/>
                <a:gd name="f1569" fmla="val 6111"/>
                <a:gd name="f1570" fmla="val 6092"/>
                <a:gd name="f1571" fmla="val 6076"/>
                <a:gd name="f1572" fmla="val 416"/>
                <a:gd name="f1573" fmla="val 420"/>
                <a:gd name="f1574" fmla="val 6046"/>
                <a:gd name="f1575" fmla="val 425"/>
                <a:gd name="f1576" fmla="val 6034"/>
                <a:gd name="f1577" fmla="val 6022"/>
                <a:gd name="f1578" fmla="val 438"/>
                <a:gd name="f1579" fmla="val 6013"/>
                <a:gd name="f1580" fmla="val 5999"/>
                <a:gd name="f1581" fmla="val 474"/>
                <a:gd name="f1582" fmla="val 5989"/>
                <a:gd name="f1583" fmla="val 5986"/>
                <a:gd name="f1584" fmla="val 5988"/>
                <a:gd name="f1585" fmla="val 527"/>
                <a:gd name="f1586" fmla="val 5990"/>
                <a:gd name="f1587" fmla="val 534"/>
                <a:gd name="f1588" fmla="val 5993"/>
                <a:gd name="f1589" fmla="val 6000"/>
                <a:gd name="f1590" fmla="val 6015"/>
                <a:gd name="f1591" fmla="val 6020"/>
                <a:gd name="f1592" fmla="val 6040"/>
                <a:gd name="f1593" fmla="val 6047"/>
                <a:gd name="f1594" fmla="val 586"/>
                <a:gd name="f1595" fmla="val 6055"/>
                <a:gd name="f1596" fmla="val 6083"/>
                <a:gd name="f1597" fmla="val 6100"/>
                <a:gd name="f1598" fmla="val 6110"/>
                <a:gd name="f1599" fmla="val 6126"/>
                <a:gd name="f1600" fmla="val 6133"/>
                <a:gd name="f1601" fmla="val 6140"/>
                <a:gd name="f1602" fmla="val 558"/>
                <a:gd name="f1603" fmla="val 533"/>
                <a:gd name="f1604" fmla="val 6164"/>
                <a:gd name="f1605" fmla="val 526"/>
                <a:gd name="f1606" fmla="val 519"/>
                <a:gd name="f1607" fmla="val 6170"/>
                <a:gd name="f1608" fmla="val 6172"/>
                <a:gd name="f1609" fmla="val 506"/>
                <a:gd name="f1610" fmla="val 499"/>
                <a:gd name="f1611" fmla="val 493"/>
                <a:gd name="f1612" fmla="val 6469"/>
                <a:gd name="f1613" fmla="val 6387"/>
                <a:gd name="f1614" fmla="val 6427"/>
                <a:gd name="f1615" fmla="val 6426"/>
                <a:gd name="f1616" fmla="val 6416"/>
                <a:gd name="f1617" fmla="val 6406"/>
                <a:gd name="f1618" fmla="val 6401"/>
                <a:gd name="f1619" fmla="val 6397"/>
                <a:gd name="f1620" fmla="val 6393"/>
                <a:gd name="f1621" fmla="val 6389"/>
                <a:gd name="f1622" fmla="val 6383"/>
                <a:gd name="f1623" fmla="val 6379"/>
                <a:gd name="f1624" fmla="val 6376"/>
                <a:gd name="f1625" fmla="val 6375"/>
                <a:gd name="f1626" fmla="val 6384"/>
                <a:gd name="f1627" fmla="val 6390"/>
                <a:gd name="f1628" fmla="val 6394"/>
                <a:gd name="f1629" fmla="val 6398"/>
                <a:gd name="f1630" fmla="val 6403"/>
                <a:gd name="f1631" fmla="val 6407"/>
                <a:gd name="f1632" fmla="val 6417"/>
                <a:gd name="f1633" fmla="val 6428"/>
                <a:gd name="f1634" fmla="val 6439"/>
                <a:gd name="f1635" fmla="val 6449"/>
                <a:gd name="f1636" fmla="val 6454"/>
                <a:gd name="f1637" fmla="val 6458"/>
                <a:gd name="f1638" fmla="val 6462"/>
                <a:gd name="f1639" fmla="val 6465"/>
                <a:gd name="f1640" fmla="val 6472"/>
                <a:gd name="f1641" fmla="val 6476"/>
                <a:gd name="f1642" fmla="val 6480"/>
                <a:gd name="f1643" fmla="val 6444"/>
                <a:gd name="f1644" fmla="val 6438"/>
                <a:gd name="f1645" fmla="val 6433"/>
                <a:gd name="f1646" fmla="val 6604"/>
                <a:gd name="f1647" fmla="val 6603"/>
                <a:gd name="f1648" fmla="val 6602"/>
                <a:gd name="f1649" fmla="val 6601"/>
                <a:gd name="f1650" fmla="val 6673"/>
                <a:gd name="f1651" fmla="val 6678"/>
                <a:gd name="f1652" fmla="val 6679"/>
                <a:gd name="f1653" fmla="val 6684"/>
                <a:gd name="f1654" fmla="val 6690"/>
                <a:gd name="f1655" fmla="val 6695"/>
                <a:gd name="f1656" fmla="val 6703"/>
                <a:gd name="f1657" fmla="val 6710"/>
                <a:gd name="f1658" fmla="val 6717"/>
                <a:gd name="f1659" fmla="val 6725"/>
                <a:gd name="f1660" fmla="val 6734"/>
                <a:gd name="f1661" fmla="val 6745"/>
                <a:gd name="f1662" fmla="val 6756"/>
                <a:gd name="f1663" fmla="val 6767"/>
                <a:gd name="f1664" fmla="val 6779"/>
                <a:gd name="f1665" fmla="val 6790"/>
                <a:gd name="f1666" fmla="val 6802"/>
                <a:gd name="f1667" fmla="val 6815"/>
                <a:gd name="f1668" fmla="val 6828"/>
                <a:gd name="f1669" fmla="val 6842"/>
                <a:gd name="f1670" fmla="val 6857"/>
                <a:gd name="f1671" fmla="val 6870"/>
                <a:gd name="f1672" fmla="val 6883"/>
                <a:gd name="f1673" fmla="val 6896"/>
                <a:gd name="f1674" fmla="val 6908"/>
                <a:gd name="f1675" fmla="val 6919"/>
                <a:gd name="f1676" fmla="val 6930"/>
                <a:gd name="f1677" fmla="val 6937"/>
                <a:gd name="f1678" fmla="val 6943"/>
                <a:gd name="f1679" fmla="val 6949"/>
                <a:gd name="f1680" fmla="val 6954"/>
                <a:gd name="f1681" fmla="val 6959"/>
                <a:gd name="f1682" fmla="val 6965"/>
                <a:gd name="f1683" fmla="val 6969"/>
                <a:gd name="f1684" fmla="val 6972"/>
                <a:gd name="f1685" fmla="val 6976"/>
                <a:gd name="f1686" fmla="val 6978"/>
                <a:gd name="f1687" fmla="val 6981"/>
                <a:gd name="f1688" fmla="val 6983"/>
                <a:gd name="f1689" fmla="val 6985"/>
                <a:gd name="f1690" fmla="val 6986"/>
                <a:gd name="f1691" fmla="val 6905"/>
                <a:gd name="f1692" fmla="val 6904"/>
                <a:gd name="f1693" fmla="val 6903"/>
                <a:gd name="f1694" fmla="val 6901"/>
                <a:gd name="f1695" fmla="val 6898"/>
                <a:gd name="f1696" fmla="val 6895"/>
                <a:gd name="f1697" fmla="val 6890"/>
                <a:gd name="f1698" fmla="val 6884"/>
                <a:gd name="f1699" fmla="val 6878"/>
                <a:gd name="f1700" fmla="val 6872"/>
                <a:gd name="f1701" fmla="val 6864"/>
                <a:gd name="f1702" fmla="val 6856"/>
                <a:gd name="f1703" fmla="val 6846"/>
                <a:gd name="f1704" fmla="val 6836"/>
                <a:gd name="f1705" fmla="val 6825"/>
                <a:gd name="f1706" fmla="val 6814"/>
                <a:gd name="f1707" fmla="val 6801"/>
                <a:gd name="f1708" fmla="val 6791"/>
                <a:gd name="f1709" fmla="val 6782"/>
                <a:gd name="f1710" fmla="val 6772"/>
                <a:gd name="f1711" fmla="val 6764"/>
                <a:gd name="f1712" fmla="val 6748"/>
                <a:gd name="f1713" fmla="val 6740"/>
                <a:gd name="f1714" fmla="val 6732"/>
                <a:gd name="f1715" fmla="val 6719"/>
                <a:gd name="f1716" fmla="val 6713"/>
                <a:gd name="f1717" fmla="val 6707"/>
                <a:gd name="f1718" fmla="val 6698"/>
                <a:gd name="f1719" fmla="val 6694"/>
                <a:gd name="f1720" fmla="val 6691"/>
                <a:gd name="f1721" fmla="val 6689"/>
                <a:gd name="f1722" fmla="val 6687"/>
                <a:gd name="f1723" fmla="val 6686"/>
                <a:gd name="f1724" fmla="val 7137"/>
                <a:gd name="f1725" fmla="val 7217"/>
                <a:gd name="f1726" fmla="val 7333"/>
                <a:gd name="f1727" fmla="val 7218"/>
                <a:gd name="f1728" fmla="val 7219"/>
                <a:gd name="f1729" fmla="val 7220"/>
                <a:gd name="f1730" fmla="val 7223"/>
                <a:gd name="f1731" fmla="val 7226"/>
                <a:gd name="f1732" fmla="val 7229"/>
                <a:gd name="f1733" fmla="val 7233"/>
                <a:gd name="f1734" fmla="val 7237"/>
                <a:gd name="f1735" fmla="val 7241"/>
                <a:gd name="f1736" fmla="val 7246"/>
                <a:gd name="f1737" fmla="val 7251"/>
                <a:gd name="f1738" fmla="val 7257"/>
                <a:gd name="f1739" fmla="val 7264"/>
                <a:gd name="f1740" fmla="val 7271"/>
                <a:gd name="f1741" fmla="val 7278"/>
                <a:gd name="f1742" fmla="val 7291"/>
                <a:gd name="f1743" fmla="val 7304"/>
                <a:gd name="f1744" fmla="val 7315"/>
                <a:gd name="f1745" fmla="val 7325"/>
                <a:gd name="f1746" fmla="val 7329"/>
                <a:gd name="f1747" fmla="val 7314"/>
                <a:gd name="f1748" fmla="val 7296"/>
                <a:gd name="f1749" fmla="val 7243"/>
                <a:gd name="f1750" fmla="val 7230"/>
                <a:gd name="f1751" fmla="val 7206"/>
                <a:gd name="f1752" fmla="val 7196"/>
                <a:gd name="f1753" fmla="val 7185"/>
                <a:gd name="f1754" fmla="val 7176"/>
                <a:gd name="f1755" fmla="val 7168"/>
                <a:gd name="f1756" fmla="val 7161"/>
                <a:gd name="f1757" fmla="val 7155"/>
                <a:gd name="f1758" fmla="val 7149"/>
                <a:gd name="f1759" fmla="val 7145"/>
                <a:gd name="f1760" fmla="val 7141"/>
                <a:gd name="f1761" fmla="val 7139"/>
                <a:gd name="f1762" fmla="val 7138"/>
                <a:gd name="f1763" fmla="val 7068"/>
                <a:gd name="f1764" fmla="val 7366"/>
                <a:gd name="f1765" fmla="val 7455"/>
                <a:gd name="f1766" fmla="val 7553"/>
                <a:gd name="f1767" fmla="val 453"/>
                <a:gd name="f1768" fmla="val 7560"/>
                <a:gd name="f1769" fmla="val 7568"/>
                <a:gd name="f1770" fmla="val 7575"/>
                <a:gd name="f1771" fmla="val 7582"/>
                <a:gd name="f1772" fmla="val 545"/>
                <a:gd name="f1773" fmla="val 7584"/>
                <a:gd name="f1774" fmla="val 7589"/>
                <a:gd name="f1775" fmla="val 7595"/>
                <a:gd name="f1776" fmla="val 507"/>
                <a:gd name="f1777" fmla="val 7604"/>
                <a:gd name="f1778" fmla="val 7613"/>
                <a:gd name="f1779" fmla="val 451"/>
                <a:gd name="f1780" fmla="val 7701"/>
                <a:gd name="f1781" fmla="val 7788"/>
                <a:gd name="f1782" fmla="val 7665"/>
                <a:gd name="f1783" fmla="val 7654"/>
                <a:gd name="f1784" fmla="val 537"/>
                <a:gd name="f1785" fmla="val 7644"/>
                <a:gd name="f1786" fmla="val 7632"/>
                <a:gd name="f1787" fmla="val 590"/>
                <a:gd name="f1788" fmla="val 7623"/>
                <a:gd name="f1789" fmla="val 655"/>
                <a:gd name="f1790" fmla="val 672"/>
                <a:gd name="f1791" fmla="val 7587"/>
                <a:gd name="f1792" fmla="val 688"/>
                <a:gd name="f1793" fmla="val 7578"/>
                <a:gd name="f1794" fmla="val 704"/>
                <a:gd name="f1795" fmla="val 7569"/>
                <a:gd name="f1796" fmla="val 719"/>
                <a:gd name="f1797" fmla="val 7559"/>
                <a:gd name="f1798" fmla="val 733"/>
                <a:gd name="f1799" fmla="val 7550"/>
                <a:gd name="f1800" fmla="val 746"/>
                <a:gd name="f1801" fmla="val 7541"/>
                <a:gd name="f1802" fmla="val 759"/>
                <a:gd name="f1803" fmla="val 7532"/>
                <a:gd name="f1804" fmla="val 770"/>
                <a:gd name="f1805" fmla="val 7521"/>
                <a:gd name="f1806" fmla="val 780"/>
                <a:gd name="f1807" fmla="val 7512"/>
                <a:gd name="f1808" fmla="val 790"/>
                <a:gd name="f1809" fmla="val 7500"/>
                <a:gd name="f1810" fmla="val 7487"/>
                <a:gd name="f1811" fmla="val 809"/>
                <a:gd name="f1812" fmla="val 7474"/>
                <a:gd name="f1813" fmla="val 817"/>
                <a:gd name="f1814" fmla="val 7462"/>
                <a:gd name="f1815" fmla="val 825"/>
                <a:gd name="f1816" fmla="val 7450"/>
                <a:gd name="f1817" fmla="val 831"/>
                <a:gd name="f1818" fmla="val 7437"/>
                <a:gd name="f1819" fmla="val 835"/>
                <a:gd name="f1820" fmla="val 7424"/>
                <a:gd name="f1821" fmla="val 839"/>
                <a:gd name="f1822" fmla="val 7412"/>
                <a:gd name="f1823" fmla="val 7391"/>
                <a:gd name="f1824" fmla="val 773"/>
                <a:gd name="f1825" fmla="val 7409"/>
                <a:gd name="f1826" fmla="val 766"/>
                <a:gd name="f1827" fmla="val 7428"/>
                <a:gd name="f1828" fmla="val 758"/>
                <a:gd name="f1829" fmla="val 7445"/>
                <a:gd name="f1830" fmla="val 7463"/>
                <a:gd name="f1831" fmla="val 7473"/>
                <a:gd name="f1832" fmla="val 725"/>
                <a:gd name="f1833" fmla="val 7482"/>
                <a:gd name="f1834" fmla="val 714"/>
                <a:gd name="f1835" fmla="val 7493"/>
                <a:gd name="f1836" fmla="val 7501"/>
                <a:gd name="f1837" fmla="val 693"/>
                <a:gd name="f1838" fmla="val 7509"/>
                <a:gd name="f1839" fmla="val 682"/>
                <a:gd name="f1840" fmla="val 7517"/>
                <a:gd name="f1841" fmla="val 669"/>
                <a:gd name="f1842" fmla="val 7525"/>
                <a:gd name="f1843" fmla="val 656"/>
                <a:gd name="f1844" fmla="val 7531"/>
                <a:gd name="f1845" fmla="val 7536"/>
                <a:gd name="f1846" fmla="val 7538"/>
                <a:gd name="f1847" fmla="val 7898"/>
                <a:gd name="f1848" fmla="val 7896"/>
                <a:gd name="f1849" fmla="val 7890"/>
                <a:gd name="f1850" fmla="val 7885"/>
                <a:gd name="f1851" fmla="val 7880"/>
                <a:gd name="f1852" fmla="val 7875"/>
                <a:gd name="f1853" fmla="val 7871"/>
                <a:gd name="f1854" fmla="val 7866"/>
                <a:gd name="f1855" fmla="val 7862"/>
                <a:gd name="f1856" fmla="val 7857"/>
                <a:gd name="f1857" fmla="val 7854"/>
                <a:gd name="f1858" fmla="val 7851"/>
                <a:gd name="f1859" fmla="val 7848"/>
                <a:gd name="f1860" fmla="val 7846"/>
                <a:gd name="f1861" fmla="val 7844"/>
                <a:gd name="f1862" fmla="val 7843"/>
                <a:gd name="f1863" fmla="val 7845"/>
                <a:gd name="f1864" fmla="val 7849"/>
                <a:gd name="f1865" fmla="val 7858"/>
                <a:gd name="f1866" fmla="val 7863"/>
                <a:gd name="f1867" fmla="val 7867"/>
                <a:gd name="f1868" fmla="val 540"/>
                <a:gd name="f1869" fmla="val 7872"/>
                <a:gd name="f1870" fmla="val 536"/>
                <a:gd name="f1871" fmla="val 7876"/>
                <a:gd name="f1872" fmla="val 7881"/>
                <a:gd name="f1873" fmla="val 7887"/>
                <a:gd name="f1874" fmla="val 7892"/>
                <a:gd name="f1875" fmla="val 7899"/>
                <a:gd name="f1876" fmla="val 7905"/>
                <a:gd name="f1877" fmla="val 7910"/>
                <a:gd name="f1878" fmla="val 7915"/>
                <a:gd name="f1879" fmla="val 7920"/>
                <a:gd name="f1880" fmla="val 7925"/>
                <a:gd name="f1881" fmla="val 7929"/>
                <a:gd name="f1882" fmla="val 7933"/>
                <a:gd name="f1883" fmla="val 7938"/>
                <a:gd name="f1884" fmla="val 7942"/>
                <a:gd name="f1885" fmla="val 7945"/>
                <a:gd name="f1886" fmla="val 7947"/>
                <a:gd name="f1887" fmla="val 7949"/>
                <a:gd name="f1888" fmla="val 7951"/>
                <a:gd name="f1889" fmla="val 7952"/>
                <a:gd name="f1890" fmla="val 7909"/>
                <a:gd name="f1891" fmla="val 7904"/>
                <a:gd name="f1892" fmla="+- 0 0 0"/>
                <a:gd name="f1893" fmla="*/ f4 1 7953"/>
                <a:gd name="f1894" fmla="*/ f5 1 842"/>
                <a:gd name="f1895" fmla="*/ f1892 f0 1"/>
                <a:gd name="f1896" fmla="*/ 0 f1893 1"/>
                <a:gd name="f1897" fmla="*/ 0 f1894 1"/>
                <a:gd name="f1898" fmla="*/ f1895 1 f3"/>
                <a:gd name="f1899" fmla="+- f1898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</a:cxnLst>
              <a:rect l="l" t="t" r="r" b="b"/>
              <a:pathLst>
                <a:path w="7953" h="842">
                  <a:moveTo>
                    <a:pt x="f9" y="f10"/>
                  </a:moveTo>
                  <a:lnTo>
                    <a:pt x="f9" y="f11"/>
                  </a:lnTo>
                  <a:lnTo>
                    <a:pt x="f12" y="f11"/>
                  </a:lnTo>
                  <a:lnTo>
                    <a:pt x="f12" y="f13"/>
                  </a:lnTo>
                  <a:lnTo>
                    <a:pt x="f14" y="f13"/>
                  </a:lnTo>
                  <a:lnTo>
                    <a:pt x="f14" y="f15"/>
                  </a:lnTo>
                  <a:lnTo>
                    <a:pt x="f6" y="f15"/>
                  </a:lnTo>
                  <a:lnTo>
                    <a:pt x="f6" y="f16"/>
                  </a:lnTo>
                  <a:lnTo>
                    <a:pt x="f17" y="f16"/>
                  </a:lnTo>
                  <a:lnTo>
                    <a:pt x="f17" y="f18"/>
                  </a:lnTo>
                  <a:lnTo>
                    <a:pt x="f12" y="f18"/>
                  </a:lnTo>
                  <a:lnTo>
                    <a:pt x="f12" y="f10"/>
                  </a:lnTo>
                  <a:lnTo>
                    <a:pt x="f9" y="f10"/>
                  </a:lnTo>
                  <a:close/>
                  <a:moveTo>
                    <a:pt x="f19" y="f20"/>
                  </a:moveTo>
                  <a:lnTo>
                    <a:pt x="f21" y="f20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26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1"/>
                  </a:lnTo>
                  <a:lnTo>
                    <a:pt x="f33" y="f34"/>
                  </a:lnTo>
                  <a:lnTo>
                    <a:pt x="f35" y="f36"/>
                  </a:lnTo>
                  <a:lnTo>
                    <a:pt x="f37" y="f38"/>
                  </a:lnTo>
                  <a:lnTo>
                    <a:pt x="f39" y="f40"/>
                  </a:lnTo>
                  <a:lnTo>
                    <a:pt x="f41" y="f20"/>
                  </a:lnTo>
                  <a:lnTo>
                    <a:pt x="f42" y="f20"/>
                  </a:lnTo>
                  <a:lnTo>
                    <a:pt x="f43" y="f44"/>
                  </a:lnTo>
                  <a:lnTo>
                    <a:pt x="f45" y="f15"/>
                  </a:lnTo>
                  <a:lnTo>
                    <a:pt x="f41" y="f15"/>
                  </a:lnTo>
                  <a:lnTo>
                    <a:pt x="f43" y="f46"/>
                  </a:lnTo>
                  <a:lnTo>
                    <a:pt x="f47" y="f48"/>
                  </a:lnTo>
                  <a:lnTo>
                    <a:pt x="f49" y="f50"/>
                  </a:lnTo>
                  <a:lnTo>
                    <a:pt x="f51" y="f52"/>
                  </a:lnTo>
                  <a:lnTo>
                    <a:pt x="f53" y="f54"/>
                  </a:lnTo>
                  <a:lnTo>
                    <a:pt x="f55" y="f54"/>
                  </a:lnTo>
                  <a:lnTo>
                    <a:pt x="f56" y="f57"/>
                  </a:lnTo>
                  <a:lnTo>
                    <a:pt x="f26" y="f58"/>
                  </a:lnTo>
                  <a:lnTo>
                    <a:pt x="f59" y="f60"/>
                  </a:lnTo>
                  <a:lnTo>
                    <a:pt x="f61" y="f46"/>
                  </a:lnTo>
                  <a:lnTo>
                    <a:pt x="f62" y="f15"/>
                  </a:lnTo>
                  <a:lnTo>
                    <a:pt x="f63" y="f15"/>
                  </a:lnTo>
                  <a:lnTo>
                    <a:pt x="f64" y="f65"/>
                  </a:lnTo>
                  <a:lnTo>
                    <a:pt x="f19" y="f20"/>
                  </a:lnTo>
                  <a:close/>
                  <a:moveTo>
                    <a:pt x="f66" y="f67"/>
                  </a:moveTo>
                  <a:lnTo>
                    <a:pt x="f66" y="f68"/>
                  </a:lnTo>
                  <a:lnTo>
                    <a:pt x="f66" y="f69"/>
                  </a:lnTo>
                  <a:lnTo>
                    <a:pt x="f70" y="f71"/>
                  </a:lnTo>
                  <a:lnTo>
                    <a:pt x="f72" y="f73"/>
                  </a:lnTo>
                  <a:lnTo>
                    <a:pt x="f74" y="f20"/>
                  </a:lnTo>
                  <a:lnTo>
                    <a:pt x="f75" y="f20"/>
                  </a:lnTo>
                  <a:lnTo>
                    <a:pt x="f76" y="f77"/>
                  </a:lnTo>
                  <a:lnTo>
                    <a:pt x="f78" y="f77"/>
                  </a:lnTo>
                  <a:lnTo>
                    <a:pt x="f79" y="f80"/>
                  </a:lnTo>
                  <a:lnTo>
                    <a:pt x="f81" y="f82"/>
                  </a:lnTo>
                  <a:lnTo>
                    <a:pt x="f83" y="f84"/>
                  </a:lnTo>
                  <a:lnTo>
                    <a:pt x="f85" y="f86"/>
                  </a:lnTo>
                  <a:lnTo>
                    <a:pt x="f87" y="f88"/>
                  </a:lnTo>
                  <a:lnTo>
                    <a:pt x="f89" y="f90"/>
                  </a:lnTo>
                  <a:lnTo>
                    <a:pt x="f91" y="f92"/>
                  </a:lnTo>
                  <a:lnTo>
                    <a:pt x="f93" y="f94"/>
                  </a:lnTo>
                  <a:lnTo>
                    <a:pt x="f95" y="f96"/>
                  </a:lnTo>
                  <a:lnTo>
                    <a:pt x="f97" y="f98"/>
                  </a:lnTo>
                  <a:lnTo>
                    <a:pt x="f99" y="f100"/>
                  </a:lnTo>
                  <a:lnTo>
                    <a:pt x="f101" y="f102"/>
                  </a:lnTo>
                  <a:lnTo>
                    <a:pt x="f103" y="f104"/>
                  </a:lnTo>
                  <a:lnTo>
                    <a:pt x="f105" y="f106"/>
                  </a:lnTo>
                  <a:lnTo>
                    <a:pt x="f107" y="f108"/>
                  </a:lnTo>
                  <a:lnTo>
                    <a:pt x="f109" y="f108"/>
                  </a:lnTo>
                  <a:lnTo>
                    <a:pt x="f110" y="f106"/>
                  </a:lnTo>
                  <a:lnTo>
                    <a:pt x="f111" y="f112"/>
                  </a:lnTo>
                  <a:lnTo>
                    <a:pt x="f113" y="f114"/>
                  </a:lnTo>
                  <a:lnTo>
                    <a:pt x="f115" y="f116"/>
                  </a:lnTo>
                  <a:lnTo>
                    <a:pt x="f117" y="f98"/>
                  </a:lnTo>
                  <a:lnTo>
                    <a:pt x="f118" y="f119"/>
                  </a:lnTo>
                  <a:lnTo>
                    <a:pt x="f120" y="f121"/>
                  </a:lnTo>
                  <a:lnTo>
                    <a:pt x="f122" y="f123"/>
                  </a:lnTo>
                  <a:lnTo>
                    <a:pt x="f124" y="f125"/>
                  </a:lnTo>
                  <a:lnTo>
                    <a:pt x="f126" y="f127"/>
                  </a:lnTo>
                  <a:lnTo>
                    <a:pt x="f128" y="f129"/>
                  </a:lnTo>
                  <a:lnTo>
                    <a:pt x="f130" y="f131"/>
                  </a:lnTo>
                  <a:lnTo>
                    <a:pt x="f132" y="f133"/>
                  </a:lnTo>
                  <a:lnTo>
                    <a:pt x="f134" y="f135"/>
                  </a:lnTo>
                  <a:lnTo>
                    <a:pt x="f136" y="f137"/>
                  </a:lnTo>
                  <a:lnTo>
                    <a:pt x="f138" y="f139"/>
                  </a:lnTo>
                  <a:lnTo>
                    <a:pt x="f140" y="f141"/>
                  </a:lnTo>
                  <a:lnTo>
                    <a:pt x="f142" y="f31"/>
                  </a:lnTo>
                  <a:lnTo>
                    <a:pt x="f143" y="f144"/>
                  </a:lnTo>
                  <a:lnTo>
                    <a:pt x="f145" y="f146"/>
                  </a:lnTo>
                  <a:lnTo>
                    <a:pt x="f143" y="f147"/>
                  </a:lnTo>
                  <a:lnTo>
                    <a:pt x="f142" y="f148"/>
                  </a:lnTo>
                  <a:lnTo>
                    <a:pt x="f149" y="f150"/>
                  </a:lnTo>
                  <a:lnTo>
                    <a:pt x="f151" y="f152"/>
                  </a:lnTo>
                  <a:lnTo>
                    <a:pt x="f153" y="f154"/>
                  </a:lnTo>
                  <a:lnTo>
                    <a:pt x="f155" y="f156"/>
                  </a:lnTo>
                  <a:lnTo>
                    <a:pt x="f157" y="f48"/>
                  </a:lnTo>
                  <a:lnTo>
                    <a:pt x="f158" y="f159"/>
                  </a:lnTo>
                  <a:lnTo>
                    <a:pt x="f160" y="f161"/>
                  </a:lnTo>
                  <a:lnTo>
                    <a:pt x="f162" y="f163"/>
                  </a:lnTo>
                  <a:lnTo>
                    <a:pt x="f132" y="f164"/>
                  </a:lnTo>
                  <a:lnTo>
                    <a:pt x="f165" y="f13"/>
                  </a:lnTo>
                  <a:lnTo>
                    <a:pt x="f166" y="f167"/>
                  </a:lnTo>
                  <a:lnTo>
                    <a:pt x="f168" y="f169"/>
                  </a:lnTo>
                  <a:lnTo>
                    <a:pt x="f170" y="f30"/>
                  </a:lnTo>
                  <a:lnTo>
                    <a:pt x="f171" y="f33"/>
                  </a:lnTo>
                  <a:lnTo>
                    <a:pt x="f172" y="f173"/>
                  </a:lnTo>
                  <a:lnTo>
                    <a:pt x="f174" y="f49"/>
                  </a:lnTo>
                  <a:lnTo>
                    <a:pt x="f175" y="f176"/>
                  </a:lnTo>
                  <a:lnTo>
                    <a:pt x="f177" y="f178"/>
                  </a:lnTo>
                  <a:lnTo>
                    <a:pt x="f179" y="f180"/>
                  </a:lnTo>
                  <a:lnTo>
                    <a:pt x="f181" y="f182"/>
                  </a:lnTo>
                  <a:lnTo>
                    <a:pt x="f183" y="f184"/>
                  </a:lnTo>
                  <a:lnTo>
                    <a:pt x="f185" y="f186"/>
                  </a:lnTo>
                  <a:lnTo>
                    <a:pt x="f105" y="f184"/>
                  </a:lnTo>
                  <a:lnTo>
                    <a:pt x="f103" y="f43"/>
                  </a:lnTo>
                  <a:lnTo>
                    <a:pt x="f187" y="f188"/>
                  </a:lnTo>
                  <a:lnTo>
                    <a:pt x="f189" y="f190"/>
                  </a:lnTo>
                  <a:lnTo>
                    <a:pt x="f191" y="f192"/>
                  </a:lnTo>
                  <a:lnTo>
                    <a:pt x="f193" y="f15"/>
                  </a:lnTo>
                  <a:lnTo>
                    <a:pt x="f194" y="f195"/>
                  </a:lnTo>
                  <a:lnTo>
                    <a:pt x="f196" y="f197"/>
                  </a:lnTo>
                  <a:lnTo>
                    <a:pt x="f198" y="f35"/>
                  </a:lnTo>
                  <a:lnTo>
                    <a:pt x="f199" y="f200"/>
                  </a:lnTo>
                  <a:lnTo>
                    <a:pt x="f87" y="f33"/>
                  </a:lnTo>
                  <a:lnTo>
                    <a:pt x="f201" y="f202"/>
                  </a:lnTo>
                  <a:lnTo>
                    <a:pt x="f203" y="f204"/>
                  </a:lnTo>
                  <a:lnTo>
                    <a:pt x="f205" y="f206"/>
                  </a:lnTo>
                  <a:lnTo>
                    <a:pt x="f207" y="f208"/>
                  </a:lnTo>
                  <a:lnTo>
                    <a:pt x="f209" y="f210"/>
                  </a:lnTo>
                  <a:lnTo>
                    <a:pt x="f209" y="f67"/>
                  </a:lnTo>
                  <a:lnTo>
                    <a:pt x="f66" y="f67"/>
                  </a:lnTo>
                  <a:close/>
                  <a:moveTo>
                    <a:pt x="f209" y="f211"/>
                  </a:moveTo>
                  <a:lnTo>
                    <a:pt x="f209" y="f212"/>
                  </a:lnTo>
                  <a:lnTo>
                    <a:pt x="f209" y="f213"/>
                  </a:lnTo>
                  <a:lnTo>
                    <a:pt x="f214" y="f215"/>
                  </a:lnTo>
                  <a:lnTo>
                    <a:pt x="f207" y="f21"/>
                  </a:lnTo>
                  <a:lnTo>
                    <a:pt x="f81" y="f216"/>
                  </a:lnTo>
                  <a:lnTo>
                    <a:pt x="f217" y="f218"/>
                  </a:lnTo>
                  <a:lnTo>
                    <a:pt x="f219" y="f220"/>
                  </a:lnTo>
                  <a:lnTo>
                    <a:pt x="f221" y="f46"/>
                  </a:lnTo>
                  <a:lnTo>
                    <a:pt x="f222" y="f223"/>
                  </a:lnTo>
                  <a:lnTo>
                    <a:pt x="f224" y="f225"/>
                  </a:lnTo>
                  <a:lnTo>
                    <a:pt x="f226" y="f227"/>
                  </a:lnTo>
                  <a:lnTo>
                    <a:pt x="f194" y="f228"/>
                  </a:lnTo>
                  <a:lnTo>
                    <a:pt x="f229" y="f230"/>
                  </a:lnTo>
                  <a:lnTo>
                    <a:pt x="f231" y="f26"/>
                  </a:lnTo>
                  <a:lnTo>
                    <a:pt x="f232" y="f233"/>
                  </a:lnTo>
                  <a:lnTo>
                    <a:pt x="f234" y="f235"/>
                  </a:lnTo>
                  <a:lnTo>
                    <a:pt x="f236" y="f235"/>
                  </a:lnTo>
                  <a:lnTo>
                    <a:pt x="f237" y="f235"/>
                  </a:lnTo>
                  <a:lnTo>
                    <a:pt x="f238" y="f239"/>
                  </a:lnTo>
                  <a:lnTo>
                    <a:pt x="f240" y="f210"/>
                  </a:lnTo>
                  <a:lnTo>
                    <a:pt x="f241" y="f242"/>
                  </a:lnTo>
                  <a:lnTo>
                    <a:pt x="f243" y="f59"/>
                  </a:lnTo>
                  <a:lnTo>
                    <a:pt x="f244" y="f22"/>
                  </a:lnTo>
                  <a:lnTo>
                    <a:pt x="f177" y="f245"/>
                  </a:lnTo>
                  <a:lnTo>
                    <a:pt x="f175" y="f46"/>
                  </a:lnTo>
                  <a:lnTo>
                    <a:pt x="f174" y="f246"/>
                  </a:lnTo>
                  <a:lnTo>
                    <a:pt x="f247" y="f248"/>
                  </a:lnTo>
                  <a:lnTo>
                    <a:pt x="f249" y="f250"/>
                  </a:lnTo>
                  <a:lnTo>
                    <a:pt x="f251" y="f215"/>
                  </a:lnTo>
                  <a:lnTo>
                    <a:pt x="f252" y="f253"/>
                  </a:lnTo>
                  <a:lnTo>
                    <a:pt x="f254" y="f255"/>
                  </a:lnTo>
                  <a:lnTo>
                    <a:pt x="f256" y="f257"/>
                  </a:lnTo>
                  <a:lnTo>
                    <a:pt x="f256" y="f258"/>
                  </a:lnTo>
                  <a:lnTo>
                    <a:pt x="f256" y="f259"/>
                  </a:lnTo>
                  <a:lnTo>
                    <a:pt x="f254" y="f260"/>
                  </a:lnTo>
                  <a:lnTo>
                    <a:pt x="f252" y="f2"/>
                  </a:lnTo>
                  <a:lnTo>
                    <a:pt x="f124" y="f261"/>
                  </a:lnTo>
                  <a:lnTo>
                    <a:pt x="f262" y="f263"/>
                  </a:lnTo>
                  <a:lnTo>
                    <a:pt x="f264" y="f27"/>
                  </a:lnTo>
                  <a:lnTo>
                    <a:pt x="f265" y="f266"/>
                  </a:lnTo>
                  <a:lnTo>
                    <a:pt x="f267" y="f268"/>
                  </a:lnTo>
                  <a:lnTo>
                    <a:pt x="f269" y="f270"/>
                  </a:lnTo>
                  <a:lnTo>
                    <a:pt x="f271" y="f272"/>
                  </a:lnTo>
                  <a:lnTo>
                    <a:pt x="f273" y="f274"/>
                  </a:lnTo>
                  <a:lnTo>
                    <a:pt x="f275" y="f80"/>
                  </a:lnTo>
                  <a:lnTo>
                    <a:pt x="f276" y="f277"/>
                  </a:lnTo>
                  <a:lnTo>
                    <a:pt x="f278" y="f279"/>
                  </a:lnTo>
                  <a:lnTo>
                    <a:pt x="f280" y="f281"/>
                  </a:lnTo>
                  <a:lnTo>
                    <a:pt x="f282" y="f283"/>
                  </a:lnTo>
                  <a:lnTo>
                    <a:pt x="f284" y="f281"/>
                  </a:lnTo>
                  <a:lnTo>
                    <a:pt x="f285" y="f82"/>
                  </a:lnTo>
                  <a:lnTo>
                    <a:pt x="f286" y="f287"/>
                  </a:lnTo>
                  <a:lnTo>
                    <a:pt x="f288" y="f277"/>
                  </a:lnTo>
                  <a:lnTo>
                    <a:pt x="f289" y="f290"/>
                  </a:lnTo>
                  <a:lnTo>
                    <a:pt x="f291" y="f133"/>
                  </a:lnTo>
                  <a:lnTo>
                    <a:pt x="f93" y="f292"/>
                  </a:lnTo>
                  <a:lnTo>
                    <a:pt x="f293" y="f294"/>
                  </a:lnTo>
                  <a:lnTo>
                    <a:pt x="f295" y="f10"/>
                  </a:lnTo>
                  <a:lnTo>
                    <a:pt x="f296" y="f297"/>
                  </a:lnTo>
                  <a:lnTo>
                    <a:pt x="f298" y="f137"/>
                  </a:lnTo>
                  <a:lnTo>
                    <a:pt x="f299" y="f38"/>
                  </a:lnTo>
                  <a:lnTo>
                    <a:pt x="f203" y="f300"/>
                  </a:lnTo>
                  <a:lnTo>
                    <a:pt x="f301" y="f36"/>
                  </a:lnTo>
                  <a:lnTo>
                    <a:pt x="f81" y="f302"/>
                  </a:lnTo>
                  <a:lnTo>
                    <a:pt x="f207" y="f11"/>
                  </a:lnTo>
                  <a:lnTo>
                    <a:pt x="f303" y="f304"/>
                  </a:lnTo>
                  <a:lnTo>
                    <a:pt x="f79" y="f305"/>
                  </a:lnTo>
                  <a:lnTo>
                    <a:pt x="f209" y="f306"/>
                  </a:lnTo>
                  <a:lnTo>
                    <a:pt x="f209" y="f211"/>
                  </a:lnTo>
                  <a:close/>
                  <a:moveTo>
                    <a:pt x="f307" y="f308"/>
                  </a:moveTo>
                  <a:lnTo>
                    <a:pt x="f309" y="f310"/>
                  </a:lnTo>
                  <a:lnTo>
                    <a:pt x="f311" y="f312"/>
                  </a:lnTo>
                  <a:lnTo>
                    <a:pt x="f313" y="f253"/>
                  </a:lnTo>
                  <a:lnTo>
                    <a:pt x="f314" y="f215"/>
                  </a:lnTo>
                  <a:lnTo>
                    <a:pt x="f315" y="f250"/>
                  </a:lnTo>
                  <a:lnTo>
                    <a:pt x="f316" y="f248"/>
                  </a:lnTo>
                  <a:lnTo>
                    <a:pt x="f317" y="f246"/>
                  </a:lnTo>
                  <a:lnTo>
                    <a:pt x="f318" y="f46"/>
                  </a:lnTo>
                  <a:lnTo>
                    <a:pt x="f319" y="f223"/>
                  </a:lnTo>
                  <a:lnTo>
                    <a:pt x="f320" y="f225"/>
                  </a:lnTo>
                  <a:lnTo>
                    <a:pt x="f321" y="f227"/>
                  </a:lnTo>
                  <a:lnTo>
                    <a:pt x="f322" y="f228"/>
                  </a:lnTo>
                  <a:lnTo>
                    <a:pt x="f323" y="f230"/>
                  </a:lnTo>
                  <a:lnTo>
                    <a:pt x="f324" y="f210"/>
                  </a:lnTo>
                  <a:lnTo>
                    <a:pt x="f325" y="f239"/>
                  </a:lnTo>
                  <a:lnTo>
                    <a:pt x="f326" y="f327"/>
                  </a:lnTo>
                  <a:lnTo>
                    <a:pt x="f328" y="f327"/>
                  </a:lnTo>
                  <a:lnTo>
                    <a:pt x="f329" y="f327"/>
                  </a:lnTo>
                  <a:lnTo>
                    <a:pt x="f330" y="f233"/>
                  </a:lnTo>
                  <a:lnTo>
                    <a:pt x="f331" y="f167"/>
                  </a:lnTo>
                  <a:lnTo>
                    <a:pt x="f332" y="f210"/>
                  </a:lnTo>
                  <a:lnTo>
                    <a:pt x="f333" y="f230"/>
                  </a:lnTo>
                  <a:lnTo>
                    <a:pt x="f334" y="f13"/>
                  </a:lnTo>
                  <a:lnTo>
                    <a:pt x="f335" y="f59"/>
                  </a:lnTo>
                  <a:lnTo>
                    <a:pt x="f336" y="f337"/>
                  </a:lnTo>
                  <a:lnTo>
                    <a:pt x="f338" y="f339"/>
                  </a:lnTo>
                  <a:lnTo>
                    <a:pt x="f340" y="f49"/>
                  </a:lnTo>
                  <a:lnTo>
                    <a:pt x="f341" y="f342"/>
                  </a:lnTo>
                  <a:lnTo>
                    <a:pt x="f343" y="f47"/>
                  </a:lnTo>
                  <a:lnTo>
                    <a:pt x="f344" y="f345"/>
                  </a:lnTo>
                  <a:lnTo>
                    <a:pt x="f346" y="f190"/>
                  </a:lnTo>
                  <a:lnTo>
                    <a:pt x="f347" y="f188"/>
                  </a:lnTo>
                  <a:lnTo>
                    <a:pt x="f348" y="f43"/>
                  </a:lnTo>
                  <a:lnTo>
                    <a:pt x="f349" y="f184"/>
                  </a:lnTo>
                  <a:lnTo>
                    <a:pt x="f350" y="f43"/>
                  </a:lnTo>
                  <a:lnTo>
                    <a:pt x="f323" y="f190"/>
                  </a:lnTo>
                  <a:lnTo>
                    <a:pt x="f351" y="f192"/>
                  </a:lnTo>
                  <a:lnTo>
                    <a:pt x="f352" y="f15"/>
                  </a:lnTo>
                  <a:lnTo>
                    <a:pt x="f353" y="f354"/>
                  </a:lnTo>
                  <a:lnTo>
                    <a:pt x="f355" y="f356"/>
                  </a:lnTo>
                  <a:lnTo>
                    <a:pt x="f357" y="f358"/>
                  </a:lnTo>
                  <a:lnTo>
                    <a:pt x="f359" y="f360"/>
                  </a:lnTo>
                  <a:lnTo>
                    <a:pt x="f361" y="f362"/>
                  </a:lnTo>
                  <a:lnTo>
                    <a:pt x="f315" y="f51"/>
                  </a:lnTo>
                  <a:lnTo>
                    <a:pt x="f363" y="f364"/>
                  </a:lnTo>
                  <a:lnTo>
                    <a:pt x="f365" y="f53"/>
                  </a:lnTo>
                  <a:lnTo>
                    <a:pt x="f366" y="f367"/>
                  </a:lnTo>
                  <a:lnTo>
                    <a:pt x="f368" y="f369"/>
                  </a:lnTo>
                  <a:lnTo>
                    <a:pt x="f370" y="f371"/>
                  </a:lnTo>
                  <a:lnTo>
                    <a:pt x="f372" y="f373"/>
                  </a:lnTo>
                  <a:lnTo>
                    <a:pt x="f374" y="f337"/>
                  </a:lnTo>
                  <a:lnTo>
                    <a:pt x="f375" y="f163"/>
                  </a:lnTo>
                  <a:lnTo>
                    <a:pt x="f376" y="f377"/>
                  </a:lnTo>
                  <a:lnTo>
                    <a:pt x="f378" y="f379"/>
                  </a:lnTo>
                  <a:lnTo>
                    <a:pt x="f380" y="f381"/>
                  </a:lnTo>
                  <a:lnTo>
                    <a:pt x="f382" y="f383"/>
                  </a:lnTo>
                  <a:lnTo>
                    <a:pt x="f384" y="f50"/>
                  </a:lnTo>
                  <a:lnTo>
                    <a:pt x="f385" y="f58"/>
                  </a:lnTo>
                  <a:lnTo>
                    <a:pt x="f386" y="f215"/>
                  </a:lnTo>
                  <a:lnTo>
                    <a:pt x="f387" y="f388"/>
                  </a:lnTo>
                  <a:lnTo>
                    <a:pt x="f389" y="f312"/>
                  </a:lnTo>
                  <a:lnTo>
                    <a:pt x="f390" y="f391"/>
                  </a:lnTo>
                  <a:lnTo>
                    <a:pt x="f389" y="f63"/>
                  </a:lnTo>
                  <a:lnTo>
                    <a:pt x="f387" y="f306"/>
                  </a:lnTo>
                  <a:lnTo>
                    <a:pt x="f385" y="f392"/>
                  </a:lnTo>
                  <a:lnTo>
                    <a:pt x="f393" y="f9"/>
                  </a:lnTo>
                  <a:lnTo>
                    <a:pt x="f380" y="f394"/>
                  </a:lnTo>
                  <a:lnTo>
                    <a:pt x="f395" y="f38"/>
                  </a:lnTo>
                  <a:lnTo>
                    <a:pt x="f376" y="f268"/>
                  </a:lnTo>
                  <a:lnTo>
                    <a:pt x="f396" y="f397"/>
                  </a:lnTo>
                  <a:lnTo>
                    <a:pt x="f398" y="f399"/>
                  </a:lnTo>
                  <a:lnTo>
                    <a:pt x="f400" y="f292"/>
                  </a:lnTo>
                  <a:lnTo>
                    <a:pt x="f401" y="f80"/>
                  </a:lnTo>
                  <a:lnTo>
                    <a:pt x="f402" y="f287"/>
                  </a:lnTo>
                  <a:lnTo>
                    <a:pt x="f403" y="f404"/>
                  </a:lnTo>
                  <a:lnTo>
                    <a:pt x="f405" y="f406"/>
                  </a:lnTo>
                  <a:lnTo>
                    <a:pt x="f311" y="f407"/>
                  </a:lnTo>
                  <a:lnTo>
                    <a:pt x="f408" y="f409"/>
                  </a:lnTo>
                  <a:lnTo>
                    <a:pt x="f410" y="f411"/>
                  </a:lnTo>
                  <a:lnTo>
                    <a:pt x="f317" y="f412"/>
                  </a:lnTo>
                  <a:lnTo>
                    <a:pt x="f318" y="f94"/>
                  </a:lnTo>
                  <a:lnTo>
                    <a:pt x="f413" y="f414"/>
                  </a:lnTo>
                  <a:lnTo>
                    <a:pt x="f415" y="f416"/>
                  </a:lnTo>
                  <a:lnTo>
                    <a:pt x="f417" y="f116"/>
                  </a:lnTo>
                  <a:lnTo>
                    <a:pt x="f418" y="f419"/>
                  </a:lnTo>
                  <a:lnTo>
                    <a:pt x="f420" y="f112"/>
                  </a:lnTo>
                  <a:lnTo>
                    <a:pt x="f421" y="f422"/>
                  </a:lnTo>
                  <a:lnTo>
                    <a:pt x="f423" y="f106"/>
                  </a:lnTo>
                  <a:lnTo>
                    <a:pt x="f424" y="f108"/>
                  </a:lnTo>
                  <a:lnTo>
                    <a:pt x="f425" y="f108"/>
                  </a:lnTo>
                  <a:lnTo>
                    <a:pt x="f426" y="f108"/>
                  </a:lnTo>
                  <a:lnTo>
                    <a:pt x="f427" y="f106"/>
                  </a:lnTo>
                  <a:lnTo>
                    <a:pt x="f428" y="f104"/>
                  </a:lnTo>
                  <a:lnTo>
                    <a:pt x="f429" y="f102"/>
                  </a:lnTo>
                  <a:lnTo>
                    <a:pt x="f430" y="f419"/>
                  </a:lnTo>
                  <a:lnTo>
                    <a:pt x="f431" y="f20"/>
                  </a:lnTo>
                  <a:lnTo>
                    <a:pt x="f432" y="f433"/>
                  </a:lnTo>
                  <a:lnTo>
                    <a:pt x="f434" y="f435"/>
                  </a:lnTo>
                  <a:lnTo>
                    <a:pt x="f436" y="f437"/>
                  </a:lnTo>
                  <a:lnTo>
                    <a:pt x="f438" y="f439"/>
                  </a:lnTo>
                  <a:lnTo>
                    <a:pt x="f440" y="f441"/>
                  </a:lnTo>
                  <a:lnTo>
                    <a:pt x="f442" y="f443"/>
                  </a:lnTo>
                  <a:lnTo>
                    <a:pt x="f444" y="f86"/>
                  </a:lnTo>
                  <a:lnTo>
                    <a:pt x="f445" y="f446"/>
                  </a:lnTo>
                  <a:lnTo>
                    <a:pt x="f447" y="f283"/>
                  </a:lnTo>
                  <a:lnTo>
                    <a:pt x="f448" y="f449"/>
                  </a:lnTo>
                  <a:lnTo>
                    <a:pt x="f450" y="f451"/>
                  </a:lnTo>
                  <a:lnTo>
                    <a:pt x="f452" y="f453"/>
                  </a:lnTo>
                  <a:lnTo>
                    <a:pt x="f454" y="f69"/>
                  </a:lnTo>
                  <a:lnTo>
                    <a:pt x="f455" y="f139"/>
                  </a:lnTo>
                  <a:lnTo>
                    <a:pt x="f456" y="f457"/>
                  </a:lnTo>
                  <a:lnTo>
                    <a:pt x="f458" y="f459"/>
                  </a:lnTo>
                  <a:lnTo>
                    <a:pt x="f460" y="f461"/>
                  </a:lnTo>
                  <a:lnTo>
                    <a:pt x="f460" y="f462"/>
                  </a:lnTo>
                  <a:lnTo>
                    <a:pt x="f460" y="f463"/>
                  </a:lnTo>
                  <a:lnTo>
                    <a:pt x="f464" y="f258"/>
                  </a:lnTo>
                  <a:lnTo>
                    <a:pt x="f458" y="f391"/>
                  </a:lnTo>
                  <a:lnTo>
                    <a:pt x="f307" y="f308"/>
                  </a:lnTo>
                  <a:close/>
                  <a:moveTo>
                    <a:pt x="f309" y="f465"/>
                  </a:moveTo>
                  <a:lnTo>
                    <a:pt x="f466" y="f465"/>
                  </a:lnTo>
                  <a:lnTo>
                    <a:pt x="f466" y="f467"/>
                  </a:lnTo>
                  <a:lnTo>
                    <a:pt x="f468" y="f11"/>
                  </a:lnTo>
                  <a:lnTo>
                    <a:pt x="f438" y="f457"/>
                  </a:lnTo>
                  <a:lnTo>
                    <a:pt x="f333" y="f36"/>
                  </a:lnTo>
                  <a:lnTo>
                    <a:pt x="f469" y="f470"/>
                  </a:lnTo>
                  <a:lnTo>
                    <a:pt x="f436" y="f471"/>
                  </a:lnTo>
                  <a:lnTo>
                    <a:pt x="f472" y="f473"/>
                  </a:lnTo>
                  <a:lnTo>
                    <a:pt x="f474" y="f397"/>
                  </a:lnTo>
                  <a:lnTo>
                    <a:pt x="f475" y="f272"/>
                  </a:lnTo>
                  <a:lnTo>
                    <a:pt x="f476" y="f274"/>
                  </a:lnTo>
                  <a:lnTo>
                    <a:pt x="f477" y="f290"/>
                  </a:lnTo>
                  <a:lnTo>
                    <a:pt x="f478" y="f479"/>
                  </a:lnTo>
                  <a:lnTo>
                    <a:pt x="f428" y="f283"/>
                  </a:lnTo>
                  <a:lnTo>
                    <a:pt x="f480" y="f481"/>
                  </a:lnTo>
                  <a:lnTo>
                    <a:pt x="f482" y="f483"/>
                  </a:lnTo>
                  <a:lnTo>
                    <a:pt x="f484" y="f485"/>
                  </a:lnTo>
                  <a:lnTo>
                    <a:pt x="f486" y="f483"/>
                  </a:lnTo>
                  <a:lnTo>
                    <a:pt x="f487" y="f481"/>
                  </a:lnTo>
                  <a:lnTo>
                    <a:pt x="f488" y="f283"/>
                  </a:lnTo>
                  <a:lnTo>
                    <a:pt x="f489" y="f479"/>
                  </a:lnTo>
                  <a:lnTo>
                    <a:pt x="f490" y="f290"/>
                  </a:lnTo>
                  <a:lnTo>
                    <a:pt x="f491" y="f71"/>
                  </a:lnTo>
                  <a:lnTo>
                    <a:pt x="f492" y="f294"/>
                  </a:lnTo>
                  <a:lnTo>
                    <a:pt x="f493" y="f270"/>
                  </a:lnTo>
                  <a:lnTo>
                    <a:pt x="f494" y="f495"/>
                  </a:lnTo>
                  <a:lnTo>
                    <a:pt x="f361" y="f25"/>
                  </a:lnTo>
                  <a:lnTo>
                    <a:pt x="f496" y="f497"/>
                  </a:lnTo>
                  <a:lnTo>
                    <a:pt x="f498" y="f499"/>
                  </a:lnTo>
                  <a:lnTo>
                    <a:pt x="f314" y="f457"/>
                  </a:lnTo>
                  <a:lnTo>
                    <a:pt x="f363" y="f500"/>
                  </a:lnTo>
                  <a:lnTo>
                    <a:pt x="f501" y="f467"/>
                  </a:lnTo>
                  <a:lnTo>
                    <a:pt x="f309" y="f465"/>
                  </a:lnTo>
                  <a:close/>
                  <a:moveTo>
                    <a:pt x="f502" y="f15"/>
                  </a:moveTo>
                  <a:lnTo>
                    <a:pt x="f502" y="f503"/>
                  </a:lnTo>
                  <a:lnTo>
                    <a:pt x="f502" y="f504"/>
                  </a:lnTo>
                  <a:lnTo>
                    <a:pt x="f505" y="f506"/>
                  </a:lnTo>
                  <a:lnTo>
                    <a:pt x="f507" y="f508"/>
                  </a:lnTo>
                  <a:lnTo>
                    <a:pt x="f509" y="f20"/>
                  </a:lnTo>
                  <a:lnTo>
                    <a:pt x="f510" y="f20"/>
                  </a:lnTo>
                  <a:lnTo>
                    <a:pt x="f511" y="f512"/>
                  </a:lnTo>
                  <a:lnTo>
                    <a:pt x="f513" y="f512"/>
                  </a:lnTo>
                  <a:lnTo>
                    <a:pt x="f514" y="f77"/>
                  </a:lnTo>
                  <a:lnTo>
                    <a:pt x="f515" y="f80"/>
                  </a:lnTo>
                  <a:lnTo>
                    <a:pt x="f516" y="f279"/>
                  </a:lnTo>
                  <a:lnTo>
                    <a:pt x="f517" y="f485"/>
                  </a:lnTo>
                  <a:lnTo>
                    <a:pt x="f518" y="f86"/>
                  </a:lnTo>
                  <a:lnTo>
                    <a:pt x="f519" y="f88"/>
                  </a:lnTo>
                  <a:lnTo>
                    <a:pt x="f520" y="f90"/>
                  </a:lnTo>
                  <a:lnTo>
                    <a:pt x="f521" y="f412"/>
                  </a:lnTo>
                  <a:lnTo>
                    <a:pt x="f522" y="f121"/>
                  </a:lnTo>
                  <a:lnTo>
                    <a:pt x="f523" y="f119"/>
                  </a:lnTo>
                  <a:lnTo>
                    <a:pt x="f524" y="f20"/>
                  </a:lnTo>
                  <a:lnTo>
                    <a:pt x="f525" y="f419"/>
                  </a:lnTo>
                  <a:lnTo>
                    <a:pt x="f526" y="f112"/>
                  </a:lnTo>
                  <a:lnTo>
                    <a:pt x="f527" y="f422"/>
                  </a:lnTo>
                  <a:lnTo>
                    <a:pt x="f528" y="f108"/>
                  </a:lnTo>
                  <a:lnTo>
                    <a:pt x="f529" y="f108"/>
                  </a:lnTo>
                  <a:lnTo>
                    <a:pt x="f530" y="f106"/>
                  </a:lnTo>
                  <a:lnTo>
                    <a:pt x="f531" y="f104"/>
                  </a:lnTo>
                  <a:lnTo>
                    <a:pt x="f531" y="f133"/>
                  </a:lnTo>
                  <a:lnTo>
                    <a:pt x="f532" y="f506"/>
                  </a:lnTo>
                  <a:lnTo>
                    <a:pt x="f533" y="f80"/>
                  </a:lnTo>
                  <a:lnTo>
                    <a:pt x="f534" y="f506"/>
                  </a:lnTo>
                  <a:lnTo>
                    <a:pt x="f535" y="f133"/>
                  </a:lnTo>
                  <a:lnTo>
                    <a:pt x="f536" y="f71"/>
                  </a:lnTo>
                  <a:lnTo>
                    <a:pt x="f537" y="f451"/>
                  </a:lnTo>
                  <a:lnTo>
                    <a:pt x="f538" y="f539"/>
                  </a:lnTo>
                  <a:lnTo>
                    <a:pt x="f521" y="f270"/>
                  </a:lnTo>
                  <a:lnTo>
                    <a:pt x="f540" y="f495"/>
                  </a:lnTo>
                  <a:lnTo>
                    <a:pt x="f541" y="f25"/>
                  </a:lnTo>
                  <a:lnTo>
                    <a:pt x="f518" y="f497"/>
                  </a:lnTo>
                  <a:lnTo>
                    <a:pt x="f542" y="f36"/>
                  </a:lnTo>
                  <a:lnTo>
                    <a:pt x="f543" y="f302"/>
                  </a:lnTo>
                  <a:lnTo>
                    <a:pt x="f544" y="f11"/>
                  </a:lnTo>
                  <a:lnTo>
                    <a:pt x="f545" y="f546"/>
                  </a:lnTo>
                  <a:lnTo>
                    <a:pt x="f547" y="f306"/>
                  </a:lnTo>
                  <a:lnTo>
                    <a:pt x="f548" y="f549"/>
                  </a:lnTo>
                  <a:lnTo>
                    <a:pt x="f550" y="f551"/>
                  </a:lnTo>
                  <a:lnTo>
                    <a:pt x="f550" y="f15"/>
                  </a:lnTo>
                  <a:lnTo>
                    <a:pt x="f502" y="f15"/>
                  </a:lnTo>
                  <a:close/>
                  <a:moveTo>
                    <a:pt x="f552" y="f15"/>
                  </a:moveTo>
                  <a:lnTo>
                    <a:pt x="f553" y="f15"/>
                  </a:lnTo>
                  <a:lnTo>
                    <a:pt x="f553" y="f20"/>
                  </a:lnTo>
                  <a:lnTo>
                    <a:pt x="f552" y="f20"/>
                  </a:lnTo>
                  <a:lnTo>
                    <a:pt x="f552" y="f15"/>
                  </a:lnTo>
                  <a:close/>
                  <a:moveTo>
                    <a:pt x="f554" y="f555"/>
                  </a:moveTo>
                  <a:lnTo>
                    <a:pt x="f556" y="f555"/>
                  </a:lnTo>
                  <a:lnTo>
                    <a:pt x="f557" y="f558"/>
                  </a:lnTo>
                  <a:lnTo>
                    <a:pt x="f559" y="f560"/>
                  </a:lnTo>
                  <a:lnTo>
                    <a:pt x="f561" y="f562"/>
                  </a:lnTo>
                  <a:lnTo>
                    <a:pt x="f563" y="f564"/>
                  </a:lnTo>
                  <a:lnTo>
                    <a:pt x="f565" y="f566"/>
                  </a:lnTo>
                  <a:lnTo>
                    <a:pt x="f567" y="f568"/>
                  </a:lnTo>
                  <a:lnTo>
                    <a:pt x="f569" y="f570"/>
                  </a:lnTo>
                  <a:lnTo>
                    <a:pt x="f571" y="f572"/>
                  </a:lnTo>
                  <a:lnTo>
                    <a:pt x="f573" y="f574"/>
                  </a:lnTo>
                  <a:lnTo>
                    <a:pt x="f575" y="f576"/>
                  </a:lnTo>
                  <a:lnTo>
                    <a:pt x="f573" y="f577"/>
                  </a:lnTo>
                  <a:lnTo>
                    <a:pt x="f571" y="f578"/>
                  </a:lnTo>
                  <a:lnTo>
                    <a:pt x="f569" y="f579"/>
                  </a:lnTo>
                  <a:lnTo>
                    <a:pt x="f580" y="f581"/>
                  </a:lnTo>
                  <a:lnTo>
                    <a:pt x="f565" y="f582"/>
                  </a:lnTo>
                  <a:lnTo>
                    <a:pt x="f563" y="f583"/>
                  </a:lnTo>
                  <a:lnTo>
                    <a:pt x="f584" y="f585"/>
                  </a:lnTo>
                  <a:lnTo>
                    <a:pt x="f586" y="f587"/>
                  </a:lnTo>
                  <a:lnTo>
                    <a:pt x="f588" y="f589"/>
                  </a:lnTo>
                  <a:lnTo>
                    <a:pt x="f590" y="f6"/>
                  </a:lnTo>
                  <a:lnTo>
                    <a:pt x="f591" y="f589"/>
                  </a:lnTo>
                  <a:lnTo>
                    <a:pt x="f592" y="f587"/>
                  </a:lnTo>
                  <a:lnTo>
                    <a:pt x="f593" y="f585"/>
                  </a:lnTo>
                  <a:lnTo>
                    <a:pt x="f594" y="f583"/>
                  </a:lnTo>
                  <a:lnTo>
                    <a:pt x="f595" y="f582"/>
                  </a:lnTo>
                  <a:lnTo>
                    <a:pt x="f596" y="f597"/>
                  </a:lnTo>
                  <a:lnTo>
                    <a:pt x="f598" y="f579"/>
                  </a:lnTo>
                  <a:lnTo>
                    <a:pt x="f599" y="f600"/>
                  </a:lnTo>
                  <a:lnTo>
                    <a:pt x="f601" y="f577"/>
                  </a:lnTo>
                  <a:lnTo>
                    <a:pt x="f602" y="f576"/>
                  </a:lnTo>
                  <a:lnTo>
                    <a:pt x="f601" y="f574"/>
                  </a:lnTo>
                  <a:lnTo>
                    <a:pt x="f599" y="f572"/>
                  </a:lnTo>
                  <a:lnTo>
                    <a:pt x="f598" y="f570"/>
                  </a:lnTo>
                  <a:lnTo>
                    <a:pt x="f596" y="f568"/>
                  </a:lnTo>
                  <a:lnTo>
                    <a:pt x="f595" y="f566"/>
                  </a:lnTo>
                  <a:lnTo>
                    <a:pt x="f594" y="f564"/>
                  </a:lnTo>
                  <a:lnTo>
                    <a:pt x="f593" y="f562"/>
                  </a:lnTo>
                  <a:lnTo>
                    <a:pt x="f592" y="f560"/>
                  </a:lnTo>
                  <a:lnTo>
                    <a:pt x="f603" y="f604"/>
                  </a:lnTo>
                  <a:lnTo>
                    <a:pt x="f591" y="f558"/>
                  </a:lnTo>
                  <a:lnTo>
                    <a:pt x="f605" y="f558"/>
                  </a:lnTo>
                  <a:lnTo>
                    <a:pt x="f554" y="f555"/>
                  </a:lnTo>
                  <a:close/>
                  <a:moveTo>
                    <a:pt x="f606" y="f308"/>
                  </a:moveTo>
                  <a:lnTo>
                    <a:pt x="f607" y="f310"/>
                  </a:lnTo>
                  <a:lnTo>
                    <a:pt x="f608" y="f312"/>
                  </a:lnTo>
                  <a:lnTo>
                    <a:pt x="f609" y="f253"/>
                  </a:lnTo>
                  <a:lnTo>
                    <a:pt x="f610" y="f215"/>
                  </a:lnTo>
                  <a:lnTo>
                    <a:pt x="f611" y="f250"/>
                  </a:lnTo>
                  <a:lnTo>
                    <a:pt x="f612" y="f248"/>
                  </a:lnTo>
                  <a:lnTo>
                    <a:pt x="f613" y="f246"/>
                  </a:lnTo>
                  <a:lnTo>
                    <a:pt x="f614" y="f46"/>
                  </a:lnTo>
                  <a:lnTo>
                    <a:pt x="f615" y="f223"/>
                  </a:lnTo>
                  <a:lnTo>
                    <a:pt x="f616" y="f225"/>
                  </a:lnTo>
                  <a:lnTo>
                    <a:pt x="f617" y="f227"/>
                  </a:lnTo>
                  <a:lnTo>
                    <a:pt x="f618" y="f228"/>
                  </a:lnTo>
                  <a:lnTo>
                    <a:pt x="f619" y="f230"/>
                  </a:lnTo>
                  <a:lnTo>
                    <a:pt x="f620" y="f210"/>
                  </a:lnTo>
                  <a:lnTo>
                    <a:pt x="f621" y="f239"/>
                  </a:lnTo>
                  <a:lnTo>
                    <a:pt x="f622" y="f327"/>
                  </a:lnTo>
                  <a:lnTo>
                    <a:pt x="f623" y="f327"/>
                  </a:lnTo>
                  <a:lnTo>
                    <a:pt x="f624" y="f327"/>
                  </a:lnTo>
                  <a:lnTo>
                    <a:pt x="f625" y="f233"/>
                  </a:lnTo>
                  <a:lnTo>
                    <a:pt x="f626" y="f167"/>
                  </a:lnTo>
                  <a:lnTo>
                    <a:pt x="f627" y="f210"/>
                  </a:lnTo>
                  <a:lnTo>
                    <a:pt x="f628" y="f230"/>
                  </a:lnTo>
                  <a:lnTo>
                    <a:pt x="f629" y="f13"/>
                  </a:lnTo>
                  <a:lnTo>
                    <a:pt x="f630" y="f59"/>
                  </a:lnTo>
                  <a:lnTo>
                    <a:pt x="f631" y="f337"/>
                  </a:lnTo>
                  <a:lnTo>
                    <a:pt x="f632" y="f339"/>
                  </a:lnTo>
                  <a:lnTo>
                    <a:pt x="f633" y="f49"/>
                  </a:lnTo>
                  <a:lnTo>
                    <a:pt x="f634" y="f342"/>
                  </a:lnTo>
                  <a:lnTo>
                    <a:pt x="f635" y="f47"/>
                  </a:lnTo>
                  <a:lnTo>
                    <a:pt x="f636" y="f345"/>
                  </a:lnTo>
                  <a:lnTo>
                    <a:pt x="f637" y="f190"/>
                  </a:lnTo>
                  <a:lnTo>
                    <a:pt x="f638" y="f188"/>
                  </a:lnTo>
                  <a:lnTo>
                    <a:pt x="f639" y="f43"/>
                  </a:lnTo>
                  <a:lnTo>
                    <a:pt x="f640" y="f184"/>
                  </a:lnTo>
                  <a:lnTo>
                    <a:pt x="f641" y="f43"/>
                  </a:lnTo>
                  <a:lnTo>
                    <a:pt x="f619" y="f190"/>
                  </a:lnTo>
                  <a:lnTo>
                    <a:pt x="f642" y="f192"/>
                  </a:lnTo>
                  <a:lnTo>
                    <a:pt x="f643" y="f15"/>
                  </a:lnTo>
                  <a:lnTo>
                    <a:pt x="f644" y="f354"/>
                  </a:lnTo>
                  <a:lnTo>
                    <a:pt x="f645" y="f356"/>
                  </a:lnTo>
                  <a:lnTo>
                    <a:pt x="f646" y="f358"/>
                  </a:lnTo>
                  <a:lnTo>
                    <a:pt x="f647" y="f360"/>
                  </a:lnTo>
                  <a:lnTo>
                    <a:pt x="f648" y="f362"/>
                  </a:lnTo>
                  <a:lnTo>
                    <a:pt x="f649" y="f51"/>
                  </a:lnTo>
                  <a:lnTo>
                    <a:pt x="f609" y="f364"/>
                  </a:lnTo>
                  <a:lnTo>
                    <a:pt x="f650" y="f53"/>
                  </a:lnTo>
                  <a:lnTo>
                    <a:pt x="f651" y="f367"/>
                  </a:lnTo>
                  <a:lnTo>
                    <a:pt x="f652" y="f369"/>
                  </a:lnTo>
                  <a:lnTo>
                    <a:pt x="f653" y="f371"/>
                  </a:lnTo>
                  <a:lnTo>
                    <a:pt x="f654" y="f373"/>
                  </a:lnTo>
                  <a:lnTo>
                    <a:pt x="f655" y="f337"/>
                  </a:lnTo>
                  <a:lnTo>
                    <a:pt x="f656" y="f163"/>
                  </a:lnTo>
                  <a:lnTo>
                    <a:pt x="f657" y="f377"/>
                  </a:lnTo>
                  <a:lnTo>
                    <a:pt x="f658" y="f379"/>
                  </a:lnTo>
                  <a:lnTo>
                    <a:pt x="f659" y="f381"/>
                  </a:lnTo>
                  <a:lnTo>
                    <a:pt x="f660" y="f383"/>
                  </a:lnTo>
                  <a:lnTo>
                    <a:pt x="f661" y="f50"/>
                  </a:lnTo>
                  <a:lnTo>
                    <a:pt x="f662" y="f58"/>
                  </a:lnTo>
                  <a:lnTo>
                    <a:pt x="f663" y="f215"/>
                  </a:lnTo>
                  <a:lnTo>
                    <a:pt x="f664" y="f388"/>
                  </a:lnTo>
                  <a:lnTo>
                    <a:pt x="f665" y="f312"/>
                  </a:lnTo>
                  <a:lnTo>
                    <a:pt x="f666" y="f391"/>
                  </a:lnTo>
                  <a:lnTo>
                    <a:pt x="f665" y="f63"/>
                  </a:lnTo>
                  <a:lnTo>
                    <a:pt x="f664" y="f306"/>
                  </a:lnTo>
                  <a:lnTo>
                    <a:pt x="f662" y="f392"/>
                  </a:lnTo>
                  <a:lnTo>
                    <a:pt x="f667" y="f9"/>
                  </a:lnTo>
                  <a:lnTo>
                    <a:pt x="f668" y="f394"/>
                  </a:lnTo>
                  <a:lnTo>
                    <a:pt x="f669" y="f38"/>
                  </a:lnTo>
                  <a:lnTo>
                    <a:pt x="f670" y="f268"/>
                  </a:lnTo>
                  <a:lnTo>
                    <a:pt x="f671" y="f397"/>
                  </a:lnTo>
                  <a:lnTo>
                    <a:pt x="f672" y="f399"/>
                  </a:lnTo>
                  <a:lnTo>
                    <a:pt x="f673" y="f292"/>
                  </a:lnTo>
                  <a:lnTo>
                    <a:pt x="f674" y="f80"/>
                  </a:lnTo>
                  <a:lnTo>
                    <a:pt x="f675" y="f287"/>
                  </a:lnTo>
                  <a:lnTo>
                    <a:pt x="f676" y="f404"/>
                  </a:lnTo>
                  <a:lnTo>
                    <a:pt x="f677" y="f406"/>
                  </a:lnTo>
                  <a:lnTo>
                    <a:pt x="f678" y="f407"/>
                  </a:lnTo>
                  <a:lnTo>
                    <a:pt x="f679" y="f409"/>
                  </a:lnTo>
                  <a:lnTo>
                    <a:pt x="f680" y="f411"/>
                  </a:lnTo>
                  <a:lnTo>
                    <a:pt x="f681" y="f412"/>
                  </a:lnTo>
                  <a:lnTo>
                    <a:pt x="f682" y="f94"/>
                  </a:lnTo>
                  <a:lnTo>
                    <a:pt x="f683" y="f414"/>
                  </a:lnTo>
                  <a:lnTo>
                    <a:pt x="f684" y="f416"/>
                  </a:lnTo>
                  <a:lnTo>
                    <a:pt x="f685" y="f116"/>
                  </a:lnTo>
                  <a:lnTo>
                    <a:pt x="f686" y="f419"/>
                  </a:lnTo>
                  <a:lnTo>
                    <a:pt x="f687" y="f112"/>
                  </a:lnTo>
                  <a:lnTo>
                    <a:pt x="f688" y="f422"/>
                  </a:lnTo>
                  <a:lnTo>
                    <a:pt x="f689" y="f106"/>
                  </a:lnTo>
                  <a:lnTo>
                    <a:pt x="f690" y="f108"/>
                  </a:lnTo>
                  <a:lnTo>
                    <a:pt x="f691" y="f108"/>
                  </a:lnTo>
                  <a:lnTo>
                    <a:pt x="f692" y="f108"/>
                  </a:lnTo>
                  <a:lnTo>
                    <a:pt x="f693" y="f106"/>
                  </a:lnTo>
                  <a:lnTo>
                    <a:pt x="f694" y="f104"/>
                  </a:lnTo>
                  <a:lnTo>
                    <a:pt x="f695" y="f102"/>
                  </a:lnTo>
                  <a:lnTo>
                    <a:pt x="f696" y="f419"/>
                  </a:lnTo>
                  <a:lnTo>
                    <a:pt x="f697" y="f20"/>
                  </a:lnTo>
                  <a:lnTo>
                    <a:pt x="f698" y="f433"/>
                  </a:lnTo>
                  <a:lnTo>
                    <a:pt x="f699" y="f435"/>
                  </a:lnTo>
                  <a:lnTo>
                    <a:pt x="f700" y="f437"/>
                  </a:lnTo>
                  <a:lnTo>
                    <a:pt x="f701" y="f439"/>
                  </a:lnTo>
                  <a:lnTo>
                    <a:pt x="f702" y="f441"/>
                  </a:lnTo>
                  <a:lnTo>
                    <a:pt x="f703" y="f443"/>
                  </a:lnTo>
                  <a:lnTo>
                    <a:pt x="f634" y="f86"/>
                  </a:lnTo>
                  <a:lnTo>
                    <a:pt x="f704" y="f446"/>
                  </a:lnTo>
                  <a:lnTo>
                    <a:pt x="f705" y="f283"/>
                  </a:lnTo>
                  <a:lnTo>
                    <a:pt x="f706" y="f449"/>
                  </a:lnTo>
                  <a:lnTo>
                    <a:pt x="f707" y="f451"/>
                  </a:lnTo>
                  <a:lnTo>
                    <a:pt x="f708" y="f453"/>
                  </a:lnTo>
                  <a:lnTo>
                    <a:pt x="f709" y="f69"/>
                  </a:lnTo>
                  <a:lnTo>
                    <a:pt x="f710" y="f139"/>
                  </a:lnTo>
                  <a:lnTo>
                    <a:pt x="f711" y="f457"/>
                  </a:lnTo>
                  <a:lnTo>
                    <a:pt x="f712" y="f459"/>
                  </a:lnTo>
                  <a:lnTo>
                    <a:pt x="f713" y="f461"/>
                  </a:lnTo>
                  <a:lnTo>
                    <a:pt x="f714" y="f462"/>
                  </a:lnTo>
                  <a:lnTo>
                    <a:pt x="f713" y="f463"/>
                  </a:lnTo>
                  <a:lnTo>
                    <a:pt x="f713" y="f258"/>
                  </a:lnTo>
                  <a:lnTo>
                    <a:pt x="f715" y="f391"/>
                  </a:lnTo>
                  <a:lnTo>
                    <a:pt x="f606" y="f308"/>
                  </a:lnTo>
                  <a:close/>
                  <a:moveTo>
                    <a:pt x="f607" y="f465"/>
                  </a:moveTo>
                  <a:lnTo>
                    <a:pt x="f716" y="f465"/>
                  </a:lnTo>
                  <a:lnTo>
                    <a:pt x="f716" y="f467"/>
                  </a:lnTo>
                  <a:lnTo>
                    <a:pt x="f717" y="f11"/>
                  </a:lnTo>
                  <a:lnTo>
                    <a:pt x="f701" y="f457"/>
                  </a:lnTo>
                  <a:lnTo>
                    <a:pt x="f718" y="f36"/>
                  </a:lnTo>
                  <a:lnTo>
                    <a:pt x="f719" y="f470"/>
                  </a:lnTo>
                  <a:lnTo>
                    <a:pt x="f720" y="f471"/>
                  </a:lnTo>
                  <a:lnTo>
                    <a:pt x="f721" y="f473"/>
                  </a:lnTo>
                  <a:lnTo>
                    <a:pt x="f722" y="f397"/>
                  </a:lnTo>
                  <a:lnTo>
                    <a:pt x="f698" y="f272"/>
                  </a:lnTo>
                  <a:lnTo>
                    <a:pt x="f723" y="f274"/>
                  </a:lnTo>
                  <a:lnTo>
                    <a:pt x="f724" y="f290"/>
                  </a:lnTo>
                  <a:lnTo>
                    <a:pt x="f725" y="f479"/>
                  </a:lnTo>
                  <a:lnTo>
                    <a:pt x="f726" y="f283"/>
                  </a:lnTo>
                  <a:lnTo>
                    <a:pt x="f727" y="f481"/>
                  </a:lnTo>
                  <a:lnTo>
                    <a:pt x="f728" y="f483"/>
                  </a:lnTo>
                  <a:lnTo>
                    <a:pt x="f729" y="f485"/>
                  </a:lnTo>
                  <a:lnTo>
                    <a:pt x="f730" y="f483"/>
                  </a:lnTo>
                  <a:lnTo>
                    <a:pt x="f731" y="f481"/>
                  </a:lnTo>
                  <a:lnTo>
                    <a:pt x="f687" y="f283"/>
                  </a:lnTo>
                  <a:lnTo>
                    <a:pt x="f732" y="f479"/>
                  </a:lnTo>
                  <a:lnTo>
                    <a:pt x="f733" y="f290"/>
                  </a:lnTo>
                  <a:lnTo>
                    <a:pt x="f734" y="f71"/>
                  </a:lnTo>
                  <a:lnTo>
                    <a:pt x="f735" y="f294"/>
                  </a:lnTo>
                  <a:lnTo>
                    <a:pt x="f736" y="f270"/>
                  </a:lnTo>
                  <a:lnTo>
                    <a:pt x="f613" y="f495"/>
                  </a:lnTo>
                  <a:lnTo>
                    <a:pt x="f648" y="f25"/>
                  </a:lnTo>
                  <a:lnTo>
                    <a:pt x="f737" y="f497"/>
                  </a:lnTo>
                  <a:lnTo>
                    <a:pt x="f611" y="f499"/>
                  </a:lnTo>
                  <a:lnTo>
                    <a:pt x="f738" y="f457"/>
                  </a:lnTo>
                  <a:lnTo>
                    <a:pt x="f609" y="f500"/>
                  </a:lnTo>
                  <a:lnTo>
                    <a:pt x="f678" y="f467"/>
                  </a:lnTo>
                  <a:lnTo>
                    <a:pt x="f607" y="f465"/>
                  </a:lnTo>
                  <a:close/>
                  <a:moveTo>
                    <a:pt x="f739" y="f15"/>
                  </a:moveTo>
                  <a:lnTo>
                    <a:pt x="f739" y="f740"/>
                  </a:lnTo>
                  <a:lnTo>
                    <a:pt x="f739" y="f270"/>
                  </a:lnTo>
                  <a:lnTo>
                    <a:pt x="f741" y="f742"/>
                  </a:lnTo>
                  <a:lnTo>
                    <a:pt x="f743" y="f443"/>
                  </a:lnTo>
                  <a:lnTo>
                    <a:pt x="f744" y="f20"/>
                  </a:lnTo>
                  <a:lnTo>
                    <a:pt x="f745" y="f20"/>
                  </a:lnTo>
                  <a:lnTo>
                    <a:pt x="f746" y="f274"/>
                  </a:lnTo>
                  <a:lnTo>
                    <a:pt x="f747" y="f274"/>
                  </a:lnTo>
                  <a:lnTo>
                    <a:pt x="f748" y="f290"/>
                  </a:lnTo>
                  <a:lnTo>
                    <a:pt x="f749" y="f279"/>
                  </a:lnTo>
                  <a:lnTo>
                    <a:pt x="f750" y="f483"/>
                  </a:lnTo>
                  <a:lnTo>
                    <a:pt x="f751" y="f406"/>
                  </a:lnTo>
                  <a:lnTo>
                    <a:pt x="f752" y="f407"/>
                  </a:lnTo>
                  <a:lnTo>
                    <a:pt x="f753" y="f409"/>
                  </a:lnTo>
                  <a:lnTo>
                    <a:pt x="f754" y="f411"/>
                  </a:lnTo>
                  <a:lnTo>
                    <a:pt x="f755" y="f412"/>
                  </a:lnTo>
                  <a:lnTo>
                    <a:pt x="f756" y="f121"/>
                  </a:lnTo>
                  <a:lnTo>
                    <a:pt x="f757" y="f119"/>
                  </a:lnTo>
                  <a:lnTo>
                    <a:pt x="f758" y="f20"/>
                  </a:lnTo>
                  <a:lnTo>
                    <a:pt x="f759" y="f419"/>
                  </a:lnTo>
                  <a:lnTo>
                    <a:pt x="f760" y="f112"/>
                  </a:lnTo>
                  <a:lnTo>
                    <a:pt x="f761" y="f422"/>
                  </a:lnTo>
                  <a:lnTo>
                    <a:pt x="f762" y="f108"/>
                  </a:lnTo>
                  <a:lnTo>
                    <a:pt x="f763" y="f108"/>
                  </a:lnTo>
                  <a:lnTo>
                    <a:pt x="f764" y="f106"/>
                  </a:lnTo>
                  <a:lnTo>
                    <a:pt x="f765" y="f422"/>
                  </a:lnTo>
                  <a:lnTo>
                    <a:pt x="f766" y="f102"/>
                  </a:lnTo>
                  <a:lnTo>
                    <a:pt x="f767" y="f116"/>
                  </a:lnTo>
                  <a:lnTo>
                    <a:pt x="f768" y="f433"/>
                  </a:lnTo>
                  <a:lnTo>
                    <a:pt x="f769" y="f94"/>
                  </a:lnTo>
                  <a:lnTo>
                    <a:pt x="f770" y="f439"/>
                  </a:lnTo>
                  <a:lnTo>
                    <a:pt x="f771" y="f772"/>
                  </a:lnTo>
                  <a:lnTo>
                    <a:pt x="f773" y="f774"/>
                  </a:lnTo>
                  <a:lnTo>
                    <a:pt x="f775" y="f776"/>
                  </a:lnTo>
                  <a:lnTo>
                    <a:pt x="f777" y="f485"/>
                  </a:lnTo>
                  <a:lnTo>
                    <a:pt x="f778" y="f82"/>
                  </a:lnTo>
                  <a:lnTo>
                    <a:pt x="f779" y="f449"/>
                  </a:lnTo>
                  <a:lnTo>
                    <a:pt x="f780" y="f71"/>
                  </a:lnTo>
                  <a:lnTo>
                    <a:pt x="f781" y="f782"/>
                  </a:lnTo>
                  <a:lnTo>
                    <a:pt x="f783" y="f784"/>
                  </a:lnTo>
                  <a:lnTo>
                    <a:pt x="f785" y="f786"/>
                  </a:lnTo>
                  <a:lnTo>
                    <a:pt x="f787" y="f788"/>
                  </a:lnTo>
                  <a:lnTo>
                    <a:pt x="f789" y="f740"/>
                  </a:lnTo>
                  <a:lnTo>
                    <a:pt x="f790" y="f499"/>
                  </a:lnTo>
                  <a:lnTo>
                    <a:pt x="f791" y="f11"/>
                  </a:lnTo>
                  <a:lnTo>
                    <a:pt x="f792" y="f461"/>
                  </a:lnTo>
                  <a:lnTo>
                    <a:pt x="f792" y="f15"/>
                  </a:lnTo>
                  <a:lnTo>
                    <a:pt x="f793" y="f15"/>
                  </a:lnTo>
                  <a:lnTo>
                    <a:pt x="f793" y="f794"/>
                  </a:lnTo>
                  <a:lnTo>
                    <a:pt x="f793" y="f795"/>
                  </a:lnTo>
                  <a:lnTo>
                    <a:pt x="f796" y="f392"/>
                  </a:lnTo>
                  <a:lnTo>
                    <a:pt x="f797" y="f302"/>
                  </a:lnTo>
                  <a:lnTo>
                    <a:pt x="f798" y="f799"/>
                  </a:lnTo>
                  <a:lnTo>
                    <a:pt x="f800" y="f801"/>
                  </a:lnTo>
                  <a:lnTo>
                    <a:pt x="f802" y="f803"/>
                  </a:lnTo>
                  <a:lnTo>
                    <a:pt x="f804" y="f805"/>
                  </a:lnTo>
                  <a:lnTo>
                    <a:pt x="f806" y="f10"/>
                  </a:lnTo>
                  <a:lnTo>
                    <a:pt x="f807" y="f294"/>
                  </a:lnTo>
                  <a:lnTo>
                    <a:pt x="f808" y="f809"/>
                  </a:lnTo>
                  <a:lnTo>
                    <a:pt x="f810" y="f133"/>
                  </a:lnTo>
                  <a:lnTo>
                    <a:pt x="f811" y="f812"/>
                  </a:lnTo>
                  <a:lnTo>
                    <a:pt x="f813" y="f277"/>
                  </a:lnTo>
                  <a:lnTo>
                    <a:pt x="f814" y="f287"/>
                  </a:lnTo>
                  <a:lnTo>
                    <a:pt x="f815" y="f82"/>
                  </a:lnTo>
                  <a:lnTo>
                    <a:pt x="f816" y="f82"/>
                  </a:lnTo>
                  <a:lnTo>
                    <a:pt x="f817" y="f82"/>
                  </a:lnTo>
                  <a:lnTo>
                    <a:pt x="f818" y="f279"/>
                  </a:lnTo>
                  <a:lnTo>
                    <a:pt x="f819" y="f479"/>
                  </a:lnTo>
                  <a:lnTo>
                    <a:pt x="f820" y="f742"/>
                  </a:lnTo>
                  <a:lnTo>
                    <a:pt x="f821" y="f290"/>
                  </a:lnTo>
                  <a:lnTo>
                    <a:pt x="f822" y="f133"/>
                  </a:lnTo>
                  <a:lnTo>
                    <a:pt x="f823" y="f809"/>
                  </a:lnTo>
                  <a:lnTo>
                    <a:pt x="f824" y="f825"/>
                  </a:lnTo>
                  <a:lnTo>
                    <a:pt x="f754" y="f826"/>
                  </a:lnTo>
                  <a:lnTo>
                    <a:pt x="f827" y="f453"/>
                  </a:lnTo>
                  <a:lnTo>
                    <a:pt x="f828" y="f786"/>
                  </a:lnTo>
                  <a:lnTo>
                    <a:pt x="f829" y="f830"/>
                  </a:lnTo>
                  <a:lnTo>
                    <a:pt x="f751" y="f38"/>
                  </a:lnTo>
                  <a:lnTo>
                    <a:pt x="f831" y="f470"/>
                  </a:lnTo>
                  <a:lnTo>
                    <a:pt x="f832" y="f799"/>
                  </a:lnTo>
                  <a:lnTo>
                    <a:pt x="f833" y="f834"/>
                  </a:lnTo>
                  <a:lnTo>
                    <a:pt x="f749" y="f29"/>
                  </a:lnTo>
                  <a:lnTo>
                    <a:pt x="f835" y="f392"/>
                  </a:lnTo>
                  <a:lnTo>
                    <a:pt x="f836" y="f546"/>
                  </a:lnTo>
                  <a:lnTo>
                    <a:pt x="f836" y="f837"/>
                  </a:lnTo>
                  <a:lnTo>
                    <a:pt x="f836" y="f15"/>
                  </a:lnTo>
                  <a:lnTo>
                    <a:pt x="f739" y="f15"/>
                  </a:lnTo>
                  <a:close/>
                  <a:moveTo>
                    <a:pt x="f838" y="f337"/>
                  </a:moveTo>
                  <a:lnTo>
                    <a:pt x="f839" y="f200"/>
                  </a:lnTo>
                  <a:lnTo>
                    <a:pt x="f840" y="f358"/>
                  </a:lnTo>
                  <a:lnTo>
                    <a:pt x="f841" y="f178"/>
                  </a:lnTo>
                  <a:lnTo>
                    <a:pt x="f842" y="f37"/>
                  </a:lnTo>
                  <a:lnTo>
                    <a:pt x="f843" y="f192"/>
                  </a:lnTo>
                  <a:lnTo>
                    <a:pt x="f844" y="f182"/>
                  </a:lnTo>
                  <a:lnTo>
                    <a:pt x="f845" y="f43"/>
                  </a:lnTo>
                  <a:lnTo>
                    <a:pt x="f846" y="f184"/>
                  </a:lnTo>
                  <a:lnTo>
                    <a:pt x="f847" y="f186"/>
                  </a:lnTo>
                  <a:lnTo>
                    <a:pt x="f848" y="f184"/>
                  </a:lnTo>
                  <a:lnTo>
                    <a:pt x="f849" y="f182"/>
                  </a:lnTo>
                  <a:lnTo>
                    <a:pt x="f850" y="f851"/>
                  </a:lnTo>
                  <a:lnTo>
                    <a:pt x="f852" y="f180"/>
                  </a:lnTo>
                  <a:lnTo>
                    <a:pt x="f853" y="f47"/>
                  </a:lnTo>
                  <a:lnTo>
                    <a:pt x="f854" y="f356"/>
                  </a:lnTo>
                  <a:lnTo>
                    <a:pt x="f855" y="f358"/>
                  </a:lnTo>
                  <a:lnTo>
                    <a:pt x="f856" y="f857"/>
                  </a:lnTo>
                  <a:lnTo>
                    <a:pt x="f858" y="f339"/>
                  </a:lnTo>
                  <a:lnTo>
                    <a:pt x="f859" y="f51"/>
                  </a:lnTo>
                  <a:lnTo>
                    <a:pt x="f860" y="f364"/>
                  </a:lnTo>
                  <a:lnTo>
                    <a:pt x="f861" y="f862"/>
                  </a:lnTo>
                  <a:lnTo>
                    <a:pt x="f863" y="f367"/>
                  </a:lnTo>
                  <a:lnTo>
                    <a:pt x="f864" y="f369"/>
                  </a:lnTo>
                  <a:lnTo>
                    <a:pt x="f865" y="f371"/>
                  </a:lnTo>
                  <a:lnTo>
                    <a:pt x="f866" y="f373"/>
                  </a:lnTo>
                  <a:lnTo>
                    <a:pt x="f867" y="f337"/>
                  </a:lnTo>
                  <a:lnTo>
                    <a:pt x="f868" y="f869"/>
                  </a:lnTo>
                  <a:lnTo>
                    <a:pt x="f870" y="f161"/>
                  </a:lnTo>
                  <a:lnTo>
                    <a:pt x="f871" y="f379"/>
                  </a:lnTo>
                  <a:lnTo>
                    <a:pt x="f872" y="f873"/>
                  </a:lnTo>
                  <a:lnTo>
                    <a:pt x="f874" y="f60"/>
                  </a:lnTo>
                  <a:lnTo>
                    <a:pt x="f875" y="f876"/>
                  </a:lnTo>
                  <a:lnTo>
                    <a:pt x="f877" y="f878"/>
                  </a:lnTo>
                  <a:lnTo>
                    <a:pt x="f879" y="f880"/>
                  </a:lnTo>
                  <a:lnTo>
                    <a:pt x="f881" y="f882"/>
                  </a:lnTo>
                  <a:lnTo>
                    <a:pt x="f883" y="f884"/>
                  </a:lnTo>
                  <a:lnTo>
                    <a:pt x="f885" y="f886"/>
                  </a:lnTo>
                  <a:lnTo>
                    <a:pt x="f885" y="f887"/>
                  </a:lnTo>
                  <a:lnTo>
                    <a:pt x="f883" y="f888"/>
                  </a:lnTo>
                  <a:lnTo>
                    <a:pt x="f889" y="f890"/>
                  </a:lnTo>
                  <a:lnTo>
                    <a:pt x="f881" y="f837"/>
                  </a:lnTo>
                  <a:lnTo>
                    <a:pt x="f879" y="f467"/>
                  </a:lnTo>
                  <a:lnTo>
                    <a:pt x="f877" y="f11"/>
                  </a:lnTo>
                  <a:lnTo>
                    <a:pt x="f875" y="f302"/>
                  </a:lnTo>
                  <a:lnTo>
                    <a:pt x="f891" y="f36"/>
                  </a:lnTo>
                  <a:lnTo>
                    <a:pt x="f892" y="f470"/>
                  </a:lnTo>
                  <a:lnTo>
                    <a:pt x="f893" y="f471"/>
                  </a:lnTo>
                  <a:lnTo>
                    <a:pt x="f894" y="f504"/>
                  </a:lnTo>
                  <a:lnTo>
                    <a:pt x="f895" y="f453"/>
                  </a:lnTo>
                  <a:lnTo>
                    <a:pt x="f896" y="f539"/>
                  </a:lnTo>
                  <a:lnTo>
                    <a:pt x="f897" y="f809"/>
                  </a:lnTo>
                  <a:lnTo>
                    <a:pt x="f898" y="f290"/>
                  </a:lnTo>
                  <a:lnTo>
                    <a:pt x="f899" y="f279"/>
                  </a:lnTo>
                  <a:lnTo>
                    <a:pt x="f900" y="f483"/>
                  </a:lnTo>
                  <a:lnTo>
                    <a:pt x="f901" y="f406"/>
                  </a:lnTo>
                  <a:lnTo>
                    <a:pt x="f902" y="f407"/>
                  </a:lnTo>
                  <a:lnTo>
                    <a:pt x="f903" y="f772"/>
                  </a:lnTo>
                  <a:lnTo>
                    <a:pt x="f904" y="f411"/>
                  </a:lnTo>
                  <a:lnTo>
                    <a:pt x="f855" y="f412"/>
                  </a:lnTo>
                  <a:lnTo>
                    <a:pt x="f854" y="f94"/>
                  </a:lnTo>
                  <a:lnTo>
                    <a:pt x="f853" y="f414"/>
                  </a:lnTo>
                  <a:lnTo>
                    <a:pt x="f905" y="f416"/>
                  </a:lnTo>
                  <a:lnTo>
                    <a:pt x="f906" y="f20"/>
                  </a:lnTo>
                  <a:lnTo>
                    <a:pt x="f907" y="f419"/>
                  </a:lnTo>
                  <a:lnTo>
                    <a:pt x="f908" y="f102"/>
                  </a:lnTo>
                  <a:lnTo>
                    <a:pt x="f909" y="f104"/>
                  </a:lnTo>
                  <a:lnTo>
                    <a:pt x="f910" y="f422"/>
                  </a:lnTo>
                  <a:lnTo>
                    <a:pt x="f911" y="f106"/>
                  </a:lnTo>
                  <a:lnTo>
                    <a:pt x="f912" y="f106"/>
                  </a:lnTo>
                  <a:lnTo>
                    <a:pt x="f913" y="f106"/>
                  </a:lnTo>
                  <a:lnTo>
                    <a:pt x="f914" y="f422"/>
                  </a:lnTo>
                  <a:lnTo>
                    <a:pt x="f915" y="f112"/>
                  </a:lnTo>
                  <a:lnTo>
                    <a:pt x="f916" y="f419"/>
                  </a:lnTo>
                  <a:lnTo>
                    <a:pt x="f917" y="f20"/>
                  </a:lnTo>
                  <a:lnTo>
                    <a:pt x="f918" y="f433"/>
                  </a:lnTo>
                  <a:lnTo>
                    <a:pt x="f919" y="f435"/>
                  </a:lnTo>
                  <a:lnTo>
                    <a:pt x="f920" y="f437"/>
                  </a:lnTo>
                  <a:lnTo>
                    <a:pt x="f921" y="f77"/>
                  </a:lnTo>
                  <a:lnTo>
                    <a:pt x="f922" y="f923"/>
                  </a:lnTo>
                  <a:lnTo>
                    <a:pt x="f924" y="f506"/>
                  </a:lnTo>
                  <a:lnTo>
                    <a:pt x="f916" y="f449"/>
                  </a:lnTo>
                  <a:lnTo>
                    <a:pt x="f925" y="f926"/>
                  </a:lnTo>
                  <a:lnTo>
                    <a:pt x="f927" y="f287"/>
                  </a:lnTo>
                  <a:lnTo>
                    <a:pt x="f928" y="f82"/>
                  </a:lnTo>
                  <a:lnTo>
                    <a:pt x="f929" y="f281"/>
                  </a:lnTo>
                  <a:lnTo>
                    <a:pt x="f912" y="f281"/>
                  </a:lnTo>
                  <a:lnTo>
                    <a:pt x="f930" y="f82"/>
                  </a:lnTo>
                  <a:lnTo>
                    <a:pt x="f931" y="f287"/>
                  </a:lnTo>
                  <a:lnTo>
                    <a:pt x="f908" y="f742"/>
                  </a:lnTo>
                  <a:lnTo>
                    <a:pt x="f932" y="f506"/>
                  </a:lnTo>
                  <a:lnTo>
                    <a:pt x="f933" y="f809"/>
                  </a:lnTo>
                  <a:lnTo>
                    <a:pt x="f934" y="f272"/>
                  </a:lnTo>
                  <a:lnTo>
                    <a:pt x="f935" y="f453"/>
                  </a:lnTo>
                  <a:lnTo>
                    <a:pt x="f936" y="f137"/>
                  </a:lnTo>
                  <a:lnTo>
                    <a:pt x="f937" y="f266"/>
                  </a:lnTo>
                  <a:lnTo>
                    <a:pt x="f938" y="f939"/>
                  </a:lnTo>
                  <a:lnTo>
                    <a:pt x="f940" y="f457"/>
                  </a:lnTo>
                  <a:lnTo>
                    <a:pt x="f902" y="f392"/>
                  </a:lnTo>
                  <a:lnTo>
                    <a:pt x="f941" y="f795"/>
                  </a:lnTo>
                  <a:lnTo>
                    <a:pt x="f860" y="f794"/>
                  </a:lnTo>
                  <a:lnTo>
                    <a:pt x="f901" y="f942"/>
                  </a:lnTo>
                  <a:lnTo>
                    <a:pt x="f943" y="f944"/>
                  </a:lnTo>
                  <a:lnTo>
                    <a:pt x="f901" y="f945"/>
                  </a:lnTo>
                  <a:lnTo>
                    <a:pt x="f860" y="f946"/>
                  </a:lnTo>
                  <a:lnTo>
                    <a:pt x="f941" y="f882"/>
                  </a:lnTo>
                  <a:lnTo>
                    <a:pt x="f947" y="f948"/>
                  </a:lnTo>
                  <a:lnTo>
                    <a:pt x="f949" y="f950"/>
                  </a:lnTo>
                  <a:lnTo>
                    <a:pt x="f951" y="f60"/>
                  </a:lnTo>
                  <a:lnTo>
                    <a:pt x="f952" y="f246"/>
                  </a:lnTo>
                  <a:lnTo>
                    <a:pt x="f953" y="f46"/>
                  </a:lnTo>
                  <a:lnTo>
                    <a:pt x="f954" y="f223"/>
                  </a:lnTo>
                  <a:lnTo>
                    <a:pt x="f955" y="f956"/>
                  </a:lnTo>
                  <a:lnTo>
                    <a:pt x="f957" y="f958"/>
                  </a:lnTo>
                  <a:lnTo>
                    <a:pt x="f959" y="f13"/>
                  </a:lnTo>
                  <a:lnTo>
                    <a:pt x="f960" y="f961"/>
                  </a:lnTo>
                  <a:lnTo>
                    <a:pt x="f931" y="f167"/>
                  </a:lnTo>
                  <a:lnTo>
                    <a:pt x="f962" y="f233"/>
                  </a:lnTo>
                  <a:lnTo>
                    <a:pt x="f963" y="f233"/>
                  </a:lnTo>
                  <a:lnTo>
                    <a:pt x="f964" y="f233"/>
                  </a:lnTo>
                  <a:lnTo>
                    <a:pt x="f965" y="f239"/>
                  </a:lnTo>
                  <a:lnTo>
                    <a:pt x="f966" y="f26"/>
                  </a:lnTo>
                  <a:lnTo>
                    <a:pt x="f967" y="f371"/>
                  </a:lnTo>
                  <a:lnTo>
                    <a:pt x="f968" y="f969"/>
                  </a:lnTo>
                  <a:lnTo>
                    <a:pt x="f970" y="f228"/>
                  </a:lnTo>
                  <a:lnTo>
                    <a:pt x="f922" y="f59"/>
                  </a:lnTo>
                  <a:lnTo>
                    <a:pt x="f838" y="f337"/>
                  </a:lnTo>
                  <a:close/>
                  <a:moveTo>
                    <a:pt x="f971" y="f308"/>
                  </a:moveTo>
                  <a:lnTo>
                    <a:pt x="f972" y="f310"/>
                  </a:lnTo>
                  <a:lnTo>
                    <a:pt x="f973" y="f312"/>
                  </a:lnTo>
                  <a:lnTo>
                    <a:pt x="f974" y="f253"/>
                  </a:lnTo>
                  <a:lnTo>
                    <a:pt x="f975" y="f215"/>
                  </a:lnTo>
                  <a:lnTo>
                    <a:pt x="f976" y="f250"/>
                  </a:lnTo>
                  <a:lnTo>
                    <a:pt x="f977" y="f248"/>
                  </a:lnTo>
                  <a:lnTo>
                    <a:pt x="f978" y="f246"/>
                  </a:lnTo>
                  <a:lnTo>
                    <a:pt x="f979" y="f46"/>
                  </a:lnTo>
                  <a:lnTo>
                    <a:pt x="f980" y="f223"/>
                  </a:lnTo>
                  <a:lnTo>
                    <a:pt x="f981" y="f225"/>
                  </a:lnTo>
                  <a:lnTo>
                    <a:pt x="f982" y="f227"/>
                  </a:lnTo>
                  <a:lnTo>
                    <a:pt x="f983" y="f228"/>
                  </a:lnTo>
                  <a:lnTo>
                    <a:pt x="f984" y="f230"/>
                  </a:lnTo>
                  <a:lnTo>
                    <a:pt x="f985" y="f210"/>
                  </a:lnTo>
                  <a:lnTo>
                    <a:pt x="f986" y="f239"/>
                  </a:lnTo>
                  <a:lnTo>
                    <a:pt x="f987" y="f327"/>
                  </a:lnTo>
                  <a:lnTo>
                    <a:pt x="f988" y="f327"/>
                  </a:lnTo>
                  <a:lnTo>
                    <a:pt x="f989" y="f327"/>
                  </a:lnTo>
                  <a:lnTo>
                    <a:pt x="f990" y="f233"/>
                  </a:lnTo>
                  <a:lnTo>
                    <a:pt x="f991" y="f167"/>
                  </a:lnTo>
                  <a:lnTo>
                    <a:pt x="f992" y="f210"/>
                  </a:lnTo>
                  <a:lnTo>
                    <a:pt x="f993" y="f230"/>
                  </a:lnTo>
                  <a:lnTo>
                    <a:pt x="f994" y="f13"/>
                  </a:lnTo>
                  <a:lnTo>
                    <a:pt x="f995" y="f59"/>
                  </a:lnTo>
                  <a:lnTo>
                    <a:pt x="f996" y="f337"/>
                  </a:lnTo>
                  <a:lnTo>
                    <a:pt x="f997" y="f339"/>
                  </a:lnTo>
                  <a:lnTo>
                    <a:pt x="f998" y="f49"/>
                  </a:lnTo>
                  <a:lnTo>
                    <a:pt x="f999" y="f342"/>
                  </a:lnTo>
                  <a:lnTo>
                    <a:pt x="f1000" y="f47"/>
                  </a:lnTo>
                  <a:lnTo>
                    <a:pt x="f1001" y="f345"/>
                  </a:lnTo>
                  <a:lnTo>
                    <a:pt x="f1002" y="f190"/>
                  </a:lnTo>
                  <a:lnTo>
                    <a:pt x="f1003" y="f188"/>
                  </a:lnTo>
                  <a:lnTo>
                    <a:pt x="f1004" y="f43"/>
                  </a:lnTo>
                  <a:lnTo>
                    <a:pt x="f1005" y="f184"/>
                  </a:lnTo>
                  <a:lnTo>
                    <a:pt x="f1006" y="f43"/>
                  </a:lnTo>
                  <a:lnTo>
                    <a:pt x="f984" y="f190"/>
                  </a:lnTo>
                  <a:lnTo>
                    <a:pt x="f1007" y="f192"/>
                  </a:lnTo>
                  <a:lnTo>
                    <a:pt x="f1008" y="f15"/>
                  </a:lnTo>
                  <a:lnTo>
                    <a:pt x="f1009" y="f354"/>
                  </a:lnTo>
                  <a:lnTo>
                    <a:pt x="f1010" y="f356"/>
                  </a:lnTo>
                  <a:lnTo>
                    <a:pt x="f1011" y="f358"/>
                  </a:lnTo>
                  <a:lnTo>
                    <a:pt x="f1012" y="f360"/>
                  </a:lnTo>
                  <a:lnTo>
                    <a:pt x="f1013" y="f362"/>
                  </a:lnTo>
                  <a:lnTo>
                    <a:pt x="f1014" y="f51"/>
                  </a:lnTo>
                  <a:lnTo>
                    <a:pt x="f974" y="f364"/>
                  </a:lnTo>
                  <a:lnTo>
                    <a:pt x="f1015" y="f53"/>
                  </a:lnTo>
                  <a:lnTo>
                    <a:pt x="f1016" y="f367"/>
                  </a:lnTo>
                  <a:lnTo>
                    <a:pt x="f1017" y="f369"/>
                  </a:lnTo>
                  <a:lnTo>
                    <a:pt x="f1018" y="f371"/>
                  </a:lnTo>
                  <a:lnTo>
                    <a:pt x="f1019" y="f373"/>
                  </a:lnTo>
                  <a:lnTo>
                    <a:pt x="f1020" y="f337"/>
                  </a:lnTo>
                  <a:lnTo>
                    <a:pt x="f1021" y="f163"/>
                  </a:lnTo>
                  <a:lnTo>
                    <a:pt x="f1022" y="f377"/>
                  </a:lnTo>
                  <a:lnTo>
                    <a:pt x="f1023" y="f379"/>
                  </a:lnTo>
                  <a:lnTo>
                    <a:pt x="f1024" y="f381"/>
                  </a:lnTo>
                  <a:lnTo>
                    <a:pt x="f1025" y="f383"/>
                  </a:lnTo>
                  <a:lnTo>
                    <a:pt x="f1026" y="f50"/>
                  </a:lnTo>
                  <a:lnTo>
                    <a:pt x="f1027" y="f58"/>
                  </a:lnTo>
                  <a:lnTo>
                    <a:pt x="f1028" y="f215"/>
                  </a:lnTo>
                  <a:lnTo>
                    <a:pt x="f1029" y="f388"/>
                  </a:lnTo>
                  <a:lnTo>
                    <a:pt x="f1030" y="f312"/>
                  </a:lnTo>
                  <a:lnTo>
                    <a:pt x="f1031" y="f391"/>
                  </a:lnTo>
                  <a:lnTo>
                    <a:pt x="f1030" y="f63"/>
                  </a:lnTo>
                  <a:lnTo>
                    <a:pt x="f1029" y="f306"/>
                  </a:lnTo>
                  <a:lnTo>
                    <a:pt x="f1027" y="f392"/>
                  </a:lnTo>
                  <a:lnTo>
                    <a:pt x="f1032" y="f9"/>
                  </a:lnTo>
                  <a:lnTo>
                    <a:pt x="f1033" y="f394"/>
                  </a:lnTo>
                  <a:lnTo>
                    <a:pt x="f1034" y="f38"/>
                  </a:lnTo>
                  <a:lnTo>
                    <a:pt x="f1035" y="f268"/>
                  </a:lnTo>
                  <a:lnTo>
                    <a:pt x="f1036" y="f397"/>
                  </a:lnTo>
                  <a:lnTo>
                    <a:pt x="f1037" y="f399"/>
                  </a:lnTo>
                  <a:lnTo>
                    <a:pt x="f1038" y="f292"/>
                  </a:lnTo>
                  <a:lnTo>
                    <a:pt x="f1039" y="f80"/>
                  </a:lnTo>
                  <a:lnTo>
                    <a:pt x="f1040" y="f287"/>
                  </a:lnTo>
                  <a:lnTo>
                    <a:pt x="f1041" y="f404"/>
                  </a:lnTo>
                  <a:lnTo>
                    <a:pt x="f1042" y="f406"/>
                  </a:lnTo>
                  <a:lnTo>
                    <a:pt x="f1043" y="f407"/>
                  </a:lnTo>
                  <a:lnTo>
                    <a:pt x="f1044" y="f409"/>
                  </a:lnTo>
                  <a:lnTo>
                    <a:pt x="f1045" y="f411"/>
                  </a:lnTo>
                  <a:lnTo>
                    <a:pt x="f1046" y="f412"/>
                  </a:lnTo>
                  <a:lnTo>
                    <a:pt x="f1047" y="f94"/>
                  </a:lnTo>
                  <a:lnTo>
                    <a:pt x="f1048" y="f414"/>
                  </a:lnTo>
                  <a:lnTo>
                    <a:pt x="f1049" y="f416"/>
                  </a:lnTo>
                  <a:lnTo>
                    <a:pt x="f1050" y="f116"/>
                  </a:lnTo>
                  <a:lnTo>
                    <a:pt x="f1051" y="f419"/>
                  </a:lnTo>
                  <a:lnTo>
                    <a:pt x="f1052" y="f112"/>
                  </a:lnTo>
                  <a:lnTo>
                    <a:pt x="f1053" y="f422"/>
                  </a:lnTo>
                  <a:lnTo>
                    <a:pt x="f1054" y="f106"/>
                  </a:lnTo>
                  <a:lnTo>
                    <a:pt x="f1055" y="f108"/>
                  </a:lnTo>
                  <a:lnTo>
                    <a:pt x="f1056" y="f108"/>
                  </a:lnTo>
                  <a:lnTo>
                    <a:pt x="f1057" y="f108"/>
                  </a:lnTo>
                  <a:lnTo>
                    <a:pt x="f1058" y="f106"/>
                  </a:lnTo>
                  <a:lnTo>
                    <a:pt x="f1059" y="f104"/>
                  </a:lnTo>
                  <a:lnTo>
                    <a:pt x="f1060" y="f102"/>
                  </a:lnTo>
                  <a:lnTo>
                    <a:pt x="f1061" y="f419"/>
                  </a:lnTo>
                  <a:lnTo>
                    <a:pt x="f1062" y="f20"/>
                  </a:lnTo>
                  <a:lnTo>
                    <a:pt x="f1063" y="f433"/>
                  </a:lnTo>
                  <a:lnTo>
                    <a:pt x="f1064" y="f435"/>
                  </a:lnTo>
                  <a:lnTo>
                    <a:pt x="f1065" y="f437"/>
                  </a:lnTo>
                  <a:lnTo>
                    <a:pt x="f1066" y="f439"/>
                  </a:lnTo>
                  <a:lnTo>
                    <a:pt x="f1067" y="f441"/>
                  </a:lnTo>
                  <a:lnTo>
                    <a:pt x="f1068" y="f443"/>
                  </a:lnTo>
                  <a:lnTo>
                    <a:pt x="f999" y="f86"/>
                  </a:lnTo>
                  <a:lnTo>
                    <a:pt x="f1069" y="f446"/>
                  </a:lnTo>
                  <a:lnTo>
                    <a:pt x="f1070" y="f283"/>
                  </a:lnTo>
                  <a:lnTo>
                    <a:pt x="f1071" y="f449"/>
                  </a:lnTo>
                  <a:lnTo>
                    <a:pt x="f1072" y="f451"/>
                  </a:lnTo>
                  <a:lnTo>
                    <a:pt x="f1073" y="f453"/>
                  </a:lnTo>
                  <a:lnTo>
                    <a:pt x="f1074" y="f69"/>
                  </a:lnTo>
                  <a:lnTo>
                    <a:pt x="f1075" y="f139"/>
                  </a:lnTo>
                  <a:lnTo>
                    <a:pt x="f1076" y="f457"/>
                  </a:lnTo>
                  <a:lnTo>
                    <a:pt x="f1077" y="f459"/>
                  </a:lnTo>
                  <a:lnTo>
                    <a:pt x="f1078" y="f461"/>
                  </a:lnTo>
                  <a:lnTo>
                    <a:pt x="f1079" y="f462"/>
                  </a:lnTo>
                  <a:lnTo>
                    <a:pt x="f1078" y="f463"/>
                  </a:lnTo>
                  <a:lnTo>
                    <a:pt x="f1078" y="f258"/>
                  </a:lnTo>
                  <a:lnTo>
                    <a:pt x="f1080" y="f391"/>
                  </a:lnTo>
                  <a:lnTo>
                    <a:pt x="f971" y="f308"/>
                  </a:lnTo>
                  <a:close/>
                  <a:moveTo>
                    <a:pt x="f972" y="f465"/>
                  </a:moveTo>
                  <a:lnTo>
                    <a:pt x="f1081" y="f465"/>
                  </a:lnTo>
                  <a:lnTo>
                    <a:pt x="f1081" y="f467"/>
                  </a:lnTo>
                  <a:lnTo>
                    <a:pt x="f1082" y="f11"/>
                  </a:lnTo>
                  <a:lnTo>
                    <a:pt x="f1066" y="f457"/>
                  </a:lnTo>
                  <a:lnTo>
                    <a:pt x="f1083" y="f36"/>
                  </a:lnTo>
                  <a:lnTo>
                    <a:pt x="f1084" y="f470"/>
                  </a:lnTo>
                  <a:lnTo>
                    <a:pt x="f1085" y="f471"/>
                  </a:lnTo>
                  <a:lnTo>
                    <a:pt x="f1086" y="f473"/>
                  </a:lnTo>
                  <a:lnTo>
                    <a:pt x="f1087" y="f397"/>
                  </a:lnTo>
                  <a:lnTo>
                    <a:pt x="f1063" y="f272"/>
                  </a:lnTo>
                  <a:lnTo>
                    <a:pt x="f1088" y="f274"/>
                  </a:lnTo>
                  <a:lnTo>
                    <a:pt x="f1089" y="f290"/>
                  </a:lnTo>
                  <a:lnTo>
                    <a:pt x="f1090" y="f479"/>
                  </a:lnTo>
                  <a:lnTo>
                    <a:pt x="f1091" y="f283"/>
                  </a:lnTo>
                  <a:lnTo>
                    <a:pt x="f1092" y="f481"/>
                  </a:lnTo>
                  <a:lnTo>
                    <a:pt x="f1093" y="f483"/>
                  </a:lnTo>
                  <a:lnTo>
                    <a:pt x="f1094" y="f485"/>
                  </a:lnTo>
                  <a:lnTo>
                    <a:pt x="f1095" y="f483"/>
                  </a:lnTo>
                  <a:lnTo>
                    <a:pt x="f1096" y="f481"/>
                  </a:lnTo>
                  <a:lnTo>
                    <a:pt x="f1052" y="f283"/>
                  </a:lnTo>
                  <a:lnTo>
                    <a:pt x="f1097" y="f479"/>
                  </a:lnTo>
                  <a:lnTo>
                    <a:pt x="f1098" y="f290"/>
                  </a:lnTo>
                  <a:lnTo>
                    <a:pt x="f1099" y="f71"/>
                  </a:lnTo>
                  <a:lnTo>
                    <a:pt x="f1100" y="f294"/>
                  </a:lnTo>
                  <a:lnTo>
                    <a:pt x="f1101" y="f270"/>
                  </a:lnTo>
                  <a:lnTo>
                    <a:pt x="f978" y="f495"/>
                  </a:lnTo>
                  <a:lnTo>
                    <a:pt x="f1013" y="f25"/>
                  </a:lnTo>
                  <a:lnTo>
                    <a:pt x="f1102" y="f497"/>
                  </a:lnTo>
                  <a:lnTo>
                    <a:pt x="f976" y="f499"/>
                  </a:lnTo>
                  <a:lnTo>
                    <a:pt x="f1103" y="f457"/>
                  </a:lnTo>
                  <a:lnTo>
                    <a:pt x="f974" y="f500"/>
                  </a:lnTo>
                  <a:lnTo>
                    <a:pt x="f1043" y="f467"/>
                  </a:lnTo>
                  <a:lnTo>
                    <a:pt x="f972" y="f465"/>
                  </a:lnTo>
                  <a:close/>
                  <a:moveTo>
                    <a:pt x="f1104" y="f337"/>
                  </a:moveTo>
                  <a:lnTo>
                    <a:pt x="f1105" y="f200"/>
                  </a:lnTo>
                  <a:lnTo>
                    <a:pt x="f1104" y="f358"/>
                  </a:lnTo>
                  <a:lnTo>
                    <a:pt x="f1106" y="f178"/>
                  </a:lnTo>
                  <a:lnTo>
                    <a:pt x="f1107" y="f37"/>
                  </a:lnTo>
                  <a:lnTo>
                    <a:pt x="f1108" y="f192"/>
                  </a:lnTo>
                  <a:lnTo>
                    <a:pt x="f1109" y="f182"/>
                  </a:lnTo>
                  <a:lnTo>
                    <a:pt x="f1110" y="f43"/>
                  </a:lnTo>
                  <a:lnTo>
                    <a:pt x="f1111" y="f184"/>
                  </a:lnTo>
                  <a:lnTo>
                    <a:pt x="f1112" y="f186"/>
                  </a:lnTo>
                  <a:lnTo>
                    <a:pt x="f1113" y="f184"/>
                  </a:lnTo>
                  <a:lnTo>
                    <a:pt x="f1114" y="f182"/>
                  </a:lnTo>
                  <a:lnTo>
                    <a:pt x="f1115" y="f851"/>
                  </a:lnTo>
                  <a:lnTo>
                    <a:pt x="f1116" y="f180"/>
                  </a:lnTo>
                  <a:lnTo>
                    <a:pt x="f1117" y="f47"/>
                  </a:lnTo>
                  <a:lnTo>
                    <a:pt x="f1118" y="f356"/>
                  </a:lnTo>
                  <a:lnTo>
                    <a:pt x="f1119" y="f358"/>
                  </a:lnTo>
                  <a:lnTo>
                    <a:pt x="f1120" y="f857"/>
                  </a:lnTo>
                  <a:lnTo>
                    <a:pt x="f1121" y="f339"/>
                  </a:lnTo>
                  <a:lnTo>
                    <a:pt x="f1122" y="f51"/>
                  </a:lnTo>
                  <a:lnTo>
                    <a:pt x="f1123" y="f364"/>
                  </a:lnTo>
                  <a:lnTo>
                    <a:pt x="f1124" y="f862"/>
                  </a:lnTo>
                  <a:lnTo>
                    <a:pt x="f1125" y="f367"/>
                  </a:lnTo>
                  <a:lnTo>
                    <a:pt x="f1126" y="f369"/>
                  </a:lnTo>
                  <a:lnTo>
                    <a:pt x="f1127" y="f371"/>
                  </a:lnTo>
                  <a:lnTo>
                    <a:pt x="f1128" y="f373"/>
                  </a:lnTo>
                  <a:lnTo>
                    <a:pt x="f1129" y="f337"/>
                  </a:lnTo>
                  <a:lnTo>
                    <a:pt x="f1130" y="f869"/>
                  </a:lnTo>
                  <a:lnTo>
                    <a:pt x="f1131" y="f161"/>
                  </a:lnTo>
                  <a:lnTo>
                    <a:pt x="f1132" y="f379"/>
                  </a:lnTo>
                  <a:lnTo>
                    <a:pt x="f1133" y="f873"/>
                  </a:lnTo>
                  <a:lnTo>
                    <a:pt x="f1134" y="f60"/>
                  </a:lnTo>
                  <a:lnTo>
                    <a:pt x="f1135" y="f876"/>
                  </a:lnTo>
                  <a:lnTo>
                    <a:pt x="f1136" y="f878"/>
                  </a:lnTo>
                  <a:lnTo>
                    <a:pt x="f1137" y="f880"/>
                  </a:lnTo>
                  <a:lnTo>
                    <a:pt x="f1138" y="f882"/>
                  </a:lnTo>
                  <a:lnTo>
                    <a:pt x="f1139" y="f884"/>
                  </a:lnTo>
                  <a:lnTo>
                    <a:pt x="f1140" y="f886"/>
                  </a:lnTo>
                  <a:lnTo>
                    <a:pt x="f1140" y="f887"/>
                  </a:lnTo>
                  <a:lnTo>
                    <a:pt x="f1139" y="f888"/>
                  </a:lnTo>
                  <a:lnTo>
                    <a:pt x="f1141" y="f890"/>
                  </a:lnTo>
                  <a:lnTo>
                    <a:pt x="f1142" y="f837"/>
                  </a:lnTo>
                  <a:lnTo>
                    <a:pt x="f1143" y="f467"/>
                  </a:lnTo>
                  <a:lnTo>
                    <a:pt x="f1144" y="f11"/>
                  </a:lnTo>
                  <a:lnTo>
                    <a:pt x="f1145" y="f302"/>
                  </a:lnTo>
                  <a:lnTo>
                    <a:pt x="f1146" y="f36"/>
                  </a:lnTo>
                  <a:lnTo>
                    <a:pt x="f1147" y="f470"/>
                  </a:lnTo>
                  <a:lnTo>
                    <a:pt x="f1148" y="f471"/>
                  </a:lnTo>
                  <a:lnTo>
                    <a:pt x="f1149" y="f504"/>
                  </a:lnTo>
                  <a:lnTo>
                    <a:pt x="f1150" y="f453"/>
                  </a:lnTo>
                  <a:lnTo>
                    <a:pt x="f1151" y="f539"/>
                  </a:lnTo>
                  <a:lnTo>
                    <a:pt x="f1152" y="f809"/>
                  </a:lnTo>
                  <a:lnTo>
                    <a:pt x="f1153" y="f290"/>
                  </a:lnTo>
                  <a:lnTo>
                    <a:pt x="f1154" y="f279"/>
                  </a:lnTo>
                  <a:lnTo>
                    <a:pt x="f1155" y="f483"/>
                  </a:lnTo>
                  <a:lnTo>
                    <a:pt x="f1156" y="f406"/>
                  </a:lnTo>
                  <a:lnTo>
                    <a:pt x="f1157" y="f407"/>
                  </a:lnTo>
                  <a:lnTo>
                    <a:pt x="f1158" y="f772"/>
                  </a:lnTo>
                  <a:lnTo>
                    <a:pt x="f1159" y="f411"/>
                  </a:lnTo>
                  <a:lnTo>
                    <a:pt x="f1160" y="f412"/>
                  </a:lnTo>
                  <a:lnTo>
                    <a:pt x="f1118" y="f94"/>
                  </a:lnTo>
                  <a:lnTo>
                    <a:pt x="f1161" y="f414"/>
                  </a:lnTo>
                  <a:lnTo>
                    <a:pt x="f1162" y="f416"/>
                  </a:lnTo>
                  <a:lnTo>
                    <a:pt x="f1163" y="f20"/>
                  </a:lnTo>
                  <a:lnTo>
                    <a:pt x="f1164" y="f419"/>
                  </a:lnTo>
                  <a:lnTo>
                    <a:pt x="f1165" y="f102"/>
                  </a:lnTo>
                  <a:lnTo>
                    <a:pt x="f1166" y="f104"/>
                  </a:lnTo>
                  <a:lnTo>
                    <a:pt x="f1167" y="f422"/>
                  </a:lnTo>
                  <a:lnTo>
                    <a:pt x="f1168" y="f106"/>
                  </a:lnTo>
                  <a:lnTo>
                    <a:pt x="f1169" y="f106"/>
                  </a:lnTo>
                  <a:lnTo>
                    <a:pt x="f1170" y="f106"/>
                  </a:lnTo>
                  <a:lnTo>
                    <a:pt x="f1171" y="f422"/>
                  </a:lnTo>
                  <a:lnTo>
                    <a:pt x="f1172" y="f112"/>
                  </a:lnTo>
                  <a:lnTo>
                    <a:pt x="f1173" y="f419"/>
                  </a:lnTo>
                  <a:lnTo>
                    <a:pt x="f1174" y="f20"/>
                  </a:lnTo>
                  <a:lnTo>
                    <a:pt x="f1175" y="f433"/>
                  </a:lnTo>
                  <a:lnTo>
                    <a:pt x="f1176" y="f435"/>
                  </a:lnTo>
                  <a:lnTo>
                    <a:pt x="f1177" y="f437"/>
                  </a:lnTo>
                  <a:lnTo>
                    <a:pt x="f1178" y="f77"/>
                  </a:lnTo>
                  <a:lnTo>
                    <a:pt x="f1179" y="f923"/>
                  </a:lnTo>
                  <a:lnTo>
                    <a:pt x="f1180" y="f506"/>
                  </a:lnTo>
                  <a:lnTo>
                    <a:pt x="f1173" y="f449"/>
                  </a:lnTo>
                  <a:lnTo>
                    <a:pt x="f1181" y="f926"/>
                  </a:lnTo>
                  <a:lnTo>
                    <a:pt x="f1182" y="f287"/>
                  </a:lnTo>
                  <a:lnTo>
                    <a:pt x="f1183" y="f82"/>
                  </a:lnTo>
                  <a:lnTo>
                    <a:pt x="f1184" y="f281"/>
                  </a:lnTo>
                  <a:lnTo>
                    <a:pt x="f1169" y="f281"/>
                  </a:lnTo>
                  <a:lnTo>
                    <a:pt x="f1112" y="f82"/>
                  </a:lnTo>
                  <a:lnTo>
                    <a:pt x="f1185" y="f287"/>
                  </a:lnTo>
                  <a:lnTo>
                    <a:pt x="f1165" y="f742"/>
                  </a:lnTo>
                  <a:lnTo>
                    <a:pt x="f1114" y="f506"/>
                  </a:lnTo>
                  <a:lnTo>
                    <a:pt x="f1186" y="f809"/>
                  </a:lnTo>
                  <a:lnTo>
                    <a:pt x="f1187" y="f272"/>
                  </a:lnTo>
                  <a:lnTo>
                    <a:pt x="f1188" y="f453"/>
                  </a:lnTo>
                  <a:lnTo>
                    <a:pt x="f1189" y="f137"/>
                  </a:lnTo>
                  <a:lnTo>
                    <a:pt x="f1190" y="f266"/>
                  </a:lnTo>
                  <a:lnTo>
                    <a:pt x="f1191" y="f939"/>
                  </a:lnTo>
                  <a:lnTo>
                    <a:pt x="f1192" y="f457"/>
                  </a:lnTo>
                  <a:lnTo>
                    <a:pt x="f1157" y="f392"/>
                  </a:lnTo>
                  <a:lnTo>
                    <a:pt x="f1193" y="f795"/>
                  </a:lnTo>
                  <a:lnTo>
                    <a:pt x="f1194" y="f794"/>
                  </a:lnTo>
                  <a:lnTo>
                    <a:pt x="f1156" y="f942"/>
                  </a:lnTo>
                  <a:lnTo>
                    <a:pt x="f1195" y="f944"/>
                  </a:lnTo>
                  <a:lnTo>
                    <a:pt x="f1156" y="f945"/>
                  </a:lnTo>
                  <a:lnTo>
                    <a:pt x="f1123" y="f946"/>
                  </a:lnTo>
                  <a:lnTo>
                    <a:pt x="f1193" y="f882"/>
                  </a:lnTo>
                  <a:lnTo>
                    <a:pt x="f1122" y="f948"/>
                  </a:lnTo>
                  <a:lnTo>
                    <a:pt x="f1196" y="f950"/>
                  </a:lnTo>
                  <a:lnTo>
                    <a:pt x="f1197" y="f60"/>
                  </a:lnTo>
                  <a:lnTo>
                    <a:pt x="f1198" y="f246"/>
                  </a:lnTo>
                  <a:lnTo>
                    <a:pt x="f1199" y="f46"/>
                  </a:lnTo>
                  <a:lnTo>
                    <a:pt x="f1200" y="f223"/>
                  </a:lnTo>
                  <a:lnTo>
                    <a:pt x="f1201" y="f956"/>
                  </a:lnTo>
                  <a:lnTo>
                    <a:pt x="f1202" y="f958"/>
                  </a:lnTo>
                  <a:lnTo>
                    <a:pt x="f1203" y="f13"/>
                  </a:lnTo>
                  <a:lnTo>
                    <a:pt x="f1204" y="f961"/>
                  </a:lnTo>
                  <a:lnTo>
                    <a:pt x="f1185" y="f167"/>
                  </a:lnTo>
                  <a:lnTo>
                    <a:pt x="f1205" y="f233"/>
                  </a:lnTo>
                  <a:lnTo>
                    <a:pt x="f1206" y="f233"/>
                  </a:lnTo>
                  <a:lnTo>
                    <a:pt x="f1207" y="f233"/>
                  </a:lnTo>
                  <a:lnTo>
                    <a:pt x="f1208" y="f239"/>
                  </a:lnTo>
                  <a:lnTo>
                    <a:pt x="f1209" y="f26"/>
                  </a:lnTo>
                  <a:lnTo>
                    <a:pt x="f1210" y="f371"/>
                  </a:lnTo>
                  <a:lnTo>
                    <a:pt x="f1211" y="f969"/>
                  </a:lnTo>
                  <a:lnTo>
                    <a:pt x="f1212" y="f228"/>
                  </a:lnTo>
                  <a:lnTo>
                    <a:pt x="f1213" y="f59"/>
                  </a:lnTo>
                  <a:lnTo>
                    <a:pt x="f1104" y="f337"/>
                  </a:lnTo>
                  <a:close/>
                  <a:moveTo>
                    <a:pt x="f1214" y="f308"/>
                  </a:moveTo>
                  <a:lnTo>
                    <a:pt x="f1215" y="f310"/>
                  </a:lnTo>
                  <a:lnTo>
                    <a:pt x="f1216" y="f312"/>
                  </a:lnTo>
                  <a:lnTo>
                    <a:pt x="f1217" y="f253"/>
                  </a:lnTo>
                  <a:lnTo>
                    <a:pt x="f1218" y="f215"/>
                  </a:lnTo>
                  <a:lnTo>
                    <a:pt x="f1219" y="f250"/>
                  </a:lnTo>
                  <a:lnTo>
                    <a:pt x="f1220" y="f248"/>
                  </a:lnTo>
                  <a:lnTo>
                    <a:pt x="f1221" y="f246"/>
                  </a:lnTo>
                  <a:lnTo>
                    <a:pt x="f1222" y="f46"/>
                  </a:lnTo>
                  <a:lnTo>
                    <a:pt x="f1223" y="f223"/>
                  </a:lnTo>
                  <a:lnTo>
                    <a:pt x="f1224" y="f225"/>
                  </a:lnTo>
                  <a:lnTo>
                    <a:pt x="f1225" y="f227"/>
                  </a:lnTo>
                  <a:lnTo>
                    <a:pt x="f1226" y="f228"/>
                  </a:lnTo>
                  <a:lnTo>
                    <a:pt x="f1227" y="f230"/>
                  </a:lnTo>
                  <a:lnTo>
                    <a:pt x="f1228" y="f210"/>
                  </a:lnTo>
                  <a:lnTo>
                    <a:pt x="f1229" y="f239"/>
                  </a:lnTo>
                  <a:lnTo>
                    <a:pt x="f1230" y="f327"/>
                  </a:lnTo>
                  <a:lnTo>
                    <a:pt x="f1231" y="f327"/>
                  </a:lnTo>
                  <a:lnTo>
                    <a:pt x="f1232" y="f327"/>
                  </a:lnTo>
                  <a:lnTo>
                    <a:pt x="f1233" y="f233"/>
                  </a:lnTo>
                  <a:lnTo>
                    <a:pt x="f1234" y="f167"/>
                  </a:lnTo>
                  <a:lnTo>
                    <a:pt x="f1235" y="f210"/>
                  </a:lnTo>
                  <a:lnTo>
                    <a:pt x="f1236" y="f230"/>
                  </a:lnTo>
                  <a:lnTo>
                    <a:pt x="f1237" y="f13"/>
                  </a:lnTo>
                  <a:lnTo>
                    <a:pt x="f1238" y="f59"/>
                  </a:lnTo>
                  <a:lnTo>
                    <a:pt x="f1239" y="f337"/>
                  </a:lnTo>
                  <a:lnTo>
                    <a:pt x="f1240" y="f339"/>
                  </a:lnTo>
                  <a:lnTo>
                    <a:pt x="f1241" y="f49"/>
                  </a:lnTo>
                  <a:lnTo>
                    <a:pt x="f1242" y="f342"/>
                  </a:lnTo>
                  <a:lnTo>
                    <a:pt x="f1243" y="f47"/>
                  </a:lnTo>
                  <a:lnTo>
                    <a:pt x="f1244" y="f345"/>
                  </a:lnTo>
                  <a:lnTo>
                    <a:pt x="f1245" y="f190"/>
                  </a:lnTo>
                  <a:lnTo>
                    <a:pt x="f1246" y="f188"/>
                  </a:lnTo>
                  <a:lnTo>
                    <a:pt x="f1247" y="f43"/>
                  </a:lnTo>
                  <a:lnTo>
                    <a:pt x="f1248" y="f184"/>
                  </a:lnTo>
                  <a:lnTo>
                    <a:pt x="f1249" y="f43"/>
                  </a:lnTo>
                  <a:lnTo>
                    <a:pt x="f1227" y="f190"/>
                  </a:lnTo>
                  <a:lnTo>
                    <a:pt x="f1250" y="f192"/>
                  </a:lnTo>
                  <a:lnTo>
                    <a:pt x="f1251" y="f15"/>
                  </a:lnTo>
                  <a:lnTo>
                    <a:pt x="f1252" y="f354"/>
                  </a:lnTo>
                  <a:lnTo>
                    <a:pt x="f1253" y="f356"/>
                  </a:lnTo>
                  <a:lnTo>
                    <a:pt x="f1254" y="f358"/>
                  </a:lnTo>
                  <a:lnTo>
                    <a:pt x="f1255" y="f360"/>
                  </a:lnTo>
                  <a:lnTo>
                    <a:pt x="f1256" y="f362"/>
                  </a:lnTo>
                  <a:lnTo>
                    <a:pt x="f1219" y="f51"/>
                  </a:lnTo>
                  <a:lnTo>
                    <a:pt x="f1257" y="f364"/>
                  </a:lnTo>
                  <a:lnTo>
                    <a:pt x="f1258" y="f53"/>
                  </a:lnTo>
                  <a:lnTo>
                    <a:pt x="f1259" y="f367"/>
                  </a:lnTo>
                  <a:lnTo>
                    <a:pt x="f1260" y="f369"/>
                  </a:lnTo>
                  <a:lnTo>
                    <a:pt x="f1261" y="f371"/>
                  </a:lnTo>
                  <a:lnTo>
                    <a:pt x="f1262" y="f373"/>
                  </a:lnTo>
                  <a:lnTo>
                    <a:pt x="f1263" y="f337"/>
                  </a:lnTo>
                  <a:lnTo>
                    <a:pt x="f1264" y="f163"/>
                  </a:lnTo>
                  <a:lnTo>
                    <a:pt x="f1265" y="f377"/>
                  </a:lnTo>
                  <a:lnTo>
                    <a:pt x="f1266" y="f379"/>
                  </a:lnTo>
                  <a:lnTo>
                    <a:pt x="f1267" y="f381"/>
                  </a:lnTo>
                  <a:lnTo>
                    <a:pt x="f1268" y="f383"/>
                  </a:lnTo>
                  <a:lnTo>
                    <a:pt x="f1269" y="f50"/>
                  </a:lnTo>
                  <a:lnTo>
                    <a:pt x="f1270" y="f58"/>
                  </a:lnTo>
                  <a:lnTo>
                    <a:pt x="f1271" y="f215"/>
                  </a:lnTo>
                  <a:lnTo>
                    <a:pt x="f1272" y="f388"/>
                  </a:lnTo>
                  <a:lnTo>
                    <a:pt x="f1273" y="f312"/>
                  </a:lnTo>
                  <a:lnTo>
                    <a:pt x="f1274" y="f391"/>
                  </a:lnTo>
                  <a:lnTo>
                    <a:pt x="f1273" y="f63"/>
                  </a:lnTo>
                  <a:lnTo>
                    <a:pt x="f1272" y="f306"/>
                  </a:lnTo>
                  <a:lnTo>
                    <a:pt x="f1270" y="f392"/>
                  </a:lnTo>
                  <a:lnTo>
                    <a:pt x="f1268" y="f9"/>
                  </a:lnTo>
                  <a:lnTo>
                    <a:pt x="f1267" y="f394"/>
                  </a:lnTo>
                  <a:lnTo>
                    <a:pt x="f1266" y="f38"/>
                  </a:lnTo>
                  <a:lnTo>
                    <a:pt x="f1275" y="f268"/>
                  </a:lnTo>
                  <a:lnTo>
                    <a:pt x="f1276" y="f397"/>
                  </a:lnTo>
                  <a:lnTo>
                    <a:pt x="f1277" y="f399"/>
                  </a:lnTo>
                  <a:lnTo>
                    <a:pt x="f1278" y="f292"/>
                  </a:lnTo>
                  <a:lnTo>
                    <a:pt x="f1279" y="f80"/>
                  </a:lnTo>
                  <a:lnTo>
                    <a:pt x="f1280" y="f287"/>
                  </a:lnTo>
                  <a:lnTo>
                    <a:pt x="f1281" y="f404"/>
                  </a:lnTo>
                  <a:lnTo>
                    <a:pt x="f1282" y="f406"/>
                  </a:lnTo>
                  <a:lnTo>
                    <a:pt x="f1216" y="f407"/>
                  </a:lnTo>
                  <a:lnTo>
                    <a:pt x="f1283" y="f409"/>
                  </a:lnTo>
                  <a:lnTo>
                    <a:pt x="f1284" y="f411"/>
                  </a:lnTo>
                  <a:lnTo>
                    <a:pt x="f1221" y="f412"/>
                  </a:lnTo>
                  <a:lnTo>
                    <a:pt x="f1222" y="f94"/>
                  </a:lnTo>
                  <a:lnTo>
                    <a:pt x="f1285" y="f414"/>
                  </a:lnTo>
                  <a:lnTo>
                    <a:pt x="f1286" y="f416"/>
                  </a:lnTo>
                  <a:lnTo>
                    <a:pt x="f1287" y="f116"/>
                  </a:lnTo>
                  <a:lnTo>
                    <a:pt x="f1288" y="f419"/>
                  </a:lnTo>
                  <a:lnTo>
                    <a:pt x="f1289" y="f112"/>
                  </a:lnTo>
                  <a:lnTo>
                    <a:pt x="f1290" y="f422"/>
                  </a:lnTo>
                  <a:lnTo>
                    <a:pt x="f1291" y="f106"/>
                  </a:lnTo>
                  <a:lnTo>
                    <a:pt x="f1292" y="f108"/>
                  </a:lnTo>
                  <a:lnTo>
                    <a:pt x="f1293" y="f108"/>
                  </a:lnTo>
                  <a:lnTo>
                    <a:pt x="f1294" y="f108"/>
                  </a:lnTo>
                  <a:lnTo>
                    <a:pt x="f1295" y="f106"/>
                  </a:lnTo>
                  <a:lnTo>
                    <a:pt x="f1296" y="f104"/>
                  </a:lnTo>
                  <a:lnTo>
                    <a:pt x="f1297" y="f102"/>
                  </a:lnTo>
                  <a:lnTo>
                    <a:pt x="f1298" y="f419"/>
                  </a:lnTo>
                  <a:lnTo>
                    <a:pt x="f1299" y="f20"/>
                  </a:lnTo>
                  <a:lnTo>
                    <a:pt x="f1300" y="f433"/>
                  </a:lnTo>
                  <a:lnTo>
                    <a:pt x="f1301" y="f435"/>
                  </a:lnTo>
                  <a:lnTo>
                    <a:pt x="f1302" y="f437"/>
                  </a:lnTo>
                  <a:lnTo>
                    <a:pt x="f1303" y="f439"/>
                  </a:lnTo>
                  <a:lnTo>
                    <a:pt x="f1304" y="f441"/>
                  </a:lnTo>
                  <a:lnTo>
                    <a:pt x="f1305" y="f443"/>
                  </a:lnTo>
                  <a:lnTo>
                    <a:pt x="f1306" y="f86"/>
                  </a:lnTo>
                  <a:lnTo>
                    <a:pt x="f1307" y="f446"/>
                  </a:lnTo>
                  <a:lnTo>
                    <a:pt x="f1308" y="f283"/>
                  </a:lnTo>
                  <a:lnTo>
                    <a:pt x="f1309" y="f449"/>
                  </a:lnTo>
                  <a:lnTo>
                    <a:pt x="f1310" y="f451"/>
                  </a:lnTo>
                  <a:lnTo>
                    <a:pt x="f1311" y="f453"/>
                  </a:lnTo>
                  <a:lnTo>
                    <a:pt x="f1312" y="f69"/>
                  </a:lnTo>
                  <a:lnTo>
                    <a:pt x="f1313" y="f139"/>
                  </a:lnTo>
                  <a:lnTo>
                    <a:pt x="f1314" y="f457"/>
                  </a:lnTo>
                  <a:lnTo>
                    <a:pt x="f1315" y="f459"/>
                  </a:lnTo>
                  <a:lnTo>
                    <a:pt x="f1316" y="f461"/>
                  </a:lnTo>
                  <a:lnTo>
                    <a:pt x="f1316" y="f462"/>
                  </a:lnTo>
                  <a:lnTo>
                    <a:pt x="f1316" y="f463"/>
                  </a:lnTo>
                  <a:lnTo>
                    <a:pt x="f1317" y="f258"/>
                  </a:lnTo>
                  <a:lnTo>
                    <a:pt x="f1315" y="f391"/>
                  </a:lnTo>
                  <a:lnTo>
                    <a:pt x="f1214" y="f308"/>
                  </a:lnTo>
                  <a:close/>
                  <a:moveTo>
                    <a:pt x="f1215" y="f465"/>
                  </a:moveTo>
                  <a:lnTo>
                    <a:pt x="f1318" y="f465"/>
                  </a:lnTo>
                  <a:lnTo>
                    <a:pt x="f1318" y="f467"/>
                  </a:lnTo>
                  <a:lnTo>
                    <a:pt x="f1319" y="f11"/>
                  </a:lnTo>
                  <a:lnTo>
                    <a:pt x="f1303" y="f457"/>
                  </a:lnTo>
                  <a:lnTo>
                    <a:pt x="f1320" y="f36"/>
                  </a:lnTo>
                  <a:lnTo>
                    <a:pt x="f1321" y="f470"/>
                  </a:lnTo>
                  <a:lnTo>
                    <a:pt x="f1302" y="f471"/>
                  </a:lnTo>
                  <a:lnTo>
                    <a:pt x="f1322" y="f473"/>
                  </a:lnTo>
                  <a:lnTo>
                    <a:pt x="f1323" y="f397"/>
                  </a:lnTo>
                  <a:lnTo>
                    <a:pt x="f1300" y="f272"/>
                  </a:lnTo>
                  <a:lnTo>
                    <a:pt x="f1324" y="f274"/>
                  </a:lnTo>
                  <a:lnTo>
                    <a:pt x="f1325" y="f290"/>
                  </a:lnTo>
                  <a:lnTo>
                    <a:pt x="f1326" y="f479"/>
                  </a:lnTo>
                  <a:lnTo>
                    <a:pt x="f1296" y="f283"/>
                  </a:lnTo>
                  <a:lnTo>
                    <a:pt x="f1327" y="f481"/>
                  </a:lnTo>
                  <a:lnTo>
                    <a:pt x="f1328" y="f483"/>
                  </a:lnTo>
                  <a:lnTo>
                    <a:pt x="f1329" y="f485"/>
                  </a:lnTo>
                  <a:lnTo>
                    <a:pt x="f1330" y="f483"/>
                  </a:lnTo>
                  <a:lnTo>
                    <a:pt x="f1331" y="f481"/>
                  </a:lnTo>
                  <a:lnTo>
                    <a:pt x="f1332" y="f283"/>
                  </a:lnTo>
                  <a:lnTo>
                    <a:pt x="f1333" y="f479"/>
                  </a:lnTo>
                  <a:lnTo>
                    <a:pt x="f1334" y="f290"/>
                  </a:lnTo>
                  <a:lnTo>
                    <a:pt x="f1335" y="f71"/>
                  </a:lnTo>
                  <a:lnTo>
                    <a:pt x="f1336" y="f294"/>
                  </a:lnTo>
                  <a:lnTo>
                    <a:pt x="f1337" y="f270"/>
                  </a:lnTo>
                  <a:lnTo>
                    <a:pt x="f1338" y="f495"/>
                  </a:lnTo>
                  <a:lnTo>
                    <a:pt x="f1256" y="f25"/>
                  </a:lnTo>
                  <a:lnTo>
                    <a:pt x="f1339" y="f497"/>
                  </a:lnTo>
                  <a:lnTo>
                    <a:pt x="f1340" y="f499"/>
                  </a:lnTo>
                  <a:lnTo>
                    <a:pt x="f1218" y="f457"/>
                  </a:lnTo>
                  <a:lnTo>
                    <a:pt x="f1257" y="f500"/>
                  </a:lnTo>
                  <a:lnTo>
                    <a:pt x="f1216" y="f467"/>
                  </a:lnTo>
                  <a:lnTo>
                    <a:pt x="f1215" y="f465"/>
                  </a:lnTo>
                  <a:close/>
                  <a:moveTo>
                    <a:pt x="f1341" y="f15"/>
                  </a:moveTo>
                  <a:lnTo>
                    <a:pt x="f1341" y="f503"/>
                  </a:lnTo>
                  <a:lnTo>
                    <a:pt x="f1341" y="f504"/>
                  </a:lnTo>
                  <a:lnTo>
                    <a:pt x="f1341" y="f506"/>
                  </a:lnTo>
                  <a:lnTo>
                    <a:pt x="f1342" y="f508"/>
                  </a:lnTo>
                  <a:lnTo>
                    <a:pt x="f1343" y="f20"/>
                  </a:lnTo>
                  <a:lnTo>
                    <a:pt x="f1344" y="f20"/>
                  </a:lnTo>
                  <a:lnTo>
                    <a:pt x="f1345" y="f512"/>
                  </a:lnTo>
                  <a:lnTo>
                    <a:pt x="f1346" y="f512"/>
                  </a:lnTo>
                  <a:lnTo>
                    <a:pt x="f1347" y="f77"/>
                  </a:lnTo>
                  <a:lnTo>
                    <a:pt x="f1348" y="f80"/>
                  </a:lnTo>
                  <a:lnTo>
                    <a:pt x="f1349" y="f279"/>
                  </a:lnTo>
                  <a:lnTo>
                    <a:pt x="f1350" y="f485"/>
                  </a:lnTo>
                  <a:lnTo>
                    <a:pt x="f1351" y="f86"/>
                  </a:lnTo>
                  <a:lnTo>
                    <a:pt x="f1352" y="f88"/>
                  </a:lnTo>
                  <a:lnTo>
                    <a:pt x="f1353" y="f90"/>
                  </a:lnTo>
                  <a:lnTo>
                    <a:pt x="f1354" y="f412"/>
                  </a:lnTo>
                  <a:lnTo>
                    <a:pt x="f1355" y="f121"/>
                  </a:lnTo>
                  <a:lnTo>
                    <a:pt x="f1356" y="f119"/>
                  </a:lnTo>
                  <a:lnTo>
                    <a:pt x="f1357" y="f20"/>
                  </a:lnTo>
                  <a:lnTo>
                    <a:pt x="f1358" y="f419"/>
                  </a:lnTo>
                  <a:lnTo>
                    <a:pt x="f1359" y="f112"/>
                  </a:lnTo>
                  <a:lnTo>
                    <a:pt x="f1360" y="f422"/>
                  </a:lnTo>
                  <a:lnTo>
                    <a:pt x="f1361" y="f108"/>
                  </a:lnTo>
                  <a:lnTo>
                    <a:pt x="f1362" y="f108"/>
                  </a:lnTo>
                  <a:lnTo>
                    <a:pt x="f1363" y="f106"/>
                  </a:lnTo>
                  <a:lnTo>
                    <a:pt x="f1364" y="f104"/>
                  </a:lnTo>
                  <a:lnTo>
                    <a:pt x="f1364" y="f133"/>
                  </a:lnTo>
                  <a:lnTo>
                    <a:pt x="f1365" y="f506"/>
                  </a:lnTo>
                  <a:lnTo>
                    <a:pt x="f1366" y="f80"/>
                  </a:lnTo>
                  <a:lnTo>
                    <a:pt x="f1367" y="f506"/>
                  </a:lnTo>
                  <a:lnTo>
                    <a:pt x="f1368" y="f133"/>
                  </a:lnTo>
                  <a:lnTo>
                    <a:pt x="f1369" y="f71"/>
                  </a:lnTo>
                  <a:lnTo>
                    <a:pt x="f1370" y="f451"/>
                  </a:lnTo>
                  <a:lnTo>
                    <a:pt x="f1371" y="f539"/>
                  </a:lnTo>
                  <a:lnTo>
                    <a:pt x="f1372" y="f270"/>
                  </a:lnTo>
                  <a:lnTo>
                    <a:pt x="f1353" y="f495"/>
                  </a:lnTo>
                  <a:lnTo>
                    <a:pt x="f1373" y="f25"/>
                  </a:lnTo>
                  <a:lnTo>
                    <a:pt x="f1351" y="f497"/>
                  </a:lnTo>
                  <a:lnTo>
                    <a:pt x="f1374" y="f36"/>
                  </a:lnTo>
                  <a:lnTo>
                    <a:pt x="f1375" y="f302"/>
                  </a:lnTo>
                  <a:lnTo>
                    <a:pt x="f1376" y="f11"/>
                  </a:lnTo>
                  <a:lnTo>
                    <a:pt x="f1377" y="f546"/>
                  </a:lnTo>
                  <a:lnTo>
                    <a:pt x="f1378" y="f306"/>
                  </a:lnTo>
                  <a:lnTo>
                    <a:pt x="f1379" y="f549"/>
                  </a:lnTo>
                  <a:lnTo>
                    <a:pt x="f1379" y="f551"/>
                  </a:lnTo>
                  <a:lnTo>
                    <a:pt x="f1379" y="f15"/>
                  </a:lnTo>
                  <a:lnTo>
                    <a:pt x="f1341" y="f15"/>
                  </a:lnTo>
                  <a:close/>
                  <a:moveTo>
                    <a:pt x="f1380" y="f555"/>
                  </a:moveTo>
                  <a:lnTo>
                    <a:pt x="f1381" y="f1382"/>
                  </a:lnTo>
                  <a:lnTo>
                    <a:pt x="f1381" y="f20"/>
                  </a:lnTo>
                  <a:lnTo>
                    <a:pt x="f1383" y="f20"/>
                  </a:lnTo>
                  <a:lnTo>
                    <a:pt x="f1383" y="f277"/>
                  </a:lnTo>
                  <a:lnTo>
                    <a:pt x="f1381" y="f277"/>
                  </a:lnTo>
                  <a:lnTo>
                    <a:pt x="f1381" y="f21"/>
                  </a:lnTo>
                  <a:lnTo>
                    <a:pt x="f1384" y="f1385"/>
                  </a:lnTo>
                  <a:lnTo>
                    <a:pt x="f1384" y="f1386"/>
                  </a:lnTo>
                  <a:lnTo>
                    <a:pt x="f1387" y="f381"/>
                  </a:lnTo>
                  <a:lnTo>
                    <a:pt x="f1388" y="f159"/>
                  </a:lnTo>
                  <a:lnTo>
                    <a:pt x="f1389" y="f1390"/>
                  </a:lnTo>
                  <a:lnTo>
                    <a:pt x="f1391" y="f223"/>
                  </a:lnTo>
                  <a:lnTo>
                    <a:pt x="f1392" y="f1393"/>
                  </a:lnTo>
                  <a:lnTo>
                    <a:pt x="f1394" y="f1395"/>
                  </a:lnTo>
                  <a:lnTo>
                    <a:pt x="f1396" y="f227"/>
                  </a:lnTo>
                  <a:lnTo>
                    <a:pt x="f1397" y="f373"/>
                  </a:lnTo>
                  <a:lnTo>
                    <a:pt x="f1398" y="f1399"/>
                  </a:lnTo>
                  <a:lnTo>
                    <a:pt x="f1400" y="f230"/>
                  </a:lnTo>
                  <a:lnTo>
                    <a:pt x="f1401" y="f210"/>
                  </a:lnTo>
                  <a:lnTo>
                    <a:pt x="f1402" y="f26"/>
                  </a:lnTo>
                  <a:lnTo>
                    <a:pt x="f1403" y="f167"/>
                  </a:lnTo>
                  <a:lnTo>
                    <a:pt x="f1404" y="f239"/>
                  </a:lnTo>
                  <a:lnTo>
                    <a:pt x="f1405" y="f167"/>
                  </a:lnTo>
                  <a:lnTo>
                    <a:pt x="f1406" y="f26"/>
                  </a:lnTo>
                  <a:lnTo>
                    <a:pt x="f1407" y="f210"/>
                  </a:lnTo>
                  <a:lnTo>
                    <a:pt x="f1408" y="f230"/>
                  </a:lnTo>
                  <a:lnTo>
                    <a:pt x="f1409" y="f47"/>
                  </a:lnTo>
                  <a:lnTo>
                    <a:pt x="f1410" y="f192"/>
                  </a:lnTo>
                  <a:lnTo>
                    <a:pt x="f1411" y="f188"/>
                  </a:lnTo>
                  <a:lnTo>
                    <a:pt x="f1412" y="f184"/>
                  </a:lnTo>
                  <a:lnTo>
                    <a:pt x="f1413" y="f186"/>
                  </a:lnTo>
                  <a:lnTo>
                    <a:pt x="f1414" y="f184"/>
                  </a:lnTo>
                  <a:lnTo>
                    <a:pt x="f1415" y="f188"/>
                  </a:lnTo>
                  <a:lnTo>
                    <a:pt x="f1384" y="f190"/>
                  </a:lnTo>
                  <a:lnTo>
                    <a:pt x="f1416" y="f180"/>
                  </a:lnTo>
                  <a:lnTo>
                    <a:pt x="f1417" y="f195"/>
                  </a:lnTo>
                  <a:lnTo>
                    <a:pt x="f1418" y="f358"/>
                  </a:lnTo>
                  <a:lnTo>
                    <a:pt x="f1419" y="f200"/>
                  </a:lnTo>
                  <a:lnTo>
                    <a:pt x="f1420" y="f51"/>
                  </a:lnTo>
                  <a:lnTo>
                    <a:pt x="f1421" y="f1422"/>
                  </a:lnTo>
                  <a:lnTo>
                    <a:pt x="f1423" y="f1424"/>
                  </a:lnTo>
                  <a:lnTo>
                    <a:pt x="f1425" y="f167"/>
                  </a:lnTo>
                  <a:lnTo>
                    <a:pt x="f1426" y="f1427"/>
                  </a:lnTo>
                  <a:lnTo>
                    <a:pt x="f1428" y="f869"/>
                  </a:lnTo>
                  <a:lnTo>
                    <a:pt x="f1429" y="f1430"/>
                  </a:lnTo>
                  <a:lnTo>
                    <a:pt x="f1380" y="f218"/>
                  </a:lnTo>
                  <a:lnTo>
                    <a:pt x="f1380" y="f250"/>
                  </a:lnTo>
                  <a:lnTo>
                    <a:pt x="f1380" y="f277"/>
                  </a:lnTo>
                  <a:lnTo>
                    <a:pt x="f1431" y="f277"/>
                  </a:lnTo>
                  <a:lnTo>
                    <a:pt x="f1431" y="f20"/>
                  </a:lnTo>
                  <a:lnTo>
                    <a:pt x="f1380" y="f20"/>
                  </a:lnTo>
                  <a:lnTo>
                    <a:pt x="f1380" y="f555"/>
                  </a:lnTo>
                  <a:close/>
                  <a:moveTo>
                    <a:pt x="f1432" y="f795"/>
                  </a:moveTo>
                  <a:lnTo>
                    <a:pt x="f1432" y="f1433"/>
                  </a:lnTo>
                  <a:lnTo>
                    <a:pt x="f1434" y="f1435"/>
                  </a:lnTo>
                  <a:lnTo>
                    <a:pt x="f1436" y="f28"/>
                  </a:lnTo>
                  <a:lnTo>
                    <a:pt x="f1437" y="f1438"/>
                  </a:lnTo>
                  <a:lnTo>
                    <a:pt x="f1439" y="f15"/>
                  </a:lnTo>
                  <a:lnTo>
                    <a:pt x="f1440" y="f15"/>
                  </a:lnTo>
                  <a:lnTo>
                    <a:pt x="f1441" y="f233"/>
                  </a:lnTo>
                  <a:lnTo>
                    <a:pt x="f1442" y="f233"/>
                  </a:lnTo>
                  <a:lnTo>
                    <a:pt x="f1443" y="f56"/>
                  </a:lnTo>
                  <a:lnTo>
                    <a:pt x="f1444" y="f55"/>
                  </a:lnTo>
                  <a:lnTo>
                    <a:pt x="f1445" y="f1446"/>
                  </a:lnTo>
                  <a:lnTo>
                    <a:pt x="f1447" y="f1448"/>
                  </a:lnTo>
                  <a:lnTo>
                    <a:pt x="f1449" y="f1450"/>
                  </a:lnTo>
                  <a:lnTo>
                    <a:pt x="f1451" y="f1452"/>
                  </a:lnTo>
                  <a:lnTo>
                    <a:pt x="f1453" y="f1454"/>
                  </a:lnTo>
                  <a:lnTo>
                    <a:pt x="f1455" y="f342"/>
                  </a:lnTo>
                  <a:lnTo>
                    <a:pt x="f1456" y="f354"/>
                  </a:lnTo>
                  <a:lnTo>
                    <a:pt x="f1457" y="f15"/>
                  </a:lnTo>
                  <a:lnTo>
                    <a:pt x="f1458" y="f192"/>
                  </a:lnTo>
                  <a:lnTo>
                    <a:pt x="f1459" y="f190"/>
                  </a:lnTo>
                  <a:lnTo>
                    <a:pt x="f1460" y="f188"/>
                  </a:lnTo>
                  <a:lnTo>
                    <a:pt x="f1461" y="f184"/>
                  </a:lnTo>
                  <a:lnTo>
                    <a:pt x="f1462" y="f184"/>
                  </a:lnTo>
                  <a:lnTo>
                    <a:pt x="f1463" y="f186"/>
                  </a:lnTo>
                  <a:lnTo>
                    <a:pt x="f1464" y="f184"/>
                  </a:lnTo>
                  <a:lnTo>
                    <a:pt x="f1465" y="f188"/>
                  </a:lnTo>
                  <a:lnTo>
                    <a:pt x="f1466" y="f851"/>
                  </a:lnTo>
                  <a:lnTo>
                    <a:pt x="f1467" y="f15"/>
                  </a:lnTo>
                  <a:lnTo>
                    <a:pt x="f1468" y="f356"/>
                  </a:lnTo>
                  <a:lnTo>
                    <a:pt x="f1469" y="f35"/>
                  </a:lnTo>
                  <a:lnTo>
                    <a:pt x="f1470" y="f362"/>
                  </a:lnTo>
                  <a:lnTo>
                    <a:pt x="f1471" y="f202"/>
                  </a:lnTo>
                  <a:lnTo>
                    <a:pt x="f1472" y="f53"/>
                  </a:lnTo>
                  <a:lnTo>
                    <a:pt x="f1473" y="f56"/>
                  </a:lnTo>
                  <a:lnTo>
                    <a:pt x="f1474" y="f26"/>
                  </a:lnTo>
                  <a:lnTo>
                    <a:pt x="f1475" y="f24"/>
                  </a:lnTo>
                  <a:lnTo>
                    <a:pt x="f1476" y="f956"/>
                  </a:lnTo>
                  <a:lnTo>
                    <a:pt x="f1477" y="f1478"/>
                  </a:lnTo>
                  <a:lnTo>
                    <a:pt x="f1479" y="f379"/>
                  </a:lnTo>
                  <a:lnTo>
                    <a:pt x="f1480" y="f1481"/>
                  </a:lnTo>
                  <a:lnTo>
                    <a:pt x="f1480" y="f1482"/>
                  </a:lnTo>
                  <a:lnTo>
                    <a:pt x="f1479" y="f1483"/>
                  </a:lnTo>
                  <a:lnTo>
                    <a:pt x="f1477" y="f878"/>
                  </a:lnTo>
                  <a:lnTo>
                    <a:pt x="f1484" y="f215"/>
                  </a:lnTo>
                  <a:lnTo>
                    <a:pt x="f1485" y="f1486"/>
                  </a:lnTo>
                  <a:lnTo>
                    <a:pt x="f1487" y="f1488"/>
                  </a:lnTo>
                  <a:lnTo>
                    <a:pt x="f1474" y="f212"/>
                  </a:lnTo>
                  <a:lnTo>
                    <a:pt x="f1489" y="f1490"/>
                  </a:lnTo>
                  <a:lnTo>
                    <a:pt x="f1491" y="f1492"/>
                  </a:lnTo>
                  <a:lnTo>
                    <a:pt x="f1493" y="f945"/>
                  </a:lnTo>
                  <a:lnTo>
                    <a:pt x="f1494" y="f1495"/>
                  </a:lnTo>
                  <a:lnTo>
                    <a:pt x="f1496" y="f886"/>
                  </a:lnTo>
                  <a:lnTo>
                    <a:pt x="f1497" y="f1498"/>
                  </a:lnTo>
                  <a:lnTo>
                    <a:pt x="f1499" y="f44"/>
                  </a:lnTo>
                  <a:lnTo>
                    <a:pt x="f1500" y="f1501"/>
                  </a:lnTo>
                  <a:lnTo>
                    <a:pt x="f1502" y="f1503"/>
                  </a:lnTo>
                  <a:lnTo>
                    <a:pt x="f1504" y="f549"/>
                  </a:lnTo>
                  <a:lnTo>
                    <a:pt x="f1505" y="f1506"/>
                  </a:lnTo>
                  <a:lnTo>
                    <a:pt x="f1507" y="f837"/>
                  </a:lnTo>
                  <a:lnTo>
                    <a:pt x="f1508" y="f795"/>
                  </a:lnTo>
                  <a:lnTo>
                    <a:pt x="f1509" y="f546"/>
                  </a:lnTo>
                  <a:lnTo>
                    <a:pt x="f1510" y="f304"/>
                  </a:lnTo>
                  <a:lnTo>
                    <a:pt x="f1511" y="f1512"/>
                  </a:lnTo>
                  <a:lnTo>
                    <a:pt x="f1513" y="f1512"/>
                  </a:lnTo>
                  <a:lnTo>
                    <a:pt x="f1513" y="f1514"/>
                  </a:lnTo>
                  <a:lnTo>
                    <a:pt x="f1515" y="f834"/>
                  </a:lnTo>
                  <a:lnTo>
                    <a:pt x="f1443" y="f27"/>
                  </a:lnTo>
                  <a:lnTo>
                    <a:pt x="f1516" y="f1517"/>
                  </a:lnTo>
                  <a:lnTo>
                    <a:pt x="f1518" y="f830"/>
                  </a:lnTo>
                  <a:lnTo>
                    <a:pt x="f1519" y="f805"/>
                  </a:lnTo>
                  <a:lnTo>
                    <a:pt x="f1520" y="f1521"/>
                  </a:lnTo>
                  <a:lnTo>
                    <a:pt x="f1522" y="f272"/>
                  </a:lnTo>
                  <a:lnTo>
                    <a:pt x="f1523" y="f292"/>
                  </a:lnTo>
                  <a:lnTo>
                    <a:pt x="f1524" y="f133"/>
                  </a:lnTo>
                  <a:lnTo>
                    <a:pt x="f1525" y="f812"/>
                  </a:lnTo>
                  <a:lnTo>
                    <a:pt x="f1526" y="f926"/>
                  </a:lnTo>
                  <a:lnTo>
                    <a:pt x="f1527" y="f82"/>
                  </a:lnTo>
                  <a:lnTo>
                    <a:pt x="f1528" y="f131"/>
                  </a:lnTo>
                  <a:lnTo>
                    <a:pt x="f1529" y="f481"/>
                  </a:lnTo>
                  <a:lnTo>
                    <a:pt x="f1459" y="f404"/>
                  </a:lnTo>
                  <a:lnTo>
                    <a:pt x="f1530" y="f404"/>
                  </a:lnTo>
                  <a:lnTo>
                    <a:pt x="f1531" y="f404"/>
                  </a:lnTo>
                  <a:lnTo>
                    <a:pt x="f1532" y="f1533"/>
                  </a:lnTo>
                  <a:lnTo>
                    <a:pt x="f1534" y="f283"/>
                  </a:lnTo>
                  <a:lnTo>
                    <a:pt x="f1535" y="f287"/>
                  </a:lnTo>
                  <a:lnTo>
                    <a:pt x="f1536" y="f742"/>
                  </a:lnTo>
                  <a:lnTo>
                    <a:pt x="f1537" y="f1538"/>
                  </a:lnTo>
                  <a:lnTo>
                    <a:pt x="f1539" y="f292"/>
                  </a:lnTo>
                  <a:lnTo>
                    <a:pt x="f1540" y="f272"/>
                  </a:lnTo>
                  <a:lnTo>
                    <a:pt x="f1494" y="f1541"/>
                  </a:lnTo>
                  <a:lnTo>
                    <a:pt x="f1542" y="f1543"/>
                  </a:lnTo>
                  <a:lnTo>
                    <a:pt x="f1544" y="f1545"/>
                  </a:lnTo>
                  <a:lnTo>
                    <a:pt x="f1546" y="f119"/>
                  </a:lnTo>
                  <a:lnTo>
                    <a:pt x="f1547" y="f20"/>
                  </a:lnTo>
                  <a:lnTo>
                    <a:pt x="f1548" y="f102"/>
                  </a:lnTo>
                  <a:lnTo>
                    <a:pt x="f1549" y="f422"/>
                  </a:lnTo>
                  <a:lnTo>
                    <a:pt x="f1550" y="f106"/>
                  </a:lnTo>
                  <a:lnTo>
                    <a:pt x="f1459" y="f108"/>
                  </a:lnTo>
                  <a:lnTo>
                    <a:pt x="f1551" y="f106"/>
                  </a:lnTo>
                  <a:lnTo>
                    <a:pt x="f1552" y="f104"/>
                  </a:lnTo>
                  <a:lnTo>
                    <a:pt x="f1524" y="f114"/>
                  </a:lnTo>
                  <a:lnTo>
                    <a:pt x="f1445" y="f1553"/>
                  </a:lnTo>
                  <a:lnTo>
                    <a:pt x="f1513" y="f414"/>
                  </a:lnTo>
                  <a:lnTo>
                    <a:pt x="f1440" y="f1554"/>
                  </a:lnTo>
                  <a:lnTo>
                    <a:pt x="f1555" y="f441"/>
                  </a:lnTo>
                  <a:lnTo>
                    <a:pt x="f1556" y="f73"/>
                  </a:lnTo>
                  <a:lnTo>
                    <a:pt x="f1557" y="f485"/>
                  </a:lnTo>
                  <a:lnTo>
                    <a:pt x="f1558" y="f277"/>
                  </a:lnTo>
                  <a:lnTo>
                    <a:pt x="f1559" y="f292"/>
                  </a:lnTo>
                  <a:lnTo>
                    <a:pt x="f1560" y="f270"/>
                  </a:lnTo>
                  <a:lnTo>
                    <a:pt x="f1561" y="f788"/>
                  </a:lnTo>
                  <a:lnTo>
                    <a:pt x="f1562" y="f939"/>
                  </a:lnTo>
                  <a:lnTo>
                    <a:pt x="f1563" y="f1564"/>
                  </a:lnTo>
                  <a:lnTo>
                    <a:pt x="f1432" y="f795"/>
                  </a:lnTo>
                  <a:close/>
                  <a:moveTo>
                    <a:pt x="f1513" y="f1565"/>
                  </a:moveTo>
                  <a:lnTo>
                    <a:pt x="f1513" y="f65"/>
                  </a:lnTo>
                  <a:lnTo>
                    <a:pt x="f1566" y="f65"/>
                  </a:lnTo>
                  <a:lnTo>
                    <a:pt x="f1567" y="f1568"/>
                  </a:lnTo>
                  <a:lnTo>
                    <a:pt x="f1569" y="f258"/>
                  </a:lnTo>
                  <a:lnTo>
                    <a:pt x="f1570" y="f944"/>
                  </a:lnTo>
                  <a:lnTo>
                    <a:pt x="f1571" y="f1572"/>
                  </a:lnTo>
                  <a:lnTo>
                    <a:pt x="f1508" y="f1573"/>
                  </a:lnTo>
                  <a:lnTo>
                    <a:pt x="f1574" y="f1575"/>
                  </a:lnTo>
                  <a:lnTo>
                    <a:pt x="f1576" y="f945"/>
                  </a:lnTo>
                  <a:lnTo>
                    <a:pt x="f1577" y="f1578"/>
                  </a:lnTo>
                  <a:lnTo>
                    <a:pt x="f1579" y="f312"/>
                  </a:lnTo>
                  <a:lnTo>
                    <a:pt x="f1547" y="f212"/>
                  </a:lnTo>
                  <a:lnTo>
                    <a:pt x="f1580" y="f253"/>
                  </a:lnTo>
                  <a:lnTo>
                    <a:pt x="f1504" y="f1581"/>
                  </a:lnTo>
                  <a:lnTo>
                    <a:pt x="f1582" y="f62"/>
                  </a:lnTo>
                  <a:lnTo>
                    <a:pt x="f1546" y="f950"/>
                  </a:lnTo>
                  <a:lnTo>
                    <a:pt x="f1583" y="f156"/>
                  </a:lnTo>
                  <a:lnTo>
                    <a:pt x="f1546" y="f1481"/>
                  </a:lnTo>
                  <a:lnTo>
                    <a:pt x="f1584" y="f1585"/>
                  </a:lnTo>
                  <a:lnTo>
                    <a:pt x="f1586" y="f1587"/>
                  </a:lnTo>
                  <a:lnTo>
                    <a:pt x="f1588" y="f1478"/>
                  </a:lnTo>
                  <a:lnTo>
                    <a:pt x="f1536" y="f869"/>
                  </a:lnTo>
                  <a:lnTo>
                    <a:pt x="f1589" y="f22"/>
                  </a:lnTo>
                  <a:lnTo>
                    <a:pt x="f1547" y="f227"/>
                  </a:lnTo>
                  <a:lnTo>
                    <a:pt x="f1535" y="f373"/>
                  </a:lnTo>
                  <a:lnTo>
                    <a:pt x="f1590" y="f242"/>
                  </a:lnTo>
                  <a:lnTo>
                    <a:pt x="f1591" y="f371"/>
                  </a:lnTo>
                  <a:lnTo>
                    <a:pt x="f1464" y="f167"/>
                  </a:lnTo>
                  <a:lnTo>
                    <a:pt x="f1576" y="f327"/>
                  </a:lnTo>
                  <a:lnTo>
                    <a:pt x="f1592" y="f369"/>
                  </a:lnTo>
                  <a:lnTo>
                    <a:pt x="f1593" y="f1594"/>
                  </a:lnTo>
                  <a:lnTo>
                    <a:pt x="f1595" y="f169"/>
                  </a:lnTo>
                  <a:lnTo>
                    <a:pt x="f1550" y="f169"/>
                  </a:lnTo>
                  <a:lnTo>
                    <a:pt x="f1530" y="f169"/>
                  </a:lnTo>
                  <a:lnTo>
                    <a:pt x="f1596" y="f208"/>
                  </a:lnTo>
                  <a:lnTo>
                    <a:pt x="f1570" y="f369"/>
                  </a:lnTo>
                  <a:lnTo>
                    <a:pt x="f1597" y="f233"/>
                  </a:lnTo>
                  <a:lnTo>
                    <a:pt x="f1598" y="f26"/>
                  </a:lnTo>
                  <a:lnTo>
                    <a:pt x="f1527" y="f230"/>
                  </a:lnTo>
                  <a:lnTo>
                    <a:pt x="f1599" y="f13"/>
                  </a:lnTo>
                  <a:lnTo>
                    <a:pt x="f1600" y="f958"/>
                  </a:lnTo>
                  <a:lnTo>
                    <a:pt x="f1601" y="f1602"/>
                  </a:lnTo>
                  <a:lnTo>
                    <a:pt x="f1449" y="f64"/>
                  </a:lnTo>
                  <a:lnTo>
                    <a:pt x="f1566" y="f245"/>
                  </a:lnTo>
                  <a:lnTo>
                    <a:pt x="f1522" y="f161"/>
                  </a:lnTo>
                  <a:lnTo>
                    <a:pt x="f1520" y="f1603"/>
                  </a:lnTo>
                  <a:lnTo>
                    <a:pt x="f1604" y="f1605"/>
                  </a:lnTo>
                  <a:lnTo>
                    <a:pt x="f1444" y="f1606"/>
                  </a:lnTo>
                  <a:lnTo>
                    <a:pt x="f1607" y="f383"/>
                  </a:lnTo>
                  <a:lnTo>
                    <a:pt x="f1608" y="f1609"/>
                  </a:lnTo>
                  <a:lnTo>
                    <a:pt x="f1443" y="f1610"/>
                  </a:lnTo>
                  <a:lnTo>
                    <a:pt x="f1515" y="f1611"/>
                  </a:lnTo>
                  <a:lnTo>
                    <a:pt x="f1513" y="f1565"/>
                  </a:lnTo>
                  <a:close/>
                  <a:moveTo>
                    <a:pt x="f1612" y="f15"/>
                  </a:moveTo>
                  <a:lnTo>
                    <a:pt x="f1613" y="f15"/>
                  </a:lnTo>
                  <a:lnTo>
                    <a:pt x="f1613" y="f20"/>
                  </a:lnTo>
                  <a:lnTo>
                    <a:pt x="f1612" y="f20"/>
                  </a:lnTo>
                  <a:lnTo>
                    <a:pt x="f1612" y="f15"/>
                  </a:lnTo>
                  <a:close/>
                  <a:moveTo>
                    <a:pt x="f1614" y="f555"/>
                  </a:moveTo>
                  <a:lnTo>
                    <a:pt x="f1615" y="f555"/>
                  </a:lnTo>
                  <a:lnTo>
                    <a:pt x="f1616" y="f558"/>
                  </a:lnTo>
                  <a:lnTo>
                    <a:pt x="f1617" y="f560"/>
                  </a:lnTo>
                  <a:lnTo>
                    <a:pt x="f1618" y="f562"/>
                  </a:lnTo>
                  <a:lnTo>
                    <a:pt x="f1619" y="f564"/>
                  </a:lnTo>
                  <a:lnTo>
                    <a:pt x="f1620" y="f566"/>
                  </a:lnTo>
                  <a:lnTo>
                    <a:pt x="f1621" y="f568"/>
                  </a:lnTo>
                  <a:lnTo>
                    <a:pt x="f1622" y="f570"/>
                  </a:lnTo>
                  <a:lnTo>
                    <a:pt x="f1623" y="f572"/>
                  </a:lnTo>
                  <a:lnTo>
                    <a:pt x="f1624" y="f574"/>
                  </a:lnTo>
                  <a:lnTo>
                    <a:pt x="f1625" y="f576"/>
                  </a:lnTo>
                  <a:lnTo>
                    <a:pt x="f1624" y="f577"/>
                  </a:lnTo>
                  <a:lnTo>
                    <a:pt x="f1623" y="f578"/>
                  </a:lnTo>
                  <a:lnTo>
                    <a:pt x="f1626" y="f579"/>
                  </a:lnTo>
                  <a:lnTo>
                    <a:pt x="f1627" y="f581"/>
                  </a:lnTo>
                  <a:lnTo>
                    <a:pt x="f1628" y="f582"/>
                  </a:lnTo>
                  <a:lnTo>
                    <a:pt x="f1629" y="f583"/>
                  </a:lnTo>
                  <a:lnTo>
                    <a:pt x="f1630" y="f585"/>
                  </a:lnTo>
                  <a:lnTo>
                    <a:pt x="f1631" y="f587"/>
                  </a:lnTo>
                  <a:lnTo>
                    <a:pt x="f1632" y="f589"/>
                  </a:lnTo>
                  <a:lnTo>
                    <a:pt x="f1633" y="f6"/>
                  </a:lnTo>
                  <a:lnTo>
                    <a:pt x="f1634" y="f589"/>
                  </a:lnTo>
                  <a:lnTo>
                    <a:pt x="f1635" y="f587"/>
                  </a:lnTo>
                  <a:lnTo>
                    <a:pt x="f1636" y="f585"/>
                  </a:lnTo>
                  <a:lnTo>
                    <a:pt x="f1637" y="f583"/>
                  </a:lnTo>
                  <a:lnTo>
                    <a:pt x="f1638" y="f582"/>
                  </a:lnTo>
                  <a:lnTo>
                    <a:pt x="f1639" y="f597"/>
                  </a:lnTo>
                  <a:lnTo>
                    <a:pt x="f1640" y="f579"/>
                  </a:lnTo>
                  <a:lnTo>
                    <a:pt x="f1641" y="f600"/>
                  </a:lnTo>
                  <a:lnTo>
                    <a:pt x="f1642" y="f577"/>
                  </a:lnTo>
                  <a:lnTo>
                    <a:pt x="f1642" y="f576"/>
                  </a:lnTo>
                  <a:lnTo>
                    <a:pt x="f1642" y="f574"/>
                  </a:lnTo>
                  <a:lnTo>
                    <a:pt x="f1641" y="f572"/>
                  </a:lnTo>
                  <a:lnTo>
                    <a:pt x="f1640" y="f570"/>
                  </a:lnTo>
                  <a:lnTo>
                    <a:pt x="f1639" y="f568"/>
                  </a:lnTo>
                  <a:lnTo>
                    <a:pt x="f1638" y="f566"/>
                  </a:lnTo>
                  <a:lnTo>
                    <a:pt x="f1637" y="f564"/>
                  </a:lnTo>
                  <a:lnTo>
                    <a:pt x="f1636" y="f562"/>
                  </a:lnTo>
                  <a:lnTo>
                    <a:pt x="f1635" y="f560"/>
                  </a:lnTo>
                  <a:lnTo>
                    <a:pt x="f1643" y="f604"/>
                  </a:lnTo>
                  <a:lnTo>
                    <a:pt x="f1644" y="f558"/>
                  </a:lnTo>
                  <a:lnTo>
                    <a:pt x="f1645" y="f558"/>
                  </a:lnTo>
                  <a:lnTo>
                    <a:pt x="f1614" y="f555"/>
                  </a:lnTo>
                  <a:close/>
                  <a:moveTo>
                    <a:pt x="f1646" y="f15"/>
                  </a:moveTo>
                  <a:lnTo>
                    <a:pt x="f1646" y="f740"/>
                  </a:lnTo>
                  <a:lnTo>
                    <a:pt x="f1646" y="f270"/>
                  </a:lnTo>
                  <a:lnTo>
                    <a:pt x="f1647" y="f742"/>
                  </a:lnTo>
                  <a:lnTo>
                    <a:pt x="f1648" y="f443"/>
                  </a:lnTo>
                  <a:lnTo>
                    <a:pt x="f1649" y="f20"/>
                  </a:lnTo>
                  <a:lnTo>
                    <a:pt x="f1650" y="f20"/>
                  </a:lnTo>
                  <a:lnTo>
                    <a:pt x="f1651" y="f274"/>
                  </a:lnTo>
                  <a:lnTo>
                    <a:pt x="f1652" y="f274"/>
                  </a:lnTo>
                  <a:lnTo>
                    <a:pt x="f1653" y="f290"/>
                  </a:lnTo>
                  <a:lnTo>
                    <a:pt x="f1654" y="f279"/>
                  </a:lnTo>
                  <a:lnTo>
                    <a:pt x="f1655" y="f483"/>
                  </a:lnTo>
                  <a:lnTo>
                    <a:pt x="f1656" y="f406"/>
                  </a:lnTo>
                  <a:lnTo>
                    <a:pt x="f1657" y="f407"/>
                  </a:lnTo>
                  <a:lnTo>
                    <a:pt x="f1658" y="f409"/>
                  </a:lnTo>
                  <a:lnTo>
                    <a:pt x="f1659" y="f411"/>
                  </a:lnTo>
                  <a:lnTo>
                    <a:pt x="f1660" y="f412"/>
                  </a:lnTo>
                  <a:lnTo>
                    <a:pt x="f1661" y="f121"/>
                  </a:lnTo>
                  <a:lnTo>
                    <a:pt x="f1662" y="f119"/>
                  </a:lnTo>
                  <a:lnTo>
                    <a:pt x="f1663" y="f20"/>
                  </a:lnTo>
                  <a:lnTo>
                    <a:pt x="f1664" y="f419"/>
                  </a:lnTo>
                  <a:lnTo>
                    <a:pt x="f1665" y="f112"/>
                  </a:lnTo>
                  <a:lnTo>
                    <a:pt x="f1666" y="f422"/>
                  </a:lnTo>
                  <a:lnTo>
                    <a:pt x="f1667" y="f108"/>
                  </a:lnTo>
                  <a:lnTo>
                    <a:pt x="f1668" y="f108"/>
                  </a:lnTo>
                  <a:lnTo>
                    <a:pt x="f1669" y="f106"/>
                  </a:lnTo>
                  <a:lnTo>
                    <a:pt x="f1670" y="f422"/>
                  </a:lnTo>
                  <a:lnTo>
                    <a:pt x="f1671" y="f102"/>
                  </a:lnTo>
                  <a:lnTo>
                    <a:pt x="f1672" y="f116"/>
                  </a:lnTo>
                  <a:lnTo>
                    <a:pt x="f1673" y="f433"/>
                  </a:lnTo>
                  <a:lnTo>
                    <a:pt x="f1674" y="f94"/>
                  </a:lnTo>
                  <a:lnTo>
                    <a:pt x="f1675" y="f439"/>
                  </a:lnTo>
                  <a:lnTo>
                    <a:pt x="f1676" y="f772"/>
                  </a:lnTo>
                  <a:lnTo>
                    <a:pt x="f1677" y="f774"/>
                  </a:lnTo>
                  <a:lnTo>
                    <a:pt x="f1678" y="f776"/>
                  </a:lnTo>
                  <a:lnTo>
                    <a:pt x="f1679" y="f485"/>
                  </a:lnTo>
                  <a:lnTo>
                    <a:pt x="f1680" y="f82"/>
                  </a:lnTo>
                  <a:lnTo>
                    <a:pt x="f1681" y="f449"/>
                  </a:lnTo>
                  <a:lnTo>
                    <a:pt x="f1682" y="f71"/>
                  </a:lnTo>
                  <a:lnTo>
                    <a:pt x="f1683" y="f782"/>
                  </a:lnTo>
                  <a:lnTo>
                    <a:pt x="f1684" y="f784"/>
                  </a:lnTo>
                  <a:lnTo>
                    <a:pt x="f1685" y="f786"/>
                  </a:lnTo>
                  <a:lnTo>
                    <a:pt x="f1686" y="f788"/>
                  </a:lnTo>
                  <a:lnTo>
                    <a:pt x="f1687" y="f740"/>
                  </a:lnTo>
                  <a:lnTo>
                    <a:pt x="f1688" y="f499"/>
                  </a:lnTo>
                  <a:lnTo>
                    <a:pt x="f1689" y="f11"/>
                  </a:lnTo>
                  <a:lnTo>
                    <a:pt x="f1690" y="f461"/>
                  </a:lnTo>
                  <a:lnTo>
                    <a:pt x="f1690" y="f15"/>
                  </a:lnTo>
                  <a:lnTo>
                    <a:pt x="f1691" y="f15"/>
                  </a:lnTo>
                  <a:lnTo>
                    <a:pt x="f1691" y="f794"/>
                  </a:lnTo>
                  <a:lnTo>
                    <a:pt x="f1692" y="f795"/>
                  </a:lnTo>
                  <a:lnTo>
                    <a:pt x="f1693" y="f392"/>
                  </a:lnTo>
                  <a:lnTo>
                    <a:pt x="f1694" y="f302"/>
                  </a:lnTo>
                  <a:lnTo>
                    <a:pt x="f1695" y="f799"/>
                  </a:lnTo>
                  <a:lnTo>
                    <a:pt x="f1696" y="f801"/>
                  </a:lnTo>
                  <a:lnTo>
                    <a:pt x="f1697" y="f803"/>
                  </a:lnTo>
                  <a:lnTo>
                    <a:pt x="f1698" y="f805"/>
                  </a:lnTo>
                  <a:lnTo>
                    <a:pt x="f1699" y="f10"/>
                  </a:lnTo>
                  <a:lnTo>
                    <a:pt x="f1700" y="f294"/>
                  </a:lnTo>
                  <a:lnTo>
                    <a:pt x="f1701" y="f809"/>
                  </a:lnTo>
                  <a:lnTo>
                    <a:pt x="f1702" y="f133"/>
                  </a:lnTo>
                  <a:lnTo>
                    <a:pt x="f1703" y="f812"/>
                  </a:lnTo>
                  <a:lnTo>
                    <a:pt x="f1704" y="f277"/>
                  </a:lnTo>
                  <a:lnTo>
                    <a:pt x="f1705" y="f287"/>
                  </a:lnTo>
                  <a:lnTo>
                    <a:pt x="f1706" y="f82"/>
                  </a:lnTo>
                  <a:lnTo>
                    <a:pt x="f1707" y="f82"/>
                  </a:lnTo>
                  <a:lnTo>
                    <a:pt x="f1708" y="f82"/>
                  </a:lnTo>
                  <a:lnTo>
                    <a:pt x="f1709" y="f279"/>
                  </a:lnTo>
                  <a:lnTo>
                    <a:pt x="f1710" y="f479"/>
                  </a:lnTo>
                  <a:lnTo>
                    <a:pt x="f1711" y="f742"/>
                  </a:lnTo>
                  <a:lnTo>
                    <a:pt x="f1662" y="f290"/>
                  </a:lnTo>
                  <a:lnTo>
                    <a:pt x="f1712" y="f133"/>
                  </a:lnTo>
                  <a:lnTo>
                    <a:pt x="f1713" y="f809"/>
                  </a:lnTo>
                  <a:lnTo>
                    <a:pt x="f1714" y="f825"/>
                  </a:lnTo>
                  <a:lnTo>
                    <a:pt x="f1659" y="f826"/>
                  </a:lnTo>
                  <a:lnTo>
                    <a:pt x="f1715" y="f453"/>
                  </a:lnTo>
                  <a:lnTo>
                    <a:pt x="f1716" y="f786"/>
                  </a:lnTo>
                  <a:lnTo>
                    <a:pt x="f1717" y="f830"/>
                  </a:lnTo>
                  <a:lnTo>
                    <a:pt x="f1656" y="f38"/>
                  </a:lnTo>
                  <a:lnTo>
                    <a:pt x="f1718" y="f470"/>
                  </a:lnTo>
                  <a:lnTo>
                    <a:pt x="f1719" y="f799"/>
                  </a:lnTo>
                  <a:lnTo>
                    <a:pt x="f1720" y="f834"/>
                  </a:lnTo>
                  <a:lnTo>
                    <a:pt x="f1721" y="f29"/>
                  </a:lnTo>
                  <a:lnTo>
                    <a:pt x="f1722" y="f392"/>
                  </a:lnTo>
                  <a:lnTo>
                    <a:pt x="f1723" y="f546"/>
                  </a:lnTo>
                  <a:lnTo>
                    <a:pt x="f1723" y="f837"/>
                  </a:lnTo>
                  <a:lnTo>
                    <a:pt x="f1723" y="f15"/>
                  </a:lnTo>
                  <a:lnTo>
                    <a:pt x="f1646" y="f15"/>
                  </a:lnTo>
                  <a:close/>
                  <a:moveTo>
                    <a:pt x="f1724" y="f555"/>
                  </a:moveTo>
                  <a:lnTo>
                    <a:pt x="f1725" y="f1382"/>
                  </a:lnTo>
                  <a:lnTo>
                    <a:pt x="f1725" y="f20"/>
                  </a:lnTo>
                  <a:lnTo>
                    <a:pt x="f1726" y="f20"/>
                  </a:lnTo>
                  <a:lnTo>
                    <a:pt x="f1726" y="f277"/>
                  </a:lnTo>
                  <a:lnTo>
                    <a:pt x="f1725" y="f277"/>
                  </a:lnTo>
                  <a:lnTo>
                    <a:pt x="f1725" y="f21"/>
                  </a:lnTo>
                  <a:lnTo>
                    <a:pt x="f1725" y="f1385"/>
                  </a:lnTo>
                  <a:lnTo>
                    <a:pt x="f1727" y="f1386"/>
                  </a:lnTo>
                  <a:lnTo>
                    <a:pt x="f1728" y="f381"/>
                  </a:lnTo>
                  <a:lnTo>
                    <a:pt x="f1729" y="f159"/>
                  </a:lnTo>
                  <a:lnTo>
                    <a:pt x="f1730" y="f1390"/>
                  </a:lnTo>
                  <a:lnTo>
                    <a:pt x="f1731" y="f223"/>
                  </a:lnTo>
                  <a:lnTo>
                    <a:pt x="f1732" y="f1393"/>
                  </a:lnTo>
                  <a:lnTo>
                    <a:pt x="f1733" y="f1395"/>
                  </a:lnTo>
                  <a:lnTo>
                    <a:pt x="f1734" y="f227"/>
                  </a:lnTo>
                  <a:lnTo>
                    <a:pt x="f1735" y="f373"/>
                  </a:lnTo>
                  <a:lnTo>
                    <a:pt x="f1736" y="f1399"/>
                  </a:lnTo>
                  <a:lnTo>
                    <a:pt x="f1737" y="f230"/>
                  </a:lnTo>
                  <a:lnTo>
                    <a:pt x="f1738" y="f210"/>
                  </a:lnTo>
                  <a:lnTo>
                    <a:pt x="f1739" y="f26"/>
                  </a:lnTo>
                  <a:lnTo>
                    <a:pt x="f1740" y="f167"/>
                  </a:lnTo>
                  <a:lnTo>
                    <a:pt x="f1741" y="f239"/>
                  </a:lnTo>
                  <a:lnTo>
                    <a:pt x="f1742" y="f167"/>
                  </a:lnTo>
                  <a:lnTo>
                    <a:pt x="f1743" y="f26"/>
                  </a:lnTo>
                  <a:lnTo>
                    <a:pt x="f1744" y="f210"/>
                  </a:lnTo>
                  <a:lnTo>
                    <a:pt x="f1745" y="f230"/>
                  </a:lnTo>
                  <a:lnTo>
                    <a:pt x="f1746" y="f47"/>
                  </a:lnTo>
                  <a:lnTo>
                    <a:pt x="f1747" y="f192"/>
                  </a:lnTo>
                  <a:lnTo>
                    <a:pt x="f1748" y="f188"/>
                  </a:lnTo>
                  <a:lnTo>
                    <a:pt x="f1741" y="f184"/>
                  </a:lnTo>
                  <a:lnTo>
                    <a:pt x="f1738" y="f186"/>
                  </a:lnTo>
                  <a:lnTo>
                    <a:pt x="f1749" y="f184"/>
                  </a:lnTo>
                  <a:lnTo>
                    <a:pt x="f1750" y="f188"/>
                  </a:lnTo>
                  <a:lnTo>
                    <a:pt x="f1725" y="f190"/>
                  </a:lnTo>
                  <a:lnTo>
                    <a:pt x="f1751" y="f180"/>
                  </a:lnTo>
                  <a:lnTo>
                    <a:pt x="f1752" y="f195"/>
                  </a:lnTo>
                  <a:lnTo>
                    <a:pt x="f1753" y="f358"/>
                  </a:lnTo>
                  <a:lnTo>
                    <a:pt x="f1754" y="f200"/>
                  </a:lnTo>
                  <a:lnTo>
                    <a:pt x="f1755" y="f51"/>
                  </a:lnTo>
                  <a:lnTo>
                    <a:pt x="f1756" y="f1422"/>
                  </a:lnTo>
                  <a:lnTo>
                    <a:pt x="f1757" y="f1424"/>
                  </a:lnTo>
                  <a:lnTo>
                    <a:pt x="f1758" y="f167"/>
                  </a:lnTo>
                  <a:lnTo>
                    <a:pt x="f1759" y="f1427"/>
                  </a:lnTo>
                  <a:lnTo>
                    <a:pt x="f1760" y="f869"/>
                  </a:lnTo>
                  <a:lnTo>
                    <a:pt x="f1761" y="f1430"/>
                  </a:lnTo>
                  <a:lnTo>
                    <a:pt x="f1762" y="f218"/>
                  </a:lnTo>
                  <a:lnTo>
                    <a:pt x="f1724" y="f250"/>
                  </a:lnTo>
                  <a:lnTo>
                    <a:pt x="f1724" y="f277"/>
                  </a:lnTo>
                  <a:lnTo>
                    <a:pt x="f1763" y="f277"/>
                  </a:lnTo>
                  <a:lnTo>
                    <a:pt x="f1763" y="f20"/>
                  </a:lnTo>
                  <a:lnTo>
                    <a:pt x="f1724" y="f20"/>
                  </a:lnTo>
                  <a:lnTo>
                    <a:pt x="f1724" y="f555"/>
                  </a:lnTo>
                  <a:close/>
                  <a:moveTo>
                    <a:pt x="f1764" y="f20"/>
                  </a:moveTo>
                  <a:lnTo>
                    <a:pt x="f1765" y="f20"/>
                  </a:lnTo>
                  <a:lnTo>
                    <a:pt x="f1766" y="f1767"/>
                  </a:lnTo>
                  <a:lnTo>
                    <a:pt x="f1768" y="f1581"/>
                  </a:lnTo>
                  <a:lnTo>
                    <a:pt x="f1769" y="f250"/>
                  </a:lnTo>
                  <a:lnTo>
                    <a:pt x="f1770" y="f1606"/>
                  </a:lnTo>
                  <a:lnTo>
                    <a:pt x="f1771" y="f1772"/>
                  </a:lnTo>
                  <a:lnTo>
                    <a:pt x="f1773" y="f1772"/>
                  </a:lnTo>
                  <a:lnTo>
                    <a:pt x="f1774" y="f1585"/>
                  </a:lnTo>
                  <a:lnTo>
                    <a:pt x="f1775" y="f1776"/>
                  </a:lnTo>
                  <a:lnTo>
                    <a:pt x="f1777" y="f52"/>
                  </a:lnTo>
                  <a:lnTo>
                    <a:pt x="f1778" y="f1779"/>
                  </a:lnTo>
                  <a:lnTo>
                    <a:pt x="f1780" y="f20"/>
                  </a:lnTo>
                  <a:lnTo>
                    <a:pt x="f1781" y="f20"/>
                  </a:lnTo>
                  <a:lnTo>
                    <a:pt x="f1782" y="f1482"/>
                  </a:lnTo>
                  <a:lnTo>
                    <a:pt x="f1783" y="f1784"/>
                  </a:lnTo>
                  <a:lnTo>
                    <a:pt x="f1785" y="f59"/>
                  </a:lnTo>
                  <a:lnTo>
                    <a:pt x="f1786" y="f1787"/>
                  </a:lnTo>
                  <a:lnTo>
                    <a:pt x="f1788" y="f33"/>
                  </a:lnTo>
                  <a:lnTo>
                    <a:pt x="f1778" y="f47"/>
                  </a:lnTo>
                  <a:lnTo>
                    <a:pt x="f1777" y="f1789"/>
                  </a:lnTo>
                  <a:lnTo>
                    <a:pt x="f1775" y="f1790"/>
                  </a:lnTo>
                  <a:lnTo>
                    <a:pt x="f1791" y="f1792"/>
                  </a:lnTo>
                  <a:lnTo>
                    <a:pt x="f1793" y="f1794"/>
                  </a:lnTo>
                  <a:lnTo>
                    <a:pt x="f1795" y="f1796"/>
                  </a:lnTo>
                  <a:lnTo>
                    <a:pt x="f1797" y="f1798"/>
                  </a:lnTo>
                  <a:lnTo>
                    <a:pt x="f1799" y="f1800"/>
                  </a:lnTo>
                  <a:lnTo>
                    <a:pt x="f1801" y="f1802"/>
                  </a:lnTo>
                  <a:lnTo>
                    <a:pt x="f1803" y="f1804"/>
                  </a:lnTo>
                  <a:lnTo>
                    <a:pt x="f1805" y="f1806"/>
                  </a:lnTo>
                  <a:lnTo>
                    <a:pt x="f1807" y="f1808"/>
                  </a:lnTo>
                  <a:lnTo>
                    <a:pt x="f1809" y="f42"/>
                  </a:lnTo>
                  <a:lnTo>
                    <a:pt x="f1810" y="f1811"/>
                  </a:lnTo>
                  <a:lnTo>
                    <a:pt x="f1812" y="f1813"/>
                  </a:lnTo>
                  <a:lnTo>
                    <a:pt x="f1814" y="f1815"/>
                  </a:lnTo>
                  <a:lnTo>
                    <a:pt x="f1816" y="f1817"/>
                  </a:lnTo>
                  <a:lnTo>
                    <a:pt x="f1818" y="f1819"/>
                  </a:lnTo>
                  <a:lnTo>
                    <a:pt x="f1820" y="f1821"/>
                  </a:lnTo>
                  <a:lnTo>
                    <a:pt x="f1822" y="f8"/>
                  </a:lnTo>
                  <a:lnTo>
                    <a:pt x="f1823" y="f1824"/>
                  </a:lnTo>
                  <a:lnTo>
                    <a:pt x="f1825" y="f1826"/>
                  </a:lnTo>
                  <a:lnTo>
                    <a:pt x="f1827" y="f1828"/>
                  </a:lnTo>
                  <a:lnTo>
                    <a:pt x="f1829" y="f1800"/>
                  </a:lnTo>
                  <a:lnTo>
                    <a:pt x="f1830" y="f1798"/>
                  </a:lnTo>
                  <a:lnTo>
                    <a:pt x="f1831" y="f1832"/>
                  </a:lnTo>
                  <a:lnTo>
                    <a:pt x="f1833" y="f1834"/>
                  </a:lnTo>
                  <a:lnTo>
                    <a:pt x="f1835" y="f1794"/>
                  </a:lnTo>
                  <a:lnTo>
                    <a:pt x="f1836" y="f1837"/>
                  </a:lnTo>
                  <a:lnTo>
                    <a:pt x="f1838" y="f1839"/>
                  </a:lnTo>
                  <a:lnTo>
                    <a:pt x="f1840" y="f1841"/>
                  </a:lnTo>
                  <a:lnTo>
                    <a:pt x="f1842" y="f1843"/>
                  </a:lnTo>
                  <a:lnTo>
                    <a:pt x="f1844" y="f190"/>
                  </a:lnTo>
                  <a:lnTo>
                    <a:pt x="f1845" y="f356"/>
                  </a:lnTo>
                  <a:lnTo>
                    <a:pt x="f1846" y="f857"/>
                  </a:lnTo>
                  <a:lnTo>
                    <a:pt x="f1845" y="f1438"/>
                  </a:lnTo>
                  <a:lnTo>
                    <a:pt x="f1803" y="f30"/>
                  </a:lnTo>
                  <a:lnTo>
                    <a:pt x="f1764" y="f20"/>
                  </a:lnTo>
                  <a:close/>
                  <a:moveTo>
                    <a:pt x="f1847" y="f186"/>
                  </a:moveTo>
                  <a:lnTo>
                    <a:pt x="f1848" y="f186"/>
                  </a:lnTo>
                  <a:lnTo>
                    <a:pt x="f1849" y="f184"/>
                  </a:lnTo>
                  <a:lnTo>
                    <a:pt x="f1850" y="f184"/>
                  </a:lnTo>
                  <a:lnTo>
                    <a:pt x="f1851" y="f188"/>
                  </a:lnTo>
                  <a:lnTo>
                    <a:pt x="f1852" y="f190"/>
                  </a:lnTo>
                  <a:lnTo>
                    <a:pt x="f1853" y="f192"/>
                  </a:lnTo>
                  <a:lnTo>
                    <a:pt x="f1854" y="f15"/>
                  </a:lnTo>
                  <a:lnTo>
                    <a:pt x="f1855" y="f354"/>
                  </a:lnTo>
                  <a:lnTo>
                    <a:pt x="f1856" y="f342"/>
                  </a:lnTo>
                  <a:lnTo>
                    <a:pt x="f1857" y="f1454"/>
                  </a:lnTo>
                  <a:lnTo>
                    <a:pt x="f1858" y="f360"/>
                  </a:lnTo>
                  <a:lnTo>
                    <a:pt x="f1859" y="f362"/>
                  </a:lnTo>
                  <a:lnTo>
                    <a:pt x="f1860" y="f51"/>
                  </a:lnTo>
                  <a:lnTo>
                    <a:pt x="f1861" y="f204"/>
                  </a:lnTo>
                  <a:lnTo>
                    <a:pt x="f1862" y="f28"/>
                  </a:lnTo>
                  <a:lnTo>
                    <a:pt x="f1862" y="f235"/>
                  </a:lnTo>
                  <a:lnTo>
                    <a:pt x="f1861" y="f210"/>
                  </a:lnTo>
                  <a:lnTo>
                    <a:pt x="f1863" y="f242"/>
                  </a:lnTo>
                  <a:lnTo>
                    <a:pt x="f1860" y="f1427"/>
                  </a:lnTo>
                  <a:lnTo>
                    <a:pt x="f1864" y="f164"/>
                  </a:lnTo>
                  <a:lnTo>
                    <a:pt x="f1858" y="f22"/>
                  </a:lnTo>
                  <a:lnTo>
                    <a:pt x="f1857" y="f163"/>
                  </a:lnTo>
                  <a:lnTo>
                    <a:pt x="f1865" y="f245"/>
                  </a:lnTo>
                  <a:lnTo>
                    <a:pt x="f1866" y="f1478"/>
                  </a:lnTo>
                  <a:lnTo>
                    <a:pt x="f1867" y="f1868"/>
                  </a:lnTo>
                  <a:lnTo>
                    <a:pt x="f1869" y="f1870"/>
                  </a:lnTo>
                  <a:lnTo>
                    <a:pt x="f1871" y="f1587"/>
                  </a:lnTo>
                  <a:lnTo>
                    <a:pt x="f1872" y="f1430"/>
                  </a:lnTo>
                  <a:lnTo>
                    <a:pt x="f1873" y="f379"/>
                  </a:lnTo>
                  <a:lnTo>
                    <a:pt x="f1874" y="f159"/>
                  </a:lnTo>
                  <a:lnTo>
                    <a:pt x="f1875" y="f159"/>
                  </a:lnTo>
                  <a:lnTo>
                    <a:pt x="f1876" y="f159"/>
                  </a:lnTo>
                  <a:lnTo>
                    <a:pt x="f1877" y="f379"/>
                  </a:lnTo>
                  <a:lnTo>
                    <a:pt x="f1878" y="f1430"/>
                  </a:lnTo>
                  <a:lnTo>
                    <a:pt x="f1879" y="f1587"/>
                  </a:lnTo>
                  <a:lnTo>
                    <a:pt x="f1880" y="f1870"/>
                  </a:lnTo>
                  <a:lnTo>
                    <a:pt x="f1881" y="f1868"/>
                  </a:lnTo>
                  <a:lnTo>
                    <a:pt x="f1882" y="f1478"/>
                  </a:lnTo>
                  <a:lnTo>
                    <a:pt x="f1883" y="f245"/>
                  </a:lnTo>
                  <a:lnTo>
                    <a:pt x="f1884" y="f163"/>
                  </a:lnTo>
                  <a:lnTo>
                    <a:pt x="f1885" y="f956"/>
                  </a:lnTo>
                  <a:lnTo>
                    <a:pt x="f1886" y="f164"/>
                  </a:lnTo>
                  <a:lnTo>
                    <a:pt x="f1887" y="f1427"/>
                  </a:lnTo>
                  <a:lnTo>
                    <a:pt x="f1888" y="f1399"/>
                  </a:lnTo>
                  <a:lnTo>
                    <a:pt x="f1889" y="f210"/>
                  </a:lnTo>
                  <a:lnTo>
                    <a:pt x="f7" y="f235"/>
                  </a:lnTo>
                  <a:lnTo>
                    <a:pt x="f7" y="f28"/>
                  </a:lnTo>
                  <a:lnTo>
                    <a:pt x="f1889" y="f204"/>
                  </a:lnTo>
                  <a:lnTo>
                    <a:pt x="f1887" y="f51"/>
                  </a:lnTo>
                  <a:lnTo>
                    <a:pt x="f1886" y="f362"/>
                  </a:lnTo>
                  <a:lnTo>
                    <a:pt x="f1885" y="f360"/>
                  </a:lnTo>
                  <a:lnTo>
                    <a:pt x="f1884" y="f1454"/>
                  </a:lnTo>
                  <a:lnTo>
                    <a:pt x="f1883" y="f342"/>
                  </a:lnTo>
                  <a:lnTo>
                    <a:pt x="f1882" y="f354"/>
                  </a:lnTo>
                  <a:lnTo>
                    <a:pt x="f1881" y="f15"/>
                  </a:lnTo>
                  <a:lnTo>
                    <a:pt x="f1880" y="f192"/>
                  </a:lnTo>
                  <a:lnTo>
                    <a:pt x="f1879" y="f190"/>
                  </a:lnTo>
                  <a:lnTo>
                    <a:pt x="f1878" y="f188"/>
                  </a:lnTo>
                  <a:lnTo>
                    <a:pt x="f1890" y="f184"/>
                  </a:lnTo>
                  <a:lnTo>
                    <a:pt x="f1891" y="f184"/>
                  </a:lnTo>
                  <a:lnTo>
                    <a:pt x="f1847" y="f186"/>
                  </a:lnTo>
                  <a:close/>
                </a:path>
              </a:pathLst>
            </a:custGeom>
            <a:solidFill>
              <a:srgbClr val="B4D7F1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" pitchFamily="2"/>
                <a:cs typeface="Arial" pitchFamily="2"/>
              </a:endParaRPr>
            </a:p>
          </p:txBody>
        </p:sp>
      </p:grpSp>
      <p:sp>
        <p:nvSpPr>
          <p:cNvPr id="11" name="Freeform 9"/>
          <p:cNvSpPr/>
          <p:nvPr/>
        </p:nvSpPr>
        <p:spPr>
          <a:xfrm>
            <a:off x="8182079" y="425520"/>
            <a:ext cx="485640" cy="4237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35"/>
              <a:gd name="f7" fmla="val 727"/>
              <a:gd name="f8" fmla="val 417"/>
              <a:gd name="f9" fmla="val 443"/>
              <a:gd name="f10" fmla="val 467"/>
              <a:gd name="f11" fmla="val 2"/>
              <a:gd name="f12" fmla="val 491"/>
              <a:gd name="f13" fmla="val 5"/>
              <a:gd name="f14" fmla="val 515"/>
              <a:gd name="f15" fmla="val 9"/>
              <a:gd name="f16" fmla="val 538"/>
              <a:gd name="f17" fmla="val 16"/>
              <a:gd name="f18" fmla="val 559"/>
              <a:gd name="f19" fmla="val 22"/>
              <a:gd name="f20" fmla="val 581"/>
              <a:gd name="f21" fmla="val 30"/>
              <a:gd name="f22" fmla="val 600"/>
              <a:gd name="f23" fmla="val 38"/>
              <a:gd name="f24" fmla="val 620"/>
              <a:gd name="f25" fmla="val 48"/>
              <a:gd name="f26" fmla="val 637"/>
              <a:gd name="f27" fmla="val 59"/>
              <a:gd name="f28" fmla="val 653"/>
              <a:gd name="f29" fmla="val 71"/>
              <a:gd name="f30" fmla="val 668"/>
              <a:gd name="f31" fmla="val 83"/>
              <a:gd name="f32" fmla="val 682"/>
              <a:gd name="f33" fmla="val 96"/>
              <a:gd name="f34" fmla="val 694"/>
              <a:gd name="f35" fmla="val 110"/>
              <a:gd name="f36" fmla="val 705"/>
              <a:gd name="f37" fmla="val 124"/>
              <a:gd name="f38" fmla="val 714"/>
              <a:gd name="f39" fmla="val 139"/>
              <a:gd name="f40" fmla="val 676"/>
              <a:gd name="f41" fmla="val 131"/>
              <a:gd name="f42" fmla="val 639"/>
              <a:gd name="f43" fmla="val 602"/>
              <a:gd name="f44" fmla="val 117"/>
              <a:gd name="f45" fmla="val 567"/>
              <a:gd name="f46" fmla="val 113"/>
              <a:gd name="f47" fmla="val 534"/>
              <a:gd name="f48" fmla="val 109"/>
              <a:gd name="f49" fmla="val 504"/>
              <a:gd name="f50" fmla="val 106"/>
              <a:gd name="f51" fmla="val 478"/>
              <a:gd name="f52" fmla="val 104"/>
              <a:gd name="f53" fmla="val 458"/>
              <a:gd name="f54" fmla="val 453"/>
              <a:gd name="f55" fmla="val 448"/>
              <a:gd name="f56" fmla="val 105"/>
              <a:gd name="f57" fmla="val 444"/>
              <a:gd name="f58" fmla="val 440"/>
              <a:gd name="f59" fmla="val 436"/>
              <a:gd name="f60" fmla="val 112"/>
              <a:gd name="f61" fmla="val 434"/>
              <a:gd name="f62" fmla="val 115"/>
              <a:gd name="f63" fmla="val 432"/>
              <a:gd name="f64" fmla="val 119"/>
              <a:gd name="f65" fmla="val 133"/>
              <a:gd name="f66" fmla="val 415"/>
              <a:gd name="f67" fmla="val 403"/>
              <a:gd name="f68" fmla="val 404"/>
              <a:gd name="f69" fmla="val 402"/>
              <a:gd name="f70" fmla="val 398"/>
              <a:gd name="f71" fmla="val 395"/>
              <a:gd name="f72" fmla="val 392"/>
              <a:gd name="f73" fmla="val 388"/>
              <a:gd name="f74" fmla="val 382"/>
              <a:gd name="f75" fmla="val 378"/>
              <a:gd name="f76" fmla="val 356"/>
              <a:gd name="f77" fmla="val 331"/>
              <a:gd name="f78" fmla="val 301"/>
              <a:gd name="f79" fmla="val 268"/>
              <a:gd name="f80" fmla="val 232"/>
              <a:gd name="f81" fmla="val 118"/>
              <a:gd name="f82" fmla="val 195"/>
              <a:gd name="f83" fmla="val 157"/>
              <a:gd name="f84" fmla="val 121"/>
              <a:gd name="f85" fmla="val 129"/>
              <a:gd name="f86" fmla="val 125"/>
              <a:gd name="f87" fmla="val 140"/>
              <a:gd name="f88" fmla="val 152"/>
              <a:gd name="f89" fmla="val 166"/>
              <a:gd name="f90" fmla="val 197"/>
              <a:gd name="f91" fmla="val 215"/>
              <a:gd name="f92" fmla="val 233"/>
              <a:gd name="f93" fmla="val 254"/>
              <a:gd name="f94" fmla="val 274"/>
              <a:gd name="f95" fmla="val 296"/>
              <a:gd name="f96" fmla="val 319"/>
              <a:gd name="f97" fmla="val 342"/>
              <a:gd name="f98" fmla="val 367"/>
              <a:gd name="f99" fmla="val 201"/>
              <a:gd name="f100" fmla="val 579"/>
              <a:gd name="f101" fmla="val 519"/>
              <a:gd name="f102" fmla="val 175"/>
              <a:gd name="f103" fmla="val 150"/>
              <a:gd name="f104" fmla="val 100"/>
              <a:gd name="f105" fmla="val 75"/>
              <a:gd name="f106" fmla="val 49"/>
              <a:gd name="f107" fmla="val 25"/>
              <a:gd name="f108" fmla="val 58"/>
              <a:gd name="f109" fmla="val 141"/>
              <a:gd name="f110" fmla="val 303"/>
              <a:gd name="f111" fmla="val 261"/>
              <a:gd name="f112" fmla="val 260"/>
              <a:gd name="f113" fmla="val 282"/>
              <a:gd name="f114" fmla="val 326"/>
              <a:gd name="f115" fmla="val 348"/>
              <a:gd name="f116" fmla="val 427"/>
              <a:gd name="f117" fmla="val 346"/>
              <a:gd name="f118" fmla="val 608"/>
              <a:gd name="f119" fmla="val 583"/>
              <a:gd name="f120" fmla="val 557"/>
              <a:gd name="f121" fmla="val 532"/>
              <a:gd name="f122" fmla="val 507"/>
              <a:gd name="f123" fmla="val 483"/>
              <a:gd name="f124" fmla="val 407"/>
              <a:gd name="f125" fmla="val 466"/>
              <a:gd name="f126" fmla="val 548"/>
              <a:gd name="f127" fmla="val 712"/>
              <a:gd name="f128" fmla="val 669"/>
              <a:gd name="f129" fmla="val 587"/>
              <a:gd name="f130" fmla="val 667"/>
              <a:gd name="f131" fmla="val 689"/>
              <a:gd name="f132" fmla="val 733"/>
              <a:gd name="f133" fmla="val 755"/>
              <a:gd name="f134" fmla="val 754"/>
              <a:gd name="f135" fmla="val 172"/>
              <a:gd name="f136" fmla="val 729"/>
              <a:gd name="f137" fmla="val 181"/>
              <a:gd name="f138" fmla="val 730"/>
              <a:gd name="f139" fmla="val 190"/>
              <a:gd name="f140" fmla="val 731"/>
              <a:gd name="f141" fmla="val 198"/>
              <a:gd name="f142" fmla="val 207"/>
              <a:gd name="f143" fmla="val 224"/>
              <a:gd name="f144" fmla="val 240"/>
              <a:gd name="f145" fmla="val 722"/>
              <a:gd name="f146" fmla="val 257"/>
              <a:gd name="f147" fmla="val 715"/>
              <a:gd name="f148" fmla="val 273"/>
              <a:gd name="f149" fmla="val 706"/>
              <a:gd name="f150" fmla="val 288"/>
              <a:gd name="f151" fmla="val 696"/>
              <a:gd name="f152" fmla="val 302"/>
              <a:gd name="f153" fmla="val 685"/>
              <a:gd name="f154" fmla="val 316"/>
              <a:gd name="f155" fmla="val 670"/>
              <a:gd name="f156" fmla="val 329"/>
              <a:gd name="f157" fmla="val 656"/>
              <a:gd name="f158" fmla="val 640"/>
              <a:gd name="f159" fmla="val 354"/>
              <a:gd name="f160" fmla="val 622"/>
              <a:gd name="f161" fmla="val 365"/>
              <a:gd name="f162" fmla="val 604"/>
              <a:gd name="f163" fmla="val 374"/>
              <a:gd name="f164" fmla="val 584"/>
              <a:gd name="f165" fmla="val 383"/>
              <a:gd name="f166" fmla="val 562"/>
              <a:gd name="f167" fmla="val 541"/>
              <a:gd name="f168" fmla="val 518"/>
              <a:gd name="f169" fmla="val 405"/>
              <a:gd name="f170" fmla="val 476"/>
              <a:gd name="f171" fmla="val 202"/>
              <a:gd name="f172" fmla="val 475"/>
              <a:gd name="f173" fmla="val 193"/>
              <a:gd name="f174" fmla="val 474"/>
              <a:gd name="f175" fmla="val 183"/>
              <a:gd name="f176" fmla="val 162"/>
              <a:gd name="f177" fmla="val 477"/>
              <a:gd name="f178" fmla="val 158"/>
              <a:gd name="f179" fmla="val 479"/>
              <a:gd name="f180" fmla="val 155"/>
              <a:gd name="f181" fmla="val 481"/>
              <a:gd name="f182" fmla="val 485"/>
              <a:gd name="f183" fmla="val 149"/>
              <a:gd name="f184" fmla="val 489"/>
              <a:gd name="f185" fmla="val 146"/>
              <a:gd name="f186" fmla="val 493"/>
              <a:gd name="f187" fmla="val 145"/>
              <a:gd name="f188" fmla="val 499"/>
              <a:gd name="f189" fmla="val 144"/>
              <a:gd name="f190" fmla="val 528"/>
              <a:gd name="f191" fmla="val 556"/>
              <a:gd name="f192" fmla="val 148"/>
              <a:gd name="f193" fmla="val 151"/>
              <a:gd name="f194" fmla="val 613"/>
              <a:gd name="f195" fmla="val 154"/>
              <a:gd name="f196" fmla="val 641"/>
              <a:gd name="f197" fmla="val 163"/>
              <a:gd name="f198" fmla="val 699"/>
              <a:gd name="f199" fmla="val 167"/>
              <a:gd name="f200" fmla="val 317"/>
              <a:gd name="f201" fmla="val 295"/>
              <a:gd name="f202" fmla="val 399"/>
              <a:gd name="f203" fmla="val 272"/>
              <a:gd name="f204" fmla="val 251"/>
              <a:gd name="f205" fmla="val 384"/>
              <a:gd name="f206" fmla="val 231"/>
              <a:gd name="f207" fmla="val 213"/>
              <a:gd name="f208" fmla="val 179"/>
              <a:gd name="f209" fmla="val 164"/>
              <a:gd name="f210" fmla="val 330"/>
              <a:gd name="f211" fmla="val 138"/>
              <a:gd name="f212" fmla="val 128"/>
              <a:gd name="f213" fmla="val 120"/>
              <a:gd name="f214" fmla="val 108"/>
              <a:gd name="f215" fmla="val 103"/>
              <a:gd name="f216" fmla="val 136"/>
              <a:gd name="f217" fmla="val 168"/>
              <a:gd name="f218" fmla="val 165"/>
              <a:gd name="f219" fmla="val 222"/>
              <a:gd name="f220" fmla="val 250"/>
              <a:gd name="f221" fmla="val 280"/>
              <a:gd name="f222" fmla="val 308"/>
              <a:gd name="f223" fmla="val 337"/>
              <a:gd name="f224" fmla="val 351"/>
              <a:gd name="f225" fmla="val 357"/>
              <a:gd name="f226" fmla="val 153"/>
              <a:gd name="f227" fmla="val 358"/>
              <a:gd name="f228" fmla="val 156"/>
              <a:gd name="f229" fmla="val 361"/>
              <a:gd name="f230" fmla="val 161"/>
              <a:gd name="f231" fmla="val 362"/>
              <a:gd name="f232" fmla="val 184"/>
              <a:gd name="f233" fmla="val 194"/>
              <a:gd name="f234" fmla="val 359"/>
              <a:gd name="f235" fmla="+- 0 0 0"/>
              <a:gd name="f236" fmla="*/ f3 1 835"/>
              <a:gd name="f237" fmla="*/ f4 1 727"/>
              <a:gd name="f238" fmla="*/ f235 f0 1"/>
              <a:gd name="f239" fmla="*/ 2147483647 f236 1"/>
              <a:gd name="f240" fmla="*/ 2147483647 f237 1"/>
              <a:gd name="f241" fmla="*/ f238 1 f2"/>
              <a:gd name="f242" fmla="*/ 0 f236 1"/>
              <a:gd name="f243" fmla="+- f241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42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</a:cxnLst>
            <a:rect l="l" t="t" r="r" b="b"/>
            <a:pathLst>
              <a:path w="835" h="727">
                <a:moveTo>
                  <a:pt x="f8" y="f5"/>
                </a:moveTo>
                <a:lnTo>
                  <a:pt x="f9" y="f5"/>
                </a:lnTo>
                <a:lnTo>
                  <a:pt x="f10" y="f11"/>
                </a:lnTo>
                <a:lnTo>
                  <a:pt x="f12" y="f13"/>
                </a:lnTo>
                <a:lnTo>
                  <a:pt x="f14" y="f15"/>
                </a:lnTo>
                <a:lnTo>
                  <a:pt x="f16" y="f17"/>
                </a:lnTo>
                <a:lnTo>
                  <a:pt x="f18" y="f19"/>
                </a:lnTo>
                <a:lnTo>
                  <a:pt x="f20" y="f21"/>
                </a:lnTo>
                <a:lnTo>
                  <a:pt x="f22" y="f23"/>
                </a:lnTo>
                <a:lnTo>
                  <a:pt x="f24" y="f25"/>
                </a:lnTo>
                <a:lnTo>
                  <a:pt x="f26" y="f27"/>
                </a:lnTo>
                <a:lnTo>
                  <a:pt x="f28" y="f29"/>
                </a:lnTo>
                <a:lnTo>
                  <a:pt x="f30" y="f31"/>
                </a:lnTo>
                <a:lnTo>
                  <a:pt x="f32" y="f33"/>
                </a:lnTo>
                <a:lnTo>
                  <a:pt x="f34" y="f35"/>
                </a:lnTo>
                <a:lnTo>
                  <a:pt x="f36" y="f37"/>
                </a:lnTo>
                <a:lnTo>
                  <a:pt x="f38" y="f39"/>
                </a:lnTo>
                <a:lnTo>
                  <a:pt x="f40" y="f41"/>
                </a:lnTo>
                <a:lnTo>
                  <a:pt x="f42" y="f37"/>
                </a:lnTo>
                <a:lnTo>
                  <a:pt x="f43" y="f44"/>
                </a:lnTo>
                <a:lnTo>
                  <a:pt x="f45" y="f46"/>
                </a:lnTo>
                <a:lnTo>
                  <a:pt x="f47" y="f48"/>
                </a:lnTo>
                <a:lnTo>
                  <a:pt x="f49" y="f50"/>
                </a:lnTo>
                <a:lnTo>
                  <a:pt x="f51" y="f52"/>
                </a:lnTo>
                <a:lnTo>
                  <a:pt x="f53" y="f52"/>
                </a:lnTo>
                <a:lnTo>
                  <a:pt x="f54" y="f52"/>
                </a:lnTo>
                <a:lnTo>
                  <a:pt x="f55" y="f56"/>
                </a:lnTo>
                <a:lnTo>
                  <a:pt x="f57" y="f50"/>
                </a:lnTo>
                <a:lnTo>
                  <a:pt x="f58" y="f48"/>
                </a:lnTo>
                <a:lnTo>
                  <a:pt x="f59" y="f60"/>
                </a:lnTo>
                <a:lnTo>
                  <a:pt x="f61" y="f62"/>
                </a:lnTo>
                <a:lnTo>
                  <a:pt x="f63" y="f64"/>
                </a:lnTo>
                <a:lnTo>
                  <a:pt x="f63" y="f37"/>
                </a:lnTo>
                <a:lnTo>
                  <a:pt x="f63" y="f65"/>
                </a:lnTo>
                <a:lnTo>
                  <a:pt x="f63" y="f66"/>
                </a:lnTo>
                <a:lnTo>
                  <a:pt x="f67" y="f66"/>
                </a:lnTo>
                <a:lnTo>
                  <a:pt x="f68" y="f65"/>
                </a:lnTo>
                <a:lnTo>
                  <a:pt x="f68" y="f37"/>
                </a:lnTo>
                <a:lnTo>
                  <a:pt x="f67" y="f64"/>
                </a:lnTo>
                <a:lnTo>
                  <a:pt x="f69" y="f62"/>
                </a:lnTo>
                <a:lnTo>
                  <a:pt x="f70" y="f60"/>
                </a:lnTo>
                <a:lnTo>
                  <a:pt x="f71" y="f48"/>
                </a:lnTo>
                <a:lnTo>
                  <a:pt x="f72" y="f50"/>
                </a:lnTo>
                <a:lnTo>
                  <a:pt x="f73" y="f56"/>
                </a:lnTo>
                <a:lnTo>
                  <a:pt x="f74" y="f52"/>
                </a:lnTo>
                <a:lnTo>
                  <a:pt x="f75" y="f52"/>
                </a:lnTo>
                <a:lnTo>
                  <a:pt x="f76" y="f52"/>
                </a:lnTo>
                <a:lnTo>
                  <a:pt x="f77" y="f50"/>
                </a:lnTo>
                <a:lnTo>
                  <a:pt x="f78" y="f48"/>
                </a:lnTo>
                <a:lnTo>
                  <a:pt x="f79" y="f46"/>
                </a:lnTo>
                <a:lnTo>
                  <a:pt x="f80" y="f81"/>
                </a:lnTo>
                <a:lnTo>
                  <a:pt x="f82" y="f37"/>
                </a:lnTo>
                <a:lnTo>
                  <a:pt x="f83" y="f41"/>
                </a:lnTo>
                <a:lnTo>
                  <a:pt x="f84" y="f39"/>
                </a:lnTo>
                <a:lnTo>
                  <a:pt x="f85" y="f86"/>
                </a:lnTo>
                <a:lnTo>
                  <a:pt x="f87" y="f35"/>
                </a:lnTo>
                <a:lnTo>
                  <a:pt x="f88" y="f33"/>
                </a:lnTo>
                <a:lnTo>
                  <a:pt x="f89" y="f31"/>
                </a:lnTo>
                <a:lnTo>
                  <a:pt x="f2" y="f29"/>
                </a:lnTo>
                <a:lnTo>
                  <a:pt x="f90" y="f27"/>
                </a:lnTo>
                <a:lnTo>
                  <a:pt x="f91" y="f25"/>
                </a:lnTo>
                <a:lnTo>
                  <a:pt x="f92" y="f23"/>
                </a:lnTo>
                <a:lnTo>
                  <a:pt x="f93" y="f21"/>
                </a:lnTo>
                <a:lnTo>
                  <a:pt x="f94" y="f19"/>
                </a:lnTo>
                <a:lnTo>
                  <a:pt x="f95" y="f17"/>
                </a:lnTo>
                <a:lnTo>
                  <a:pt x="f96" y="f15"/>
                </a:lnTo>
                <a:lnTo>
                  <a:pt x="f97" y="f13"/>
                </a:lnTo>
                <a:lnTo>
                  <a:pt x="f98" y="f11"/>
                </a:lnTo>
                <a:lnTo>
                  <a:pt x="f72" y="f5"/>
                </a:lnTo>
                <a:lnTo>
                  <a:pt x="f8" y="f5"/>
                </a:lnTo>
                <a:close/>
                <a:moveTo>
                  <a:pt x="f99" y="f100"/>
                </a:moveTo>
                <a:lnTo>
                  <a:pt x="f99" y="f101"/>
                </a:lnTo>
                <a:lnTo>
                  <a:pt x="f102" y="f101"/>
                </a:lnTo>
                <a:lnTo>
                  <a:pt x="f103" y="f101"/>
                </a:lnTo>
                <a:lnTo>
                  <a:pt x="f86" y="f101"/>
                </a:lnTo>
                <a:lnTo>
                  <a:pt x="f104" y="f101"/>
                </a:lnTo>
                <a:lnTo>
                  <a:pt x="f105" y="f101"/>
                </a:lnTo>
                <a:lnTo>
                  <a:pt x="f106" y="f101"/>
                </a:lnTo>
                <a:lnTo>
                  <a:pt x="f107" y="f101"/>
                </a:lnTo>
                <a:lnTo>
                  <a:pt x="f5" y="f101"/>
                </a:lnTo>
                <a:lnTo>
                  <a:pt x="f5" y="f100"/>
                </a:lnTo>
                <a:lnTo>
                  <a:pt x="f108" y="f100"/>
                </a:lnTo>
                <a:lnTo>
                  <a:pt x="f108" y="f7"/>
                </a:lnTo>
                <a:lnTo>
                  <a:pt x="f109" y="f7"/>
                </a:lnTo>
                <a:lnTo>
                  <a:pt x="f109" y="f100"/>
                </a:lnTo>
                <a:lnTo>
                  <a:pt x="f99" y="f100"/>
                </a:lnTo>
                <a:close/>
                <a:moveTo>
                  <a:pt x="f110" y="f43"/>
                </a:moveTo>
                <a:lnTo>
                  <a:pt x="f111" y="f7"/>
                </a:lnTo>
                <a:lnTo>
                  <a:pt x="f2" y="f7"/>
                </a:lnTo>
                <a:lnTo>
                  <a:pt x="f112" y="f101"/>
                </a:lnTo>
                <a:lnTo>
                  <a:pt x="f113" y="f101"/>
                </a:lnTo>
                <a:lnTo>
                  <a:pt x="f110" y="f101"/>
                </a:lnTo>
                <a:lnTo>
                  <a:pt x="f114" y="f101"/>
                </a:lnTo>
                <a:lnTo>
                  <a:pt x="f115" y="f101"/>
                </a:lnTo>
                <a:lnTo>
                  <a:pt x="f116" y="f7"/>
                </a:lnTo>
                <a:lnTo>
                  <a:pt x="f117" y="f7"/>
                </a:lnTo>
                <a:lnTo>
                  <a:pt x="f110" y="f43"/>
                </a:lnTo>
                <a:close/>
                <a:moveTo>
                  <a:pt x="f118" y="f100"/>
                </a:moveTo>
                <a:lnTo>
                  <a:pt x="f118" y="f101"/>
                </a:lnTo>
                <a:lnTo>
                  <a:pt x="f119" y="f101"/>
                </a:lnTo>
                <a:lnTo>
                  <a:pt x="f120" y="f101"/>
                </a:lnTo>
                <a:lnTo>
                  <a:pt x="f121" y="f101"/>
                </a:lnTo>
                <a:lnTo>
                  <a:pt x="f122" y="f101"/>
                </a:lnTo>
                <a:lnTo>
                  <a:pt x="f123" y="f101"/>
                </a:lnTo>
                <a:lnTo>
                  <a:pt x="f53" y="f101"/>
                </a:lnTo>
                <a:lnTo>
                  <a:pt x="f63" y="f101"/>
                </a:lnTo>
                <a:lnTo>
                  <a:pt x="f124" y="f101"/>
                </a:lnTo>
                <a:lnTo>
                  <a:pt x="f124" y="f100"/>
                </a:lnTo>
                <a:lnTo>
                  <a:pt x="f125" y="f100"/>
                </a:lnTo>
                <a:lnTo>
                  <a:pt x="f125" y="f7"/>
                </a:lnTo>
                <a:lnTo>
                  <a:pt x="f126" y="f7"/>
                </a:lnTo>
                <a:lnTo>
                  <a:pt x="f126" y="f100"/>
                </a:lnTo>
                <a:lnTo>
                  <a:pt x="f118" y="f100"/>
                </a:lnTo>
                <a:close/>
                <a:moveTo>
                  <a:pt x="f127" y="f43"/>
                </a:moveTo>
                <a:lnTo>
                  <a:pt x="f128" y="f7"/>
                </a:lnTo>
                <a:lnTo>
                  <a:pt x="f129" y="f7"/>
                </a:lnTo>
                <a:lnTo>
                  <a:pt x="f130" y="f101"/>
                </a:lnTo>
                <a:lnTo>
                  <a:pt x="f131" y="f101"/>
                </a:lnTo>
                <a:lnTo>
                  <a:pt x="f127" y="f101"/>
                </a:lnTo>
                <a:lnTo>
                  <a:pt x="f132" y="f101"/>
                </a:lnTo>
                <a:lnTo>
                  <a:pt x="f133" y="f101"/>
                </a:lnTo>
                <a:lnTo>
                  <a:pt x="f6" y="f7"/>
                </a:lnTo>
                <a:lnTo>
                  <a:pt x="f134" y="f7"/>
                </a:lnTo>
                <a:lnTo>
                  <a:pt x="f127" y="f43"/>
                </a:lnTo>
                <a:close/>
                <a:moveTo>
                  <a:pt x="f7" y="f135"/>
                </a:moveTo>
                <a:lnTo>
                  <a:pt x="f136" y="f137"/>
                </a:lnTo>
                <a:lnTo>
                  <a:pt x="f138" y="f139"/>
                </a:lnTo>
                <a:lnTo>
                  <a:pt x="f140" y="f141"/>
                </a:lnTo>
                <a:lnTo>
                  <a:pt x="f140" y="f142"/>
                </a:lnTo>
                <a:lnTo>
                  <a:pt x="f138" y="f143"/>
                </a:lnTo>
                <a:lnTo>
                  <a:pt x="f7" y="f144"/>
                </a:lnTo>
                <a:lnTo>
                  <a:pt x="f145" y="f146"/>
                </a:lnTo>
                <a:lnTo>
                  <a:pt x="f147" y="f148"/>
                </a:lnTo>
                <a:lnTo>
                  <a:pt x="f149" y="f150"/>
                </a:lnTo>
                <a:lnTo>
                  <a:pt x="f151" y="f152"/>
                </a:lnTo>
                <a:lnTo>
                  <a:pt x="f153" y="f154"/>
                </a:lnTo>
                <a:lnTo>
                  <a:pt x="f155" y="f156"/>
                </a:lnTo>
                <a:lnTo>
                  <a:pt x="f157" y="f97"/>
                </a:lnTo>
                <a:lnTo>
                  <a:pt x="f158" y="f159"/>
                </a:lnTo>
                <a:lnTo>
                  <a:pt x="f160" y="f161"/>
                </a:lnTo>
                <a:lnTo>
                  <a:pt x="f162" y="f163"/>
                </a:lnTo>
                <a:lnTo>
                  <a:pt x="f164" y="f165"/>
                </a:lnTo>
                <a:lnTo>
                  <a:pt x="f166" y="f72"/>
                </a:lnTo>
                <a:lnTo>
                  <a:pt x="f167" y="f70"/>
                </a:lnTo>
                <a:lnTo>
                  <a:pt x="f168" y="f169"/>
                </a:lnTo>
                <a:lnTo>
                  <a:pt x="f170" y="f171"/>
                </a:lnTo>
                <a:lnTo>
                  <a:pt x="f172" y="f173"/>
                </a:lnTo>
                <a:lnTo>
                  <a:pt x="f174" y="f175"/>
                </a:lnTo>
                <a:lnTo>
                  <a:pt x="f174" y="f102"/>
                </a:lnTo>
                <a:lnTo>
                  <a:pt x="f174" y="f89"/>
                </a:lnTo>
                <a:lnTo>
                  <a:pt x="f172" y="f176"/>
                </a:lnTo>
                <a:lnTo>
                  <a:pt x="f177" y="f178"/>
                </a:lnTo>
                <a:lnTo>
                  <a:pt x="f179" y="f180"/>
                </a:lnTo>
                <a:lnTo>
                  <a:pt x="f181" y="f88"/>
                </a:lnTo>
                <a:lnTo>
                  <a:pt x="f182" y="f183"/>
                </a:lnTo>
                <a:lnTo>
                  <a:pt x="f184" y="f185"/>
                </a:lnTo>
                <a:lnTo>
                  <a:pt x="f186" y="f187"/>
                </a:lnTo>
                <a:lnTo>
                  <a:pt x="f188" y="f189"/>
                </a:lnTo>
                <a:lnTo>
                  <a:pt x="f190" y="f187"/>
                </a:lnTo>
                <a:lnTo>
                  <a:pt x="f191" y="f192"/>
                </a:lnTo>
                <a:lnTo>
                  <a:pt x="f164" y="f193"/>
                </a:lnTo>
                <a:lnTo>
                  <a:pt x="f194" y="f195"/>
                </a:lnTo>
                <a:lnTo>
                  <a:pt x="f196" y="f178"/>
                </a:lnTo>
                <a:lnTo>
                  <a:pt x="f128" y="f197"/>
                </a:lnTo>
                <a:lnTo>
                  <a:pt x="f198" y="f199"/>
                </a:lnTo>
                <a:lnTo>
                  <a:pt x="f7" y="f135"/>
                </a:lnTo>
                <a:close/>
                <a:moveTo>
                  <a:pt x="f200" y="f169"/>
                </a:moveTo>
                <a:lnTo>
                  <a:pt x="f201" y="f202"/>
                </a:lnTo>
                <a:lnTo>
                  <a:pt x="f203" y="f72"/>
                </a:lnTo>
                <a:lnTo>
                  <a:pt x="f204" y="f205"/>
                </a:lnTo>
                <a:lnTo>
                  <a:pt x="f206" y="f163"/>
                </a:lnTo>
                <a:lnTo>
                  <a:pt x="f207" y="f161"/>
                </a:lnTo>
                <a:lnTo>
                  <a:pt x="f82" y="f159"/>
                </a:lnTo>
                <a:lnTo>
                  <a:pt x="f208" y="f97"/>
                </a:lnTo>
                <a:lnTo>
                  <a:pt x="f209" y="f210"/>
                </a:lnTo>
                <a:lnTo>
                  <a:pt x="f103" y="f154"/>
                </a:lnTo>
                <a:lnTo>
                  <a:pt x="f211" y="f110"/>
                </a:lnTo>
                <a:lnTo>
                  <a:pt x="f212" y="f150"/>
                </a:lnTo>
                <a:lnTo>
                  <a:pt x="f213" y="f148"/>
                </a:lnTo>
                <a:lnTo>
                  <a:pt x="f60" y="f146"/>
                </a:lnTo>
                <a:lnTo>
                  <a:pt x="f214" y="f144"/>
                </a:lnTo>
                <a:lnTo>
                  <a:pt x="f56" y="f143"/>
                </a:lnTo>
                <a:lnTo>
                  <a:pt x="f215" y="f142"/>
                </a:lnTo>
                <a:lnTo>
                  <a:pt x="f215" y="f141"/>
                </a:lnTo>
                <a:lnTo>
                  <a:pt x="f56" y="f139"/>
                </a:lnTo>
                <a:lnTo>
                  <a:pt x="f50" y="f137"/>
                </a:lnTo>
                <a:lnTo>
                  <a:pt x="f214" y="f135"/>
                </a:lnTo>
                <a:lnTo>
                  <a:pt x="f216" y="f217"/>
                </a:lnTo>
                <a:lnTo>
                  <a:pt x="f218" y="f197"/>
                </a:lnTo>
                <a:lnTo>
                  <a:pt x="f173" y="f178"/>
                </a:lnTo>
                <a:lnTo>
                  <a:pt x="f219" y="f195"/>
                </a:lnTo>
                <a:lnTo>
                  <a:pt x="f220" y="f193"/>
                </a:lnTo>
                <a:lnTo>
                  <a:pt x="f221" y="f192"/>
                </a:lnTo>
                <a:lnTo>
                  <a:pt x="f222" y="f187"/>
                </a:lnTo>
                <a:lnTo>
                  <a:pt x="f223" y="f189"/>
                </a:lnTo>
                <a:lnTo>
                  <a:pt x="f97" y="f189"/>
                </a:lnTo>
                <a:lnTo>
                  <a:pt x="f115" y="f187"/>
                </a:lnTo>
                <a:lnTo>
                  <a:pt x="f224" y="f185"/>
                </a:lnTo>
                <a:lnTo>
                  <a:pt x="f159" y="f103"/>
                </a:lnTo>
                <a:lnTo>
                  <a:pt x="f225" y="f226"/>
                </a:lnTo>
                <a:lnTo>
                  <a:pt x="f227" y="f228"/>
                </a:lnTo>
                <a:lnTo>
                  <a:pt x="f229" y="f230"/>
                </a:lnTo>
                <a:lnTo>
                  <a:pt x="f231" y="f218"/>
                </a:lnTo>
                <a:lnTo>
                  <a:pt x="f231" y="f102"/>
                </a:lnTo>
                <a:lnTo>
                  <a:pt x="f231" y="f232"/>
                </a:lnTo>
                <a:lnTo>
                  <a:pt x="f229" y="f233"/>
                </a:lnTo>
                <a:lnTo>
                  <a:pt x="f234" y="f171"/>
                </a:lnTo>
                <a:lnTo>
                  <a:pt x="f200" y="f169"/>
                </a:lnTo>
                <a:close/>
              </a:path>
            </a:pathLst>
          </a:custGeom>
          <a:solidFill>
            <a:srgbClr val="FEFEFE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pic>
        <p:nvPicPr>
          <p:cNvPr id="12" name="Picture 4"/>
          <p:cNvPicPr>
            <a:picLocks noChangeAspect="1"/>
          </p:cNvPicPr>
          <p:nvPr/>
        </p:nvPicPr>
        <p:blipFill>
          <a:blip r:embed="rId14">
            <a:lum bright="-50000"/>
            <a:alphaModFix/>
          </a:blip>
          <a:srcRect/>
          <a:stretch>
            <a:fillRect/>
          </a:stretch>
        </p:blipFill>
        <p:spPr>
          <a:xfrm>
            <a:off x="0" y="1344600"/>
            <a:ext cx="2462040" cy="126036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itle Placeholder 12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 compatLnSpc="1"/>
          <a:lstStyle/>
          <a:p>
            <a:endParaRPr lang="en-IN"/>
          </a:p>
        </p:txBody>
      </p:sp>
      <p:sp>
        <p:nvSpPr>
          <p:cNvPr id="14" name="Text Placeholder 13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046360" cy="397727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compatLnSpc="1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xStyles>
    <p:titleStyle>
      <a:lvl1pPr marL="0" marR="0" indent="0" algn="l" rtl="0" hangingPunct="0">
        <a:lnSpc>
          <a:spcPct val="100000"/>
        </a:lnSpc>
        <a:spcBef>
          <a:spcPts val="0"/>
        </a:spcBef>
        <a:spcAft>
          <a:spcPts val="0"/>
        </a:spcAft>
        <a:tabLst>
          <a:tab pos="0" algn="l"/>
          <a:tab pos="914400" algn="l"/>
          <a:tab pos="1828800" algn="l"/>
          <a:tab pos="2743199" algn="l"/>
          <a:tab pos="3657600" algn="l"/>
          <a:tab pos="4572000" algn="l"/>
          <a:tab pos="5486399" algn="l"/>
          <a:tab pos="6400799" algn="l"/>
          <a:tab pos="7315200" algn="l"/>
          <a:tab pos="8229600" algn="l"/>
          <a:tab pos="9144000" algn="l"/>
          <a:tab pos="10058400" algn="l"/>
        </a:tabLst>
        <a:defRPr lang="en-IN" sz="3000" b="0" i="0" u="none" strike="noStrike" kern="1200" baseline="0">
          <a:ln>
            <a:noFill/>
          </a:ln>
          <a:solidFill>
            <a:srgbClr val="FFFFFF"/>
          </a:solidFill>
          <a:latin typeface="Myriad Pro" pitchFamily="18"/>
        </a:defRPr>
      </a:lvl1pPr>
    </p:titleStyle>
    <p:bodyStyle>
      <a:lvl1pPr marL="0" marR="0" indent="0" algn="l" rtl="0" hangingPunct="0">
        <a:lnSpc>
          <a:spcPct val="100000"/>
        </a:lnSpc>
        <a:spcBef>
          <a:spcPts val="799"/>
        </a:spcBef>
        <a:spcAft>
          <a:spcPts val="0"/>
        </a:spcAft>
        <a:tabLst>
          <a:tab pos="571320" algn="l"/>
          <a:tab pos="1485719" algn="l"/>
          <a:tab pos="2400119" algn="l"/>
          <a:tab pos="3314519" algn="l"/>
          <a:tab pos="4228919" algn="l"/>
          <a:tab pos="5143320" algn="l"/>
          <a:tab pos="6057720" algn="l"/>
          <a:tab pos="6972120" algn="l"/>
          <a:tab pos="7886520" algn="l"/>
          <a:tab pos="8800920" algn="l"/>
          <a:tab pos="9715320" algn="l"/>
        </a:tabLst>
        <a:defRPr lang="en-IN" sz="3200" b="0" i="0" u="none" strike="noStrike" kern="1200" baseline="0">
          <a:ln>
            <a:noFill/>
          </a:ln>
          <a:solidFill>
            <a:srgbClr val="000000"/>
          </a:solidFill>
          <a:latin typeface="Myriad Pro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6BBED"/>
            </a:gs>
            <a:gs pos="100000">
              <a:srgbClr val="0067AC"/>
            </a:gs>
          </a:gsLst>
          <a:lin ang="912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/>
          <p:nvPr/>
        </p:nvSpPr>
        <p:spPr>
          <a:xfrm>
            <a:off x="228600" y="304920"/>
            <a:ext cx="304920" cy="152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6DCFF6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3" name="Rectangle 80"/>
          <p:cNvSpPr/>
          <p:nvPr/>
        </p:nvSpPr>
        <p:spPr>
          <a:xfrm>
            <a:off x="0" y="0"/>
            <a:ext cx="9144000" cy="10666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56BBED"/>
              </a:gs>
              <a:gs pos="100000">
                <a:srgbClr val="0067AC"/>
              </a:gs>
            </a:gsLst>
            <a:lin ang="9120000"/>
          </a:gra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4" name="Rectangle 71"/>
          <p:cNvSpPr/>
          <p:nvPr/>
        </p:nvSpPr>
        <p:spPr>
          <a:xfrm>
            <a:off x="8229600" y="6311880"/>
            <a:ext cx="663480" cy="36035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fld id="{291C9E1B-EAA1-47BA-A1B8-250F56C5D76A}" type="slidenum">
              <a:rPr/>
              <a:pPr marL="0" marR="0" lvl="0" indent="0" algn="r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‹#›</a:t>
            </a:fld>
            <a:endParaRPr lang="en-US" sz="1200" b="0" i="0" u="none" strike="noStrike" baseline="0">
              <a:ln>
                <a:noFill/>
              </a:ln>
              <a:solidFill>
                <a:srgbClr val="000000"/>
              </a:solidFill>
              <a:latin typeface="Myriad Pro" pitchFamily="18"/>
              <a:ea typeface="Arial" pitchFamily="2"/>
              <a:cs typeface="Arial" pitchFamily="2"/>
            </a:endParaRPr>
          </a:p>
        </p:txBody>
      </p:sp>
      <p:grpSp>
        <p:nvGrpSpPr>
          <p:cNvPr id="5" name="Group 8"/>
          <p:cNvGrpSpPr/>
          <p:nvPr/>
        </p:nvGrpSpPr>
        <p:grpSpPr>
          <a:xfrm>
            <a:off x="425520" y="6426360"/>
            <a:ext cx="2422440" cy="279360"/>
            <a:chOff x="425520" y="6426360"/>
            <a:chExt cx="2422440" cy="279360"/>
          </a:xfrm>
        </p:grpSpPr>
        <p:sp>
          <p:nvSpPr>
            <p:cNvPr id="6" name="AutoShape 7"/>
            <p:cNvSpPr/>
            <p:nvPr/>
          </p:nvSpPr>
          <p:spPr>
            <a:xfrm>
              <a:off x="425520" y="6426360"/>
              <a:ext cx="2422440" cy="2793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7" name="Freeform 9"/>
            <p:cNvSpPr/>
            <p:nvPr/>
          </p:nvSpPr>
          <p:spPr>
            <a:xfrm>
              <a:off x="1739880" y="6426360"/>
              <a:ext cx="544320" cy="928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691"/>
                <a:gd name="f7" fmla="val 641"/>
                <a:gd name="f8" fmla="val 3288"/>
                <a:gd name="f9" fmla="val 601"/>
                <a:gd name="f10" fmla="val 3302"/>
                <a:gd name="f11" fmla="val 609"/>
                <a:gd name="f12" fmla="val 3319"/>
                <a:gd name="f13" fmla="val 616"/>
                <a:gd name="f14" fmla="val 3338"/>
                <a:gd name="f15" fmla="val 622"/>
                <a:gd name="f16" fmla="val 3360"/>
                <a:gd name="f17" fmla="val 629"/>
                <a:gd name="f18" fmla="val 3382"/>
                <a:gd name="f19" fmla="val 634"/>
                <a:gd name="f20" fmla="val 3406"/>
                <a:gd name="f21" fmla="val 637"/>
                <a:gd name="f22" fmla="val 3431"/>
                <a:gd name="f23" fmla="val 640"/>
                <a:gd name="f24" fmla="val 3455"/>
                <a:gd name="f25" fmla="val 3484"/>
                <a:gd name="f26" fmla="val 3511"/>
                <a:gd name="f27" fmla="val 3524"/>
                <a:gd name="f28" fmla="val 635"/>
                <a:gd name="f29" fmla="val 3536"/>
                <a:gd name="f30" fmla="val 632"/>
                <a:gd name="f31" fmla="val 3548"/>
                <a:gd name="f32" fmla="val 3559"/>
                <a:gd name="f33" fmla="val 625"/>
                <a:gd name="f34" fmla="val 3570"/>
                <a:gd name="f35" fmla="val 621"/>
                <a:gd name="f36" fmla="val 3581"/>
                <a:gd name="f37" fmla="val 617"/>
                <a:gd name="f38" fmla="val 3590"/>
                <a:gd name="f39" fmla="val 613"/>
                <a:gd name="f40" fmla="val 3600"/>
                <a:gd name="f41" fmla="val 608"/>
                <a:gd name="f42" fmla="val 3608"/>
                <a:gd name="f43" fmla="val 603"/>
                <a:gd name="f44" fmla="val 3618"/>
                <a:gd name="f45" fmla="val 597"/>
                <a:gd name="f46" fmla="val 3625"/>
                <a:gd name="f47" fmla="val 591"/>
                <a:gd name="f48" fmla="val 3633"/>
                <a:gd name="f49" fmla="val 584"/>
                <a:gd name="f50" fmla="val 3639"/>
                <a:gd name="f51" fmla="val 578"/>
                <a:gd name="f52" fmla="val 3646"/>
                <a:gd name="f53" fmla="val 571"/>
                <a:gd name="f54" fmla="val 3653"/>
                <a:gd name="f55" fmla="val 564"/>
                <a:gd name="f56" fmla="val 3658"/>
                <a:gd name="f57" fmla="val 557"/>
                <a:gd name="f58" fmla="val 3668"/>
                <a:gd name="f59" fmla="val 541"/>
                <a:gd name="f60" fmla="val 3676"/>
                <a:gd name="f61" fmla="val 526"/>
                <a:gd name="f62" fmla="val 3682"/>
                <a:gd name="f63" fmla="val 508"/>
                <a:gd name="f64" fmla="val 3687"/>
                <a:gd name="f65" fmla="val 491"/>
                <a:gd name="f66" fmla="val 3690"/>
                <a:gd name="f67" fmla="val 472"/>
                <a:gd name="f68" fmla="val 454"/>
                <a:gd name="f69" fmla="val 437"/>
                <a:gd name="f70" fmla="val 3688"/>
                <a:gd name="f71" fmla="val 422"/>
                <a:gd name="f72" fmla="val 3684"/>
                <a:gd name="f73" fmla="val 407"/>
                <a:gd name="f74" fmla="val 3680"/>
                <a:gd name="f75" fmla="val 393"/>
                <a:gd name="f76" fmla="val 3675"/>
                <a:gd name="f77" fmla="val 380"/>
                <a:gd name="f78" fmla="val 367"/>
                <a:gd name="f79" fmla="val 3660"/>
                <a:gd name="f80" fmla="val 355"/>
                <a:gd name="f81" fmla="val 3651"/>
                <a:gd name="f82" fmla="val 344"/>
                <a:gd name="f83" fmla="val 3640"/>
                <a:gd name="f84" fmla="val 332"/>
                <a:gd name="f85" fmla="val 3629"/>
                <a:gd name="f86" fmla="val 322"/>
                <a:gd name="f87" fmla="val 3616"/>
                <a:gd name="f88" fmla="val 313"/>
                <a:gd name="f89" fmla="val 3601"/>
                <a:gd name="f90" fmla="val 303"/>
                <a:gd name="f91" fmla="val 3586"/>
                <a:gd name="f92" fmla="val 294"/>
                <a:gd name="f93" fmla="val 3568"/>
                <a:gd name="f94" fmla="val 286"/>
                <a:gd name="f95" fmla="val 3550"/>
                <a:gd name="f96" fmla="val 278"/>
                <a:gd name="f97" fmla="val 3530"/>
                <a:gd name="f98" fmla="val 270"/>
                <a:gd name="f99" fmla="val 3502"/>
                <a:gd name="f100" fmla="val 258"/>
                <a:gd name="f101" fmla="val 3477"/>
                <a:gd name="f102" fmla="val 247"/>
                <a:gd name="f103" fmla="val 3467"/>
                <a:gd name="f104" fmla="val 242"/>
                <a:gd name="f105" fmla="val 3457"/>
                <a:gd name="f106" fmla="val 236"/>
                <a:gd name="f107" fmla="val 3448"/>
                <a:gd name="f108" fmla="val 230"/>
                <a:gd name="f109" fmla="val 3441"/>
                <a:gd name="f110" fmla="val 224"/>
                <a:gd name="f111" fmla="val 3434"/>
                <a:gd name="f112" fmla="val 219"/>
                <a:gd name="f113" fmla="val 3428"/>
                <a:gd name="f114" fmla="val 213"/>
                <a:gd name="f115" fmla="val 3423"/>
                <a:gd name="f116" fmla="val 206"/>
                <a:gd name="f117" fmla="val 3419"/>
                <a:gd name="f118" fmla="val 200"/>
                <a:gd name="f119" fmla="val 3416"/>
                <a:gd name="f120" fmla="val 192"/>
                <a:gd name="f121" fmla="val 3414"/>
                <a:gd name="f122" fmla="val 184"/>
                <a:gd name="f123" fmla="val 3412"/>
                <a:gd name="f124" fmla="val 177"/>
                <a:gd name="f125" fmla="val 168"/>
                <a:gd name="f126" fmla="val 162"/>
                <a:gd name="f127" fmla="val 3413"/>
                <a:gd name="f128" fmla="val 154"/>
                <a:gd name="f129" fmla="val 3415"/>
                <a:gd name="f130" fmla="val 147"/>
                <a:gd name="f131" fmla="val 3418"/>
                <a:gd name="f132" fmla="val 141"/>
                <a:gd name="f133" fmla="val 3421"/>
                <a:gd name="f134" fmla="val 135"/>
                <a:gd name="f135" fmla="val 3426"/>
                <a:gd name="f136" fmla="val 129"/>
                <a:gd name="f137" fmla="val 122"/>
                <a:gd name="f138" fmla="val 3437"/>
                <a:gd name="f139" fmla="val 117"/>
                <a:gd name="f140" fmla="val 3443"/>
                <a:gd name="f141" fmla="val 112"/>
                <a:gd name="f142" fmla="val 3450"/>
                <a:gd name="f143" fmla="val 107"/>
                <a:gd name="f144" fmla="val 3459"/>
                <a:gd name="f145" fmla="val 103"/>
                <a:gd name="f146" fmla="val 3469"/>
                <a:gd name="f147" fmla="val 100"/>
                <a:gd name="f148" fmla="val 3479"/>
                <a:gd name="f149" fmla="val 97"/>
                <a:gd name="f150" fmla="val 3489"/>
                <a:gd name="f151" fmla="val 95"/>
                <a:gd name="f152" fmla="val 94"/>
                <a:gd name="f153" fmla="val 3515"/>
                <a:gd name="f154" fmla="val 3535"/>
                <a:gd name="f155" fmla="val 3555"/>
                <a:gd name="f156" fmla="val 96"/>
                <a:gd name="f157" fmla="val 3573"/>
                <a:gd name="f158" fmla="val 104"/>
                <a:gd name="f159" fmla="val 3604"/>
                <a:gd name="f160" fmla="val 108"/>
                <a:gd name="f161" fmla="val 113"/>
                <a:gd name="f162" fmla="val 118"/>
                <a:gd name="f163" fmla="val 3638"/>
                <a:gd name="f164" fmla="val 3666"/>
                <a:gd name="f165" fmla="val 31"/>
                <a:gd name="f166" fmla="val 25"/>
                <a:gd name="f167" fmla="val 20"/>
                <a:gd name="f168" fmla="val 3622"/>
                <a:gd name="f169" fmla="val 14"/>
                <a:gd name="f170" fmla="val 9"/>
                <a:gd name="f171" fmla="val 3585"/>
                <a:gd name="f172" fmla="val 6"/>
                <a:gd name="f173" fmla="val 3564"/>
                <a:gd name="f174" fmla="val 3"/>
                <a:gd name="f175" fmla="val 3542"/>
                <a:gd name="f176" fmla="val 1"/>
                <a:gd name="f177" fmla="val 3517"/>
                <a:gd name="f178" fmla="val 3492"/>
                <a:gd name="f179" fmla="val 4"/>
                <a:gd name="f180" fmla="val 3447"/>
                <a:gd name="f181" fmla="val 8"/>
                <a:gd name="f182" fmla="val 22"/>
                <a:gd name="f183" fmla="val 3389"/>
                <a:gd name="f184" fmla="val 30"/>
                <a:gd name="f185" fmla="val 3372"/>
                <a:gd name="f186" fmla="val 40"/>
                <a:gd name="f187" fmla="val 3357"/>
                <a:gd name="f188" fmla="val 51"/>
                <a:gd name="f189" fmla="val 3343"/>
                <a:gd name="f190" fmla="val 64"/>
                <a:gd name="f191" fmla="val 3331"/>
                <a:gd name="f192" fmla="val 77"/>
                <a:gd name="f193" fmla="val 3322"/>
                <a:gd name="f194" fmla="val 93"/>
                <a:gd name="f195" fmla="val 3312"/>
                <a:gd name="f196" fmla="val 3306"/>
                <a:gd name="f197" fmla="val 124"/>
                <a:gd name="f198" fmla="val 3301"/>
                <a:gd name="f199" fmla="val 142"/>
                <a:gd name="f200" fmla="val 3298"/>
                <a:gd name="f201" fmla="val 159"/>
                <a:gd name="f202" fmla="val 3297"/>
                <a:gd name="f203" fmla="val 179"/>
                <a:gd name="f204" fmla="val 194"/>
                <a:gd name="f205" fmla="val 3300"/>
                <a:gd name="f206" fmla="val 211"/>
                <a:gd name="f207" fmla="val 3304"/>
                <a:gd name="f208" fmla="val 225"/>
                <a:gd name="f209" fmla="val 3309"/>
                <a:gd name="f210" fmla="val 240"/>
                <a:gd name="f211" fmla="val 3316"/>
                <a:gd name="f212" fmla="val 253"/>
                <a:gd name="f213" fmla="val 3324"/>
                <a:gd name="f214" fmla="val 265"/>
                <a:gd name="f215" fmla="val 3333"/>
                <a:gd name="f216" fmla="val 277"/>
                <a:gd name="f217" fmla="val 288"/>
                <a:gd name="f218" fmla="val 3355"/>
                <a:gd name="f219" fmla="val 299"/>
                <a:gd name="f220" fmla="val 3367"/>
                <a:gd name="f221" fmla="val 310"/>
                <a:gd name="f222" fmla="val 3381"/>
                <a:gd name="f223" fmla="val 319"/>
                <a:gd name="f224" fmla="val 3396"/>
                <a:gd name="f225" fmla="val 328"/>
                <a:gd name="f226" fmla="val 336"/>
                <a:gd name="f227" fmla="val 3429"/>
                <a:gd name="f228" fmla="val 345"/>
                <a:gd name="f229" fmla="val 352"/>
                <a:gd name="f230" fmla="val 3466"/>
                <a:gd name="f231" fmla="val 359"/>
                <a:gd name="f232" fmla="val 369"/>
                <a:gd name="f233" fmla="val 3516"/>
                <a:gd name="f234" fmla="val 381"/>
                <a:gd name="f235" fmla="val 3525"/>
                <a:gd name="f236" fmla="val 386"/>
                <a:gd name="f237" fmla="val 3534"/>
                <a:gd name="f238" fmla="val 392"/>
                <a:gd name="f239" fmla="val 3543"/>
                <a:gd name="f240" fmla="val 397"/>
                <a:gd name="f241" fmla="val 403"/>
                <a:gd name="f242" fmla="val 3556"/>
                <a:gd name="f243" fmla="val 409"/>
                <a:gd name="f244" fmla="val 3561"/>
                <a:gd name="f245" fmla="val 417"/>
                <a:gd name="f246" fmla="val 3565"/>
                <a:gd name="f247" fmla="val 423"/>
                <a:gd name="f248" fmla="val 3569"/>
                <a:gd name="f249" fmla="val 430"/>
                <a:gd name="f250" fmla="val 3571"/>
                <a:gd name="f251" fmla="val 445"/>
                <a:gd name="f252" fmla="val 3575"/>
                <a:gd name="f253" fmla="val 3576"/>
                <a:gd name="f254" fmla="val 462"/>
                <a:gd name="f255" fmla="val 471"/>
                <a:gd name="f256" fmla="val 480"/>
                <a:gd name="f257" fmla="val 489"/>
                <a:gd name="f258" fmla="val 3567"/>
                <a:gd name="f259" fmla="val 497"/>
                <a:gd name="f260" fmla="val 3563"/>
                <a:gd name="f261" fmla="val 504"/>
                <a:gd name="f262" fmla="val 3558"/>
                <a:gd name="f263" fmla="val 511"/>
                <a:gd name="f264" fmla="val 3553"/>
                <a:gd name="f265" fmla="val 517"/>
                <a:gd name="f266" fmla="val 3546"/>
                <a:gd name="f267" fmla="val 524"/>
                <a:gd name="f268" fmla="val 3539"/>
                <a:gd name="f269" fmla="val 529"/>
                <a:gd name="f270" fmla="val 533"/>
                <a:gd name="f271" fmla="val 3521"/>
                <a:gd name="f272" fmla="val 537"/>
                <a:gd name="f273" fmla="val 540"/>
                <a:gd name="f274" fmla="val 3500"/>
                <a:gd name="f275" fmla="val 543"/>
                <a:gd name="f276" fmla="val 3488"/>
                <a:gd name="f277" fmla="val 545"/>
                <a:gd name="f278" fmla="val 3476"/>
                <a:gd name="f279" fmla="val 546"/>
                <a:gd name="f280" fmla="val 3463"/>
                <a:gd name="f281" fmla="val 3420"/>
                <a:gd name="f282" fmla="val 3400"/>
                <a:gd name="f283" fmla="val 3379"/>
                <a:gd name="f284" fmla="val 535"/>
                <a:gd name="f285" fmla="val 3361"/>
                <a:gd name="f286" fmla="val 523"/>
                <a:gd name="f287" fmla="val 3327"/>
                <a:gd name="f288" fmla="val 514"/>
                <a:gd name="f289" fmla="val 507"/>
                <a:gd name="f290" fmla="val 3188"/>
                <a:gd name="f291" fmla="val 263"/>
                <a:gd name="f292" fmla="val 2955"/>
                <a:gd name="f293" fmla="val 3202"/>
                <a:gd name="f294" fmla="val 10"/>
                <a:gd name="f295" fmla="val 2841"/>
                <a:gd name="f296" fmla="val 631"/>
                <a:gd name="f297" fmla="val 3216"/>
                <a:gd name="f298" fmla="val 2727"/>
                <a:gd name="f299" fmla="val 2714"/>
                <a:gd name="f300" fmla="val 528"/>
                <a:gd name="f301" fmla="val 2701"/>
                <a:gd name="f302" fmla="val 532"/>
                <a:gd name="f303" fmla="val 2687"/>
                <a:gd name="f304" fmla="val 536"/>
                <a:gd name="f305" fmla="val 2671"/>
                <a:gd name="f306" fmla="val 539"/>
                <a:gd name="f307" fmla="val 2655"/>
                <a:gd name="f308" fmla="val 542"/>
                <a:gd name="f309" fmla="val 2637"/>
                <a:gd name="f310" fmla="val 544"/>
                <a:gd name="f311" fmla="val 2621"/>
                <a:gd name="f312" fmla="val 2604"/>
                <a:gd name="f313" fmla="val 2590"/>
                <a:gd name="f314" fmla="val 2579"/>
                <a:gd name="f315" fmla="val 2567"/>
                <a:gd name="f316" fmla="val 2555"/>
                <a:gd name="f317" fmla="val 2544"/>
                <a:gd name="f318" fmla="val 2533"/>
                <a:gd name="f319" fmla="val 2522"/>
                <a:gd name="f320" fmla="val 534"/>
                <a:gd name="f321" fmla="val 2512"/>
                <a:gd name="f322" fmla="val 530"/>
                <a:gd name="f323" fmla="val 2502"/>
                <a:gd name="f324" fmla="val 2493"/>
                <a:gd name="f325" fmla="val 522"/>
                <a:gd name="f326" fmla="val 2483"/>
                <a:gd name="f327" fmla="val 516"/>
                <a:gd name="f328" fmla="val 2475"/>
                <a:gd name="f329" fmla="val 2467"/>
                <a:gd name="f330" fmla="val 505"/>
                <a:gd name="f331" fmla="val 2459"/>
                <a:gd name="f332" fmla="val 499"/>
                <a:gd name="f333" fmla="val 2451"/>
                <a:gd name="f334" fmla="val 492"/>
                <a:gd name="f335" fmla="val 2444"/>
                <a:gd name="f336" fmla="val 486"/>
                <a:gd name="f337" fmla="val 2437"/>
                <a:gd name="f338" fmla="val 477"/>
                <a:gd name="f339" fmla="val 2431"/>
                <a:gd name="f340" fmla="val 470"/>
                <a:gd name="f341" fmla="val 2426"/>
                <a:gd name="f342" fmla="val 2420"/>
                <a:gd name="f343" fmla="val 453"/>
                <a:gd name="f344" fmla="val 2414"/>
                <a:gd name="f345" fmla="val 443"/>
                <a:gd name="f346" fmla="val 2410"/>
                <a:gd name="f347" fmla="val 434"/>
                <a:gd name="f348" fmla="val 2406"/>
                <a:gd name="f349" fmla="val 425"/>
                <a:gd name="f350" fmla="val 2402"/>
                <a:gd name="f351" fmla="val 415"/>
                <a:gd name="f352" fmla="val 2396"/>
                <a:gd name="f353" fmla="val 2391"/>
                <a:gd name="f354" fmla="val 371"/>
                <a:gd name="f355" fmla="val 2389"/>
                <a:gd name="f356" fmla="val 347"/>
                <a:gd name="f357" fmla="val 2388"/>
                <a:gd name="f358" fmla="val 309"/>
                <a:gd name="f359" fmla="val 295"/>
                <a:gd name="f360" fmla="val 2390"/>
                <a:gd name="f361" fmla="val 282"/>
                <a:gd name="f362" fmla="val 2392"/>
                <a:gd name="f363" fmla="val 2394"/>
                <a:gd name="f364" fmla="val 257"/>
                <a:gd name="f365" fmla="val 2397"/>
                <a:gd name="f366" fmla="val 246"/>
                <a:gd name="f367" fmla="val 2400"/>
                <a:gd name="f368" fmla="val 235"/>
                <a:gd name="f369" fmla="val 2403"/>
                <a:gd name="f370" fmla="val 223"/>
                <a:gd name="f371" fmla="val 2408"/>
                <a:gd name="f372" fmla="val 2412"/>
                <a:gd name="f373" fmla="val 203"/>
                <a:gd name="f374" fmla="val 2418"/>
                <a:gd name="f375" fmla="val 193"/>
                <a:gd name="f376" fmla="val 2423"/>
                <a:gd name="f377" fmla="val 2429"/>
                <a:gd name="f378" fmla="val 176"/>
                <a:gd name="f379" fmla="val 2435"/>
                <a:gd name="f380" fmla="val 2441"/>
                <a:gd name="f381" fmla="val 2448"/>
                <a:gd name="f382" fmla="val 152"/>
                <a:gd name="f383" fmla="val 2457"/>
                <a:gd name="f384" fmla="val 145"/>
                <a:gd name="f385" fmla="val 2464"/>
                <a:gd name="f386" fmla="val 139"/>
                <a:gd name="f387" fmla="val 2472"/>
                <a:gd name="f388" fmla="val 133"/>
                <a:gd name="f389" fmla="val 2480"/>
                <a:gd name="f390" fmla="val 127"/>
                <a:gd name="f391" fmla="val 2489"/>
                <a:gd name="f392" fmla="val 121"/>
                <a:gd name="f393" fmla="val 2499"/>
                <a:gd name="f394" fmla="val 2508"/>
                <a:gd name="f395" fmla="val 2517"/>
                <a:gd name="f396" fmla="val 109"/>
                <a:gd name="f397" fmla="val 2538"/>
                <a:gd name="f398" fmla="val 102"/>
                <a:gd name="f399" fmla="val 2559"/>
                <a:gd name="f400" fmla="val 98"/>
                <a:gd name="f401" fmla="val 2582"/>
                <a:gd name="f402" fmla="val 2605"/>
                <a:gd name="f403" fmla="val 2623"/>
                <a:gd name="f404" fmla="val 2641"/>
                <a:gd name="f405" fmla="val 2658"/>
                <a:gd name="f406" fmla="val 2673"/>
                <a:gd name="f407" fmla="val 101"/>
                <a:gd name="f408" fmla="val 2688"/>
                <a:gd name="f409" fmla="val 105"/>
                <a:gd name="f410" fmla="val 2726"/>
                <a:gd name="f411" fmla="val 2750"/>
                <a:gd name="f412" fmla="val 28"/>
                <a:gd name="f413" fmla="val 2740"/>
                <a:gd name="f414" fmla="val 24"/>
                <a:gd name="f415" fmla="val 2728"/>
                <a:gd name="f416" fmla="val 19"/>
                <a:gd name="f417" fmla="val 2712"/>
                <a:gd name="f418" fmla="val 13"/>
                <a:gd name="f419" fmla="val 2695"/>
                <a:gd name="f420" fmla="val 2674"/>
                <a:gd name="f421" fmla="val 2652"/>
                <a:gd name="f422" fmla="val 2627"/>
                <a:gd name="f423" fmla="val 2600"/>
                <a:gd name="f424" fmla="val 2583"/>
                <a:gd name="f425" fmla="val 2566"/>
                <a:gd name="f426" fmla="val 2"/>
                <a:gd name="f427" fmla="val 2548"/>
                <a:gd name="f428" fmla="val 2532"/>
                <a:gd name="f429" fmla="val 2515"/>
                <a:gd name="f430" fmla="val 17"/>
                <a:gd name="f431" fmla="val 2468"/>
                <a:gd name="f432" fmla="val 23"/>
                <a:gd name="f433" fmla="val 2454"/>
                <a:gd name="f434" fmla="val 29"/>
                <a:gd name="f435" fmla="val 2439"/>
                <a:gd name="f436" fmla="val 35"/>
                <a:gd name="f437" fmla="val 42"/>
                <a:gd name="f438" fmla="val 2411"/>
                <a:gd name="f439" fmla="val 50"/>
                <a:gd name="f440" fmla="val 2399"/>
                <a:gd name="f441" fmla="val 59"/>
                <a:gd name="f442" fmla="val 2387"/>
                <a:gd name="f443" fmla="val 68"/>
                <a:gd name="f444" fmla="val 2374"/>
                <a:gd name="f445" fmla="val 2363"/>
                <a:gd name="f446" fmla="val 87"/>
                <a:gd name="f447" fmla="val 2352"/>
                <a:gd name="f448" fmla="val 99"/>
                <a:gd name="f449" fmla="val 2342"/>
                <a:gd name="f450" fmla="val 110"/>
                <a:gd name="f451" fmla="val 2332"/>
                <a:gd name="f452" fmla="val 2323"/>
                <a:gd name="f453" fmla="val 2315"/>
                <a:gd name="f454" fmla="val 148"/>
                <a:gd name="f455" fmla="val 2307"/>
                <a:gd name="f456" fmla="val 2300"/>
                <a:gd name="f457" fmla="val 2293"/>
                <a:gd name="f458" fmla="val 190"/>
                <a:gd name="f459" fmla="val 2288"/>
                <a:gd name="f460" fmla="val 2283"/>
                <a:gd name="f461" fmla="val 222"/>
                <a:gd name="f462" fmla="val 2278"/>
                <a:gd name="f463" fmla="val 239"/>
                <a:gd name="f464" fmla="val 2275"/>
                <a:gd name="f465" fmla="val 255"/>
                <a:gd name="f466" fmla="val 2272"/>
                <a:gd name="f467" fmla="val 273"/>
                <a:gd name="f468" fmla="val 2270"/>
                <a:gd name="f469" fmla="val 290"/>
                <a:gd name="f470" fmla="val 2269"/>
                <a:gd name="f471" fmla="val 346"/>
                <a:gd name="f472" fmla="val 362"/>
                <a:gd name="f473" fmla="val 2274"/>
                <a:gd name="f474" fmla="val 395"/>
                <a:gd name="f475" fmla="val 2277"/>
                <a:gd name="f476" fmla="val 412"/>
                <a:gd name="f477" fmla="val 2281"/>
                <a:gd name="f478" fmla="val 427"/>
                <a:gd name="f479" fmla="val 2285"/>
                <a:gd name="f480" fmla="val 441"/>
                <a:gd name="f481" fmla="val 2290"/>
                <a:gd name="f482" fmla="val 457"/>
                <a:gd name="f483" fmla="val 2295"/>
                <a:gd name="f484" fmla="val 2302"/>
                <a:gd name="f485" fmla="val 484"/>
                <a:gd name="f486" fmla="val 2309"/>
                <a:gd name="f487" fmla="val 2317"/>
                <a:gd name="f488" fmla="val 509"/>
                <a:gd name="f489" fmla="val 2325"/>
                <a:gd name="f490" fmla="val 2333"/>
                <a:gd name="f491" fmla="val 2343"/>
                <a:gd name="f492" fmla="val 2353"/>
                <a:gd name="f493" fmla="val 555"/>
                <a:gd name="f494" fmla="val 565"/>
                <a:gd name="f495" fmla="val 574"/>
                <a:gd name="f496" fmla="val 2386"/>
                <a:gd name="f497" fmla="val 583"/>
                <a:gd name="f498" fmla="val 2398"/>
                <a:gd name="f499" fmla="val 592"/>
                <a:gd name="f500" fmla="val 599"/>
                <a:gd name="f501" fmla="val 2424"/>
                <a:gd name="f502" fmla="val 606"/>
                <a:gd name="f503" fmla="val 2438"/>
                <a:gd name="f504" fmla="val 612"/>
                <a:gd name="f505" fmla="val 2452"/>
                <a:gd name="f506" fmla="val 618"/>
                <a:gd name="f507" fmla="val 623"/>
                <a:gd name="f508" fmla="val 2482"/>
                <a:gd name="f509" fmla="val 628"/>
                <a:gd name="f510" fmla="val 2549"/>
                <a:gd name="f511" fmla="val 639"/>
                <a:gd name="f512" fmla="val 2585"/>
                <a:gd name="f513" fmla="val 2612"/>
                <a:gd name="f514" fmla="val 638"/>
                <a:gd name="f515" fmla="val 2661"/>
                <a:gd name="f516" fmla="val 2684"/>
                <a:gd name="f517" fmla="val 2702"/>
                <a:gd name="f518" fmla="val 2720"/>
                <a:gd name="f519" fmla="val 2734"/>
                <a:gd name="f520" fmla="val 2745"/>
                <a:gd name="f521" fmla="val 2058"/>
                <a:gd name="f522" fmla="val 2171"/>
                <a:gd name="f523" fmla="val 1776"/>
                <a:gd name="f524" fmla="val 1991"/>
                <a:gd name="f525" fmla="val 1871"/>
                <a:gd name="f526" fmla="val 1780"/>
                <a:gd name="f527" fmla="val 1771"/>
                <a:gd name="f528" fmla="val 1762"/>
                <a:gd name="f529" fmla="val 351"/>
                <a:gd name="f530" fmla="val 1754"/>
                <a:gd name="f531" fmla="val 379"/>
                <a:gd name="f532" fmla="val 1746"/>
                <a:gd name="f533" fmla="val 1738"/>
                <a:gd name="f534" fmla="val 435"/>
                <a:gd name="f535" fmla="val 1730"/>
                <a:gd name="f536" fmla="val 463"/>
                <a:gd name="f537" fmla="val 1724"/>
                <a:gd name="f538" fmla="val 1717"/>
                <a:gd name="f539" fmla="val 518"/>
                <a:gd name="f540" fmla="val 1715"/>
                <a:gd name="f541" fmla="val 1709"/>
                <a:gd name="f542" fmla="val 1702"/>
                <a:gd name="f543" fmla="val 1695"/>
                <a:gd name="f544" fmla="val 1688"/>
                <a:gd name="f545" fmla="val 406"/>
                <a:gd name="f546" fmla="val 1680"/>
                <a:gd name="f547" fmla="val 1672"/>
                <a:gd name="f548" fmla="val 350"/>
                <a:gd name="f549" fmla="val 1663"/>
                <a:gd name="f550" fmla="val 321"/>
                <a:gd name="f551" fmla="val 1654"/>
                <a:gd name="f552" fmla="val 292"/>
                <a:gd name="f553" fmla="val 1570"/>
                <a:gd name="f554" fmla="val 1447"/>
                <a:gd name="f555" fmla="val 1647"/>
                <a:gd name="f556" fmla="val 1090"/>
                <a:gd name="f557" fmla="val 1101"/>
                <a:gd name="f558" fmla="val 1117"/>
                <a:gd name="f559" fmla="val 1136"/>
                <a:gd name="f560" fmla="val 92"/>
                <a:gd name="f561" fmla="val 1161"/>
                <a:gd name="f562" fmla="val 91"/>
                <a:gd name="f563" fmla="val 1174"/>
                <a:gd name="f564" fmla="val 1187"/>
                <a:gd name="f565" fmla="val 1199"/>
                <a:gd name="f566" fmla="val 1210"/>
                <a:gd name="f567" fmla="val 1222"/>
                <a:gd name="f568" fmla="val 1231"/>
                <a:gd name="f569" fmla="val 1240"/>
                <a:gd name="f570" fmla="val 1248"/>
                <a:gd name="f571" fmla="val 115"/>
                <a:gd name="f572" fmla="val 1256"/>
                <a:gd name="f573" fmla="val 1263"/>
                <a:gd name="f574" fmla="val 130"/>
                <a:gd name="f575" fmla="val 1268"/>
                <a:gd name="f576" fmla="val 137"/>
                <a:gd name="f577" fmla="val 1273"/>
                <a:gd name="f578" fmla="val 146"/>
                <a:gd name="f579" fmla="val 1277"/>
                <a:gd name="f580" fmla="val 156"/>
                <a:gd name="f581" fmla="val 1279"/>
                <a:gd name="f582" fmla="val 167"/>
                <a:gd name="f583" fmla="val 1281"/>
                <a:gd name="f584" fmla="val 178"/>
                <a:gd name="f585" fmla="val 202"/>
                <a:gd name="f586" fmla="val 212"/>
                <a:gd name="f587" fmla="val 232"/>
                <a:gd name="f588" fmla="val 250"/>
                <a:gd name="f589" fmla="val 1255"/>
                <a:gd name="f590" fmla="val 264"/>
                <a:gd name="f591" fmla="val 271"/>
                <a:gd name="f592" fmla="val 1221"/>
                <a:gd name="f593" fmla="val 281"/>
                <a:gd name="f594" fmla="val 1209"/>
                <a:gd name="f595" fmla="val 285"/>
                <a:gd name="f596" fmla="val 1197"/>
                <a:gd name="f597" fmla="val 1185"/>
                <a:gd name="f598" fmla="val 291"/>
                <a:gd name="f599" fmla="val 1171"/>
                <a:gd name="f600" fmla="val 1158"/>
                <a:gd name="f601" fmla="val 978"/>
                <a:gd name="f602" fmla="val 375"/>
                <a:gd name="f603" fmla="val 1148"/>
                <a:gd name="f604" fmla="val 1159"/>
                <a:gd name="f605" fmla="val 377"/>
                <a:gd name="f606" fmla="val 1170"/>
                <a:gd name="f607" fmla="val 378"/>
                <a:gd name="f608" fmla="val 1180"/>
                <a:gd name="f609" fmla="val 1190"/>
                <a:gd name="f610" fmla="val 382"/>
                <a:gd name="f611" fmla="val 1198"/>
                <a:gd name="f612" fmla="val 385"/>
                <a:gd name="f613" fmla="val 1206"/>
                <a:gd name="f614" fmla="val 389"/>
                <a:gd name="f615" fmla="val 1213"/>
                <a:gd name="f616" fmla="val 394"/>
                <a:gd name="f617" fmla="val 400"/>
                <a:gd name="f618" fmla="val 1227"/>
                <a:gd name="f619" fmla="val 1233"/>
                <a:gd name="f620" fmla="val 1238"/>
                <a:gd name="f621" fmla="val 424"/>
                <a:gd name="f622" fmla="val 1243"/>
                <a:gd name="f623" fmla="val 433"/>
                <a:gd name="f624" fmla="val 1247"/>
                <a:gd name="f625" fmla="val 444"/>
                <a:gd name="f626" fmla="val 1251"/>
                <a:gd name="f627" fmla="val 1259"/>
                <a:gd name="f628" fmla="val 485"/>
                <a:gd name="f629" fmla="val 1272"/>
                <a:gd name="f630" fmla="val 1283"/>
                <a:gd name="f631" fmla="val 579"/>
                <a:gd name="f632" fmla="val 1288"/>
                <a:gd name="f633" fmla="val 1292"/>
                <a:gd name="f634" fmla="val 611"/>
                <a:gd name="f635" fmla="val 1297"/>
                <a:gd name="f636" fmla="val 1301"/>
                <a:gd name="f637" fmla="val 1417"/>
                <a:gd name="f638" fmla="val 1413"/>
                <a:gd name="f639" fmla="val 619"/>
                <a:gd name="f640" fmla="val 1406"/>
                <a:gd name="f641" fmla="val 605"/>
                <a:gd name="f642" fmla="val 1401"/>
                <a:gd name="f643" fmla="val 585"/>
                <a:gd name="f644" fmla="val 1395"/>
                <a:gd name="f645" fmla="val 1389"/>
                <a:gd name="f646" fmla="val 1382"/>
                <a:gd name="f647" fmla="val 1376"/>
                <a:gd name="f648" fmla="val 487"/>
                <a:gd name="f649" fmla="val 1368"/>
                <a:gd name="f650" fmla="val 458"/>
                <a:gd name="f651" fmla="val 1362"/>
                <a:gd name="f652" fmla="val 436"/>
                <a:gd name="f653" fmla="val 1354"/>
                <a:gd name="f654" fmla="val 416"/>
                <a:gd name="f655" fmla="val 1346"/>
                <a:gd name="f656" fmla="val 398"/>
                <a:gd name="f657" fmla="val 1336"/>
                <a:gd name="f658" fmla="val 1330"/>
                <a:gd name="f659" fmla="val 374"/>
                <a:gd name="f660" fmla="val 1324"/>
                <a:gd name="f661" fmla="val 1318"/>
                <a:gd name="f662" fmla="val 361"/>
                <a:gd name="f663" fmla="val 1312"/>
                <a:gd name="f664" fmla="val 1305"/>
                <a:gd name="f665" fmla="val 1298"/>
                <a:gd name="f666" fmla="val 1290"/>
                <a:gd name="f667" fmla="val 342"/>
                <a:gd name="f668" fmla="val 1282"/>
                <a:gd name="f669" fmla="val 337"/>
                <a:gd name="f670" fmla="val 335"/>
                <a:gd name="f671" fmla="val 330"/>
                <a:gd name="f672" fmla="val 1304"/>
                <a:gd name="f673" fmla="val 326"/>
                <a:gd name="f674" fmla="val 1314"/>
                <a:gd name="f675" fmla="val 320"/>
                <a:gd name="f676" fmla="val 314"/>
                <a:gd name="f677" fmla="val 1334"/>
                <a:gd name="f678" fmla="val 306"/>
                <a:gd name="f679" fmla="val 1343"/>
                <a:gd name="f680" fmla="val 298"/>
                <a:gd name="f681" fmla="val 1352"/>
                <a:gd name="f682" fmla="val 289"/>
                <a:gd name="f683" fmla="val 1360"/>
                <a:gd name="f684" fmla="val 280"/>
                <a:gd name="f685" fmla="val 1367"/>
                <a:gd name="f686" fmla="val 1374"/>
                <a:gd name="f687" fmla="val 1380"/>
                <a:gd name="f688" fmla="val 1385"/>
                <a:gd name="f689" fmla="val 1392"/>
                <a:gd name="f690" fmla="val 209"/>
                <a:gd name="f691" fmla="val 1394"/>
                <a:gd name="f692" fmla="val 1393"/>
                <a:gd name="f693" fmla="val 160"/>
                <a:gd name="f694" fmla="val 1391"/>
                <a:gd name="f695" fmla="val 1386"/>
                <a:gd name="f696" fmla="val 1381"/>
                <a:gd name="f697" fmla="val 1373"/>
                <a:gd name="f698" fmla="val 1363"/>
                <a:gd name="f699" fmla="val 79"/>
                <a:gd name="f700" fmla="val 1353"/>
                <a:gd name="f701" fmla="val 67"/>
                <a:gd name="f702" fmla="val 1341"/>
                <a:gd name="f703" fmla="val 56"/>
                <a:gd name="f704" fmla="val 1333"/>
                <a:gd name="f705" fmla="val 49"/>
                <a:gd name="f706" fmla="val 43"/>
                <a:gd name="f707" fmla="val 1315"/>
                <a:gd name="f708" fmla="val 38"/>
                <a:gd name="f709" fmla="val 1306"/>
                <a:gd name="f710" fmla="val 33"/>
                <a:gd name="f711" fmla="val 1296"/>
                <a:gd name="f712" fmla="val 1285"/>
                <a:gd name="f713" fmla="val 1275"/>
                <a:gd name="f714" fmla="val 21"/>
                <a:gd name="f715" fmla="val 12"/>
                <a:gd name="f716" fmla="val 1211"/>
                <a:gd name="f717" fmla="val 1181"/>
                <a:gd name="f718" fmla="val 1150"/>
                <a:gd name="f719" fmla="val 5"/>
                <a:gd name="f720" fmla="val 1125"/>
                <a:gd name="f721" fmla="val 1078"/>
                <a:gd name="f722" fmla="val 7"/>
                <a:gd name="f723" fmla="val 1055"/>
                <a:gd name="f724" fmla="val 1034"/>
                <a:gd name="f725" fmla="val 11"/>
                <a:gd name="f726" fmla="val 1014"/>
                <a:gd name="f727" fmla="val 995"/>
                <a:gd name="f728" fmla="val 15"/>
                <a:gd name="f729" fmla="val 852"/>
                <a:gd name="f730" fmla="val 865"/>
                <a:gd name="f731" fmla="val 879"/>
                <a:gd name="f732" fmla="val 32"/>
                <a:gd name="f733" fmla="val 72"/>
                <a:gd name="f734" fmla="val 143"/>
                <a:gd name="f735" fmla="val 196"/>
                <a:gd name="f736" fmla="val 248"/>
                <a:gd name="f737" fmla="val 261"/>
                <a:gd name="f738" fmla="val 272"/>
                <a:gd name="f739" fmla="val 293"/>
                <a:gd name="f740" fmla="val 312"/>
                <a:gd name="f741" fmla="val 338"/>
                <a:gd name="f742" fmla="val 358"/>
                <a:gd name="f743" fmla="val 365"/>
                <a:gd name="f744" fmla="val 388"/>
                <a:gd name="f745" fmla="val 402"/>
                <a:gd name="f746" fmla="val 401"/>
                <a:gd name="f747" fmla="val 387"/>
                <a:gd name="f748" fmla="val 373"/>
                <a:gd name="f749" fmla="val 364"/>
                <a:gd name="f750" fmla="val 353"/>
                <a:gd name="f751" fmla="val 341"/>
                <a:gd name="f752" fmla="val 243"/>
                <a:gd name="f753" fmla="val 215"/>
                <a:gd name="f754" fmla="val 169"/>
                <a:gd name="f755" fmla="val 161"/>
                <a:gd name="f756" fmla="val 153"/>
                <a:gd name="f757" fmla="val 131"/>
                <a:gd name="f758" fmla="val 128"/>
                <a:gd name="f759" fmla="val 126"/>
                <a:gd name="f760" fmla="val 125"/>
                <a:gd name="f761" fmla="val 134"/>
                <a:gd name="f762" fmla="val 149"/>
                <a:gd name="f763" fmla="val 163"/>
                <a:gd name="f764" fmla="val 171"/>
                <a:gd name="f765" fmla="val 181"/>
                <a:gd name="f766" fmla="val 191"/>
                <a:gd name="f767" fmla="val 227"/>
                <a:gd name="f768" fmla="val 268"/>
                <a:gd name="f769" fmla="val 302"/>
                <a:gd name="f770" fmla="val 317"/>
                <a:gd name="f771" fmla="val 331"/>
                <a:gd name="f772" fmla="val 366"/>
                <a:gd name="f773" fmla="val 316"/>
                <a:gd name="f774" fmla="val 276"/>
                <a:gd name="f775" fmla="val 254"/>
                <a:gd name="f776" fmla="val 229"/>
                <a:gd name="f777" fmla="val 204"/>
                <a:gd name="f778" fmla="val 182"/>
                <a:gd name="f779" fmla="val 119"/>
                <a:gd name="f780" fmla="val 84"/>
                <a:gd name="f781" fmla="val 70"/>
                <a:gd name="f782" fmla="val 44"/>
                <a:gd name="f783" fmla="val 34"/>
                <a:gd name="f784" fmla="val 26"/>
                <a:gd name="f785" fmla="val 18"/>
                <a:gd name="f786" fmla="val 16"/>
                <a:gd name="f787" fmla="val 36"/>
                <a:gd name="f788" fmla="val 45"/>
                <a:gd name="f789" fmla="val 55"/>
                <a:gd name="f790" fmla="val 80"/>
                <a:gd name="f791" fmla="val 205"/>
                <a:gd name="f792" fmla="val 228"/>
                <a:gd name="f793" fmla="val 238"/>
                <a:gd name="f794" fmla="val 262"/>
                <a:gd name="f795" fmla="val 284"/>
                <a:gd name="f796" fmla="val 287"/>
                <a:gd name="f797" fmla="val 283"/>
                <a:gd name="f798" fmla="val 259"/>
                <a:gd name="f799" fmla="val 251"/>
                <a:gd name="f800" fmla="val 233"/>
                <a:gd name="f801" fmla="val 188"/>
                <a:gd name="f802" fmla="val 175"/>
                <a:gd name="f803" fmla="val 132"/>
                <a:gd name="f804" fmla="val 74"/>
                <a:gd name="f805" fmla="+- 0 0 0"/>
                <a:gd name="f806" fmla="*/ f3 1 3691"/>
                <a:gd name="f807" fmla="*/ f4 1 641"/>
                <a:gd name="f808" fmla="*/ f805 f0 1"/>
                <a:gd name="f809" fmla="*/ 0 f806 1"/>
                <a:gd name="f810" fmla="*/ 0 f807 1"/>
                <a:gd name="f811" fmla="*/ f808 1 f2"/>
                <a:gd name="f812" fmla="+- f811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</a:cxnLst>
              <a:rect l="l" t="t" r="r" b="b"/>
              <a:pathLst>
                <a:path w="3691" h="641">
                  <a:moveTo>
                    <a:pt x="f8" y="f9"/>
                  </a:move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7"/>
                  </a:lnTo>
                  <a:lnTo>
                    <a:pt x="f25" y="f23"/>
                  </a:lnTo>
                  <a:lnTo>
                    <a:pt x="f26" y="f21"/>
                  </a:lnTo>
                  <a:lnTo>
                    <a:pt x="f27" y="f28"/>
                  </a:lnTo>
                  <a:lnTo>
                    <a:pt x="f29" y="f30"/>
                  </a:lnTo>
                  <a:lnTo>
                    <a:pt x="f31" y="f17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9"/>
                  </a:lnTo>
                  <a:lnTo>
                    <a:pt x="f60" y="f61"/>
                  </a:lnTo>
                  <a:lnTo>
                    <a:pt x="f62" y="f63"/>
                  </a:lnTo>
                  <a:lnTo>
                    <a:pt x="f64" y="f65"/>
                  </a:lnTo>
                  <a:lnTo>
                    <a:pt x="f66" y="f67"/>
                  </a:lnTo>
                  <a:lnTo>
                    <a:pt x="f6" y="f68"/>
                  </a:lnTo>
                  <a:lnTo>
                    <a:pt x="f66" y="f69"/>
                  </a:lnTo>
                  <a:lnTo>
                    <a:pt x="f70" y="f71"/>
                  </a:lnTo>
                  <a:lnTo>
                    <a:pt x="f72" y="f73"/>
                  </a:lnTo>
                  <a:lnTo>
                    <a:pt x="f74" y="f75"/>
                  </a:lnTo>
                  <a:lnTo>
                    <a:pt x="f76" y="f77"/>
                  </a:lnTo>
                  <a:lnTo>
                    <a:pt x="f58" y="f78"/>
                  </a:lnTo>
                  <a:lnTo>
                    <a:pt x="f79" y="f80"/>
                  </a:lnTo>
                  <a:lnTo>
                    <a:pt x="f81" y="f82"/>
                  </a:lnTo>
                  <a:lnTo>
                    <a:pt x="f83" y="f84"/>
                  </a:lnTo>
                  <a:lnTo>
                    <a:pt x="f85" y="f86"/>
                  </a:lnTo>
                  <a:lnTo>
                    <a:pt x="f87" y="f88"/>
                  </a:lnTo>
                  <a:lnTo>
                    <a:pt x="f89" y="f90"/>
                  </a:lnTo>
                  <a:lnTo>
                    <a:pt x="f91" y="f92"/>
                  </a:lnTo>
                  <a:lnTo>
                    <a:pt x="f93" y="f94"/>
                  </a:lnTo>
                  <a:lnTo>
                    <a:pt x="f95" y="f96"/>
                  </a:lnTo>
                  <a:lnTo>
                    <a:pt x="f97" y="f98"/>
                  </a:lnTo>
                  <a:lnTo>
                    <a:pt x="f99" y="f100"/>
                  </a:lnTo>
                  <a:lnTo>
                    <a:pt x="f101" y="f102"/>
                  </a:lnTo>
                  <a:lnTo>
                    <a:pt x="f103" y="f104"/>
                  </a:lnTo>
                  <a:lnTo>
                    <a:pt x="f105" y="f106"/>
                  </a:lnTo>
                  <a:lnTo>
                    <a:pt x="f107" y="f108"/>
                  </a:lnTo>
                  <a:lnTo>
                    <a:pt x="f109" y="f110"/>
                  </a:lnTo>
                  <a:lnTo>
                    <a:pt x="f111" y="f112"/>
                  </a:lnTo>
                  <a:lnTo>
                    <a:pt x="f113" y="f114"/>
                  </a:lnTo>
                  <a:lnTo>
                    <a:pt x="f115" y="f116"/>
                  </a:lnTo>
                  <a:lnTo>
                    <a:pt x="f117" y="f118"/>
                  </a:lnTo>
                  <a:lnTo>
                    <a:pt x="f119" y="f120"/>
                  </a:lnTo>
                  <a:lnTo>
                    <a:pt x="f121" y="f122"/>
                  </a:lnTo>
                  <a:lnTo>
                    <a:pt x="f123" y="f124"/>
                  </a:lnTo>
                  <a:lnTo>
                    <a:pt x="f123" y="f125"/>
                  </a:lnTo>
                  <a:lnTo>
                    <a:pt x="f123" y="f126"/>
                  </a:lnTo>
                  <a:lnTo>
                    <a:pt x="f127" y="f128"/>
                  </a:lnTo>
                  <a:lnTo>
                    <a:pt x="f129" y="f130"/>
                  </a:lnTo>
                  <a:lnTo>
                    <a:pt x="f131" y="f132"/>
                  </a:lnTo>
                  <a:lnTo>
                    <a:pt x="f133" y="f134"/>
                  </a:lnTo>
                  <a:lnTo>
                    <a:pt x="f135" y="f136"/>
                  </a:lnTo>
                  <a:lnTo>
                    <a:pt x="f22" y="f137"/>
                  </a:lnTo>
                  <a:lnTo>
                    <a:pt x="f138" y="f139"/>
                  </a:lnTo>
                  <a:lnTo>
                    <a:pt x="f140" y="f141"/>
                  </a:lnTo>
                  <a:lnTo>
                    <a:pt x="f142" y="f143"/>
                  </a:lnTo>
                  <a:lnTo>
                    <a:pt x="f144" y="f145"/>
                  </a:lnTo>
                  <a:lnTo>
                    <a:pt x="f146" y="f147"/>
                  </a:lnTo>
                  <a:lnTo>
                    <a:pt x="f148" y="f149"/>
                  </a:lnTo>
                  <a:lnTo>
                    <a:pt x="f150" y="f151"/>
                  </a:lnTo>
                  <a:lnTo>
                    <a:pt x="f99" y="f152"/>
                  </a:lnTo>
                  <a:lnTo>
                    <a:pt x="f153" y="f152"/>
                  </a:lnTo>
                  <a:lnTo>
                    <a:pt x="f154" y="f152"/>
                  </a:lnTo>
                  <a:lnTo>
                    <a:pt x="f155" y="f156"/>
                  </a:lnTo>
                  <a:lnTo>
                    <a:pt x="f157" y="f147"/>
                  </a:lnTo>
                  <a:lnTo>
                    <a:pt x="f38" y="f158"/>
                  </a:lnTo>
                  <a:lnTo>
                    <a:pt x="f159" y="f160"/>
                  </a:lnTo>
                  <a:lnTo>
                    <a:pt x="f44" y="f161"/>
                  </a:lnTo>
                  <a:lnTo>
                    <a:pt x="f85" y="f162"/>
                  </a:lnTo>
                  <a:lnTo>
                    <a:pt x="f163" y="f137"/>
                  </a:lnTo>
                  <a:lnTo>
                    <a:pt x="f164" y="f165"/>
                  </a:lnTo>
                  <a:lnTo>
                    <a:pt x="f54" y="f166"/>
                  </a:lnTo>
                  <a:lnTo>
                    <a:pt x="f163" y="f167"/>
                  </a:lnTo>
                  <a:lnTo>
                    <a:pt x="f168" y="f169"/>
                  </a:lnTo>
                  <a:lnTo>
                    <a:pt x="f159" y="f170"/>
                  </a:lnTo>
                  <a:lnTo>
                    <a:pt x="f171" y="f172"/>
                  </a:lnTo>
                  <a:lnTo>
                    <a:pt x="f173" y="f174"/>
                  </a:lnTo>
                  <a:lnTo>
                    <a:pt x="f175" y="f176"/>
                  </a:lnTo>
                  <a:lnTo>
                    <a:pt x="f177" y="f5"/>
                  </a:lnTo>
                  <a:lnTo>
                    <a:pt x="f178" y="f176"/>
                  </a:lnTo>
                  <a:lnTo>
                    <a:pt x="f146" y="f179"/>
                  </a:lnTo>
                  <a:lnTo>
                    <a:pt x="f180" y="f181"/>
                  </a:lnTo>
                  <a:lnTo>
                    <a:pt x="f135" y="f169"/>
                  </a:lnTo>
                  <a:lnTo>
                    <a:pt x="f20" y="f182"/>
                  </a:lnTo>
                  <a:lnTo>
                    <a:pt x="f183" y="f184"/>
                  </a:lnTo>
                  <a:lnTo>
                    <a:pt x="f185" y="f186"/>
                  </a:lnTo>
                  <a:lnTo>
                    <a:pt x="f187" y="f188"/>
                  </a:lnTo>
                  <a:lnTo>
                    <a:pt x="f189" y="f190"/>
                  </a:lnTo>
                  <a:lnTo>
                    <a:pt x="f191" y="f192"/>
                  </a:lnTo>
                  <a:lnTo>
                    <a:pt x="f193" y="f194"/>
                  </a:lnTo>
                  <a:lnTo>
                    <a:pt x="f195" y="f160"/>
                  </a:lnTo>
                  <a:lnTo>
                    <a:pt x="f196" y="f197"/>
                  </a:lnTo>
                  <a:lnTo>
                    <a:pt x="f198" y="f199"/>
                  </a:lnTo>
                  <a:lnTo>
                    <a:pt x="f200" y="f201"/>
                  </a:lnTo>
                  <a:lnTo>
                    <a:pt x="f202" y="f203"/>
                  </a:lnTo>
                  <a:lnTo>
                    <a:pt x="f200" y="f204"/>
                  </a:lnTo>
                  <a:lnTo>
                    <a:pt x="f205" y="f206"/>
                  </a:lnTo>
                  <a:lnTo>
                    <a:pt x="f207" y="f208"/>
                  </a:lnTo>
                  <a:lnTo>
                    <a:pt x="f209" y="f210"/>
                  </a:lnTo>
                  <a:lnTo>
                    <a:pt x="f211" y="f212"/>
                  </a:lnTo>
                  <a:lnTo>
                    <a:pt x="f213" y="f214"/>
                  </a:lnTo>
                  <a:lnTo>
                    <a:pt x="f215" y="f216"/>
                  </a:lnTo>
                  <a:lnTo>
                    <a:pt x="f189" y="f217"/>
                  </a:lnTo>
                  <a:lnTo>
                    <a:pt x="f218" y="f219"/>
                  </a:lnTo>
                  <a:lnTo>
                    <a:pt x="f220" y="f221"/>
                  </a:lnTo>
                  <a:lnTo>
                    <a:pt x="f222" y="f223"/>
                  </a:lnTo>
                  <a:lnTo>
                    <a:pt x="f224" y="f225"/>
                  </a:lnTo>
                  <a:lnTo>
                    <a:pt x="f123" y="f226"/>
                  </a:lnTo>
                  <a:lnTo>
                    <a:pt x="f227" y="f228"/>
                  </a:lnTo>
                  <a:lnTo>
                    <a:pt x="f180" y="f229"/>
                  </a:lnTo>
                  <a:lnTo>
                    <a:pt x="f230" y="f231"/>
                  </a:lnTo>
                  <a:lnTo>
                    <a:pt x="f178" y="f232"/>
                  </a:lnTo>
                  <a:lnTo>
                    <a:pt x="f233" y="f234"/>
                  </a:lnTo>
                  <a:lnTo>
                    <a:pt x="f235" y="f236"/>
                  </a:lnTo>
                  <a:lnTo>
                    <a:pt x="f237" y="f238"/>
                  </a:lnTo>
                  <a:lnTo>
                    <a:pt x="f239" y="f240"/>
                  </a:lnTo>
                  <a:lnTo>
                    <a:pt x="f95" y="f241"/>
                  </a:lnTo>
                  <a:lnTo>
                    <a:pt x="f242" y="f243"/>
                  </a:lnTo>
                  <a:lnTo>
                    <a:pt x="f244" y="f245"/>
                  </a:lnTo>
                  <a:lnTo>
                    <a:pt x="f246" y="f247"/>
                  </a:lnTo>
                  <a:lnTo>
                    <a:pt x="f248" y="f249"/>
                  </a:lnTo>
                  <a:lnTo>
                    <a:pt x="f250" y="f69"/>
                  </a:lnTo>
                  <a:lnTo>
                    <a:pt x="f157" y="f251"/>
                  </a:lnTo>
                  <a:lnTo>
                    <a:pt x="f252" y="f68"/>
                  </a:lnTo>
                  <a:lnTo>
                    <a:pt x="f253" y="f254"/>
                  </a:lnTo>
                  <a:lnTo>
                    <a:pt x="f252" y="f255"/>
                  </a:lnTo>
                  <a:lnTo>
                    <a:pt x="f157" y="f256"/>
                  </a:lnTo>
                  <a:lnTo>
                    <a:pt x="f250" y="f257"/>
                  </a:lnTo>
                  <a:lnTo>
                    <a:pt x="f258" y="f259"/>
                  </a:lnTo>
                  <a:lnTo>
                    <a:pt x="f260" y="f261"/>
                  </a:lnTo>
                  <a:lnTo>
                    <a:pt x="f262" y="f263"/>
                  </a:lnTo>
                  <a:lnTo>
                    <a:pt x="f264" y="f265"/>
                  </a:lnTo>
                  <a:lnTo>
                    <a:pt x="f266" y="f267"/>
                  </a:lnTo>
                  <a:lnTo>
                    <a:pt x="f268" y="f269"/>
                  </a:lnTo>
                  <a:lnTo>
                    <a:pt x="f97" y="f270"/>
                  </a:lnTo>
                  <a:lnTo>
                    <a:pt x="f271" y="f272"/>
                  </a:lnTo>
                  <a:lnTo>
                    <a:pt x="f26" y="f273"/>
                  </a:lnTo>
                  <a:lnTo>
                    <a:pt x="f274" y="f275"/>
                  </a:lnTo>
                  <a:lnTo>
                    <a:pt x="f276" y="f277"/>
                  </a:lnTo>
                  <a:lnTo>
                    <a:pt x="f278" y="f279"/>
                  </a:lnTo>
                  <a:lnTo>
                    <a:pt x="f280" y="f279"/>
                  </a:lnTo>
                  <a:lnTo>
                    <a:pt x="f109" y="f279"/>
                  </a:lnTo>
                  <a:lnTo>
                    <a:pt x="f281" y="f275"/>
                  </a:lnTo>
                  <a:lnTo>
                    <a:pt x="f282" y="f273"/>
                  </a:lnTo>
                  <a:lnTo>
                    <a:pt x="f283" y="f284"/>
                  </a:lnTo>
                  <a:lnTo>
                    <a:pt x="f285" y="f269"/>
                  </a:lnTo>
                  <a:lnTo>
                    <a:pt x="f189" y="f286"/>
                  </a:lnTo>
                  <a:lnTo>
                    <a:pt x="f287" y="f288"/>
                  </a:lnTo>
                  <a:lnTo>
                    <a:pt x="f195" y="f289"/>
                  </a:lnTo>
                  <a:lnTo>
                    <a:pt x="f8" y="f9"/>
                  </a:lnTo>
                  <a:close/>
                  <a:moveTo>
                    <a:pt x="f290" y="f291"/>
                  </a:moveTo>
                  <a:lnTo>
                    <a:pt x="f292" y="f291"/>
                  </a:lnTo>
                  <a:lnTo>
                    <a:pt x="f292" y="f158"/>
                  </a:lnTo>
                  <a:lnTo>
                    <a:pt x="f293" y="f158"/>
                  </a:lnTo>
                  <a:lnTo>
                    <a:pt x="f293" y="f294"/>
                  </a:lnTo>
                  <a:lnTo>
                    <a:pt x="f295" y="f294"/>
                  </a:lnTo>
                  <a:lnTo>
                    <a:pt x="f295" y="f296"/>
                  </a:lnTo>
                  <a:lnTo>
                    <a:pt x="f297" y="f296"/>
                  </a:lnTo>
                  <a:lnTo>
                    <a:pt x="f297" y="f272"/>
                  </a:lnTo>
                  <a:lnTo>
                    <a:pt x="f292" y="f272"/>
                  </a:lnTo>
                  <a:lnTo>
                    <a:pt x="f292" y="f80"/>
                  </a:lnTo>
                  <a:lnTo>
                    <a:pt x="f290" y="f80"/>
                  </a:lnTo>
                  <a:lnTo>
                    <a:pt x="f290" y="f291"/>
                  </a:lnTo>
                  <a:close/>
                  <a:moveTo>
                    <a:pt x="f298" y="f286"/>
                  </a:moveTo>
                  <a:lnTo>
                    <a:pt x="f299" y="f300"/>
                  </a:lnTo>
                  <a:lnTo>
                    <a:pt x="f301" y="f302"/>
                  </a:lnTo>
                  <a:lnTo>
                    <a:pt x="f303" y="f304"/>
                  </a:lnTo>
                  <a:lnTo>
                    <a:pt x="f305" y="f306"/>
                  </a:lnTo>
                  <a:lnTo>
                    <a:pt x="f307" y="f308"/>
                  </a:lnTo>
                  <a:lnTo>
                    <a:pt x="f309" y="f310"/>
                  </a:lnTo>
                  <a:lnTo>
                    <a:pt x="f311" y="f277"/>
                  </a:lnTo>
                  <a:lnTo>
                    <a:pt x="f312" y="f277"/>
                  </a:lnTo>
                  <a:lnTo>
                    <a:pt x="f313" y="f277"/>
                  </a:lnTo>
                  <a:lnTo>
                    <a:pt x="f314" y="f310"/>
                  </a:lnTo>
                  <a:lnTo>
                    <a:pt x="f315" y="f275"/>
                  </a:lnTo>
                  <a:lnTo>
                    <a:pt x="f316" y="f59"/>
                  </a:lnTo>
                  <a:lnTo>
                    <a:pt x="f317" y="f306"/>
                  </a:lnTo>
                  <a:lnTo>
                    <a:pt x="f318" y="f272"/>
                  </a:lnTo>
                  <a:lnTo>
                    <a:pt x="f319" y="f320"/>
                  </a:lnTo>
                  <a:lnTo>
                    <a:pt x="f321" y="f322"/>
                  </a:lnTo>
                  <a:lnTo>
                    <a:pt x="f323" y="f61"/>
                  </a:lnTo>
                  <a:lnTo>
                    <a:pt x="f324" y="f325"/>
                  </a:lnTo>
                  <a:lnTo>
                    <a:pt x="f326" y="f327"/>
                  </a:lnTo>
                  <a:lnTo>
                    <a:pt x="f328" y="f263"/>
                  </a:lnTo>
                  <a:lnTo>
                    <a:pt x="f329" y="f330"/>
                  </a:lnTo>
                  <a:lnTo>
                    <a:pt x="f331" y="f332"/>
                  </a:lnTo>
                  <a:lnTo>
                    <a:pt x="f333" y="f334"/>
                  </a:lnTo>
                  <a:lnTo>
                    <a:pt x="f335" y="f336"/>
                  </a:lnTo>
                  <a:lnTo>
                    <a:pt x="f337" y="f338"/>
                  </a:lnTo>
                  <a:lnTo>
                    <a:pt x="f339" y="f340"/>
                  </a:lnTo>
                  <a:lnTo>
                    <a:pt x="f341" y="f254"/>
                  </a:lnTo>
                  <a:lnTo>
                    <a:pt x="f342" y="f343"/>
                  </a:lnTo>
                  <a:lnTo>
                    <a:pt x="f344" y="f345"/>
                  </a:lnTo>
                  <a:lnTo>
                    <a:pt x="f346" y="f347"/>
                  </a:lnTo>
                  <a:lnTo>
                    <a:pt x="f348" y="f349"/>
                  </a:lnTo>
                  <a:lnTo>
                    <a:pt x="f350" y="f351"/>
                  </a:lnTo>
                  <a:lnTo>
                    <a:pt x="f352" y="f75"/>
                  </a:lnTo>
                  <a:lnTo>
                    <a:pt x="f353" y="f354"/>
                  </a:lnTo>
                  <a:lnTo>
                    <a:pt x="f355" y="f356"/>
                  </a:lnTo>
                  <a:lnTo>
                    <a:pt x="f357" y="f86"/>
                  </a:lnTo>
                  <a:lnTo>
                    <a:pt x="f357" y="f358"/>
                  </a:lnTo>
                  <a:lnTo>
                    <a:pt x="f355" y="f359"/>
                  </a:lnTo>
                  <a:lnTo>
                    <a:pt x="f360" y="f361"/>
                  </a:lnTo>
                  <a:lnTo>
                    <a:pt x="f362" y="f98"/>
                  </a:lnTo>
                  <a:lnTo>
                    <a:pt x="f363" y="f364"/>
                  </a:lnTo>
                  <a:lnTo>
                    <a:pt x="f365" y="f366"/>
                  </a:lnTo>
                  <a:lnTo>
                    <a:pt x="f367" y="f368"/>
                  </a:lnTo>
                  <a:lnTo>
                    <a:pt x="f369" y="f370"/>
                  </a:lnTo>
                  <a:lnTo>
                    <a:pt x="f371" y="f114"/>
                  </a:lnTo>
                  <a:lnTo>
                    <a:pt x="f372" y="f373"/>
                  </a:lnTo>
                  <a:lnTo>
                    <a:pt x="f374" y="f375"/>
                  </a:lnTo>
                  <a:lnTo>
                    <a:pt x="f376" y="f122"/>
                  </a:lnTo>
                  <a:lnTo>
                    <a:pt x="f377" y="f378"/>
                  </a:lnTo>
                  <a:lnTo>
                    <a:pt x="f379" y="f125"/>
                  </a:lnTo>
                  <a:lnTo>
                    <a:pt x="f380" y="f201"/>
                  </a:lnTo>
                  <a:lnTo>
                    <a:pt x="f381" y="f382"/>
                  </a:lnTo>
                  <a:lnTo>
                    <a:pt x="f383" y="f384"/>
                  </a:lnTo>
                  <a:lnTo>
                    <a:pt x="f385" y="f386"/>
                  </a:lnTo>
                  <a:lnTo>
                    <a:pt x="f387" y="f388"/>
                  </a:lnTo>
                  <a:lnTo>
                    <a:pt x="f389" y="f390"/>
                  </a:lnTo>
                  <a:lnTo>
                    <a:pt x="f391" y="f392"/>
                  </a:lnTo>
                  <a:lnTo>
                    <a:pt x="f393" y="f139"/>
                  </a:lnTo>
                  <a:lnTo>
                    <a:pt x="f394" y="f141"/>
                  </a:lnTo>
                  <a:lnTo>
                    <a:pt x="f395" y="f396"/>
                  </a:lnTo>
                  <a:lnTo>
                    <a:pt x="f397" y="f398"/>
                  </a:lnTo>
                  <a:lnTo>
                    <a:pt x="f399" y="f400"/>
                  </a:lnTo>
                  <a:lnTo>
                    <a:pt x="f401" y="f151"/>
                  </a:lnTo>
                  <a:lnTo>
                    <a:pt x="f402" y="f152"/>
                  </a:lnTo>
                  <a:lnTo>
                    <a:pt x="f403" y="f151"/>
                  </a:lnTo>
                  <a:lnTo>
                    <a:pt x="f404" y="f156"/>
                  </a:lnTo>
                  <a:lnTo>
                    <a:pt x="f405" y="f400"/>
                  </a:lnTo>
                  <a:lnTo>
                    <a:pt x="f406" y="f407"/>
                  </a:lnTo>
                  <a:lnTo>
                    <a:pt x="f408" y="f409"/>
                  </a:lnTo>
                  <a:lnTo>
                    <a:pt x="f301" y="f396"/>
                  </a:lnTo>
                  <a:lnTo>
                    <a:pt x="f299" y="f161"/>
                  </a:lnTo>
                  <a:lnTo>
                    <a:pt x="f410" y="f162"/>
                  </a:lnTo>
                  <a:lnTo>
                    <a:pt x="f411" y="f412"/>
                  </a:lnTo>
                  <a:lnTo>
                    <a:pt x="f413" y="f414"/>
                  </a:lnTo>
                  <a:lnTo>
                    <a:pt x="f415" y="f416"/>
                  </a:lnTo>
                  <a:lnTo>
                    <a:pt x="f417" y="f418"/>
                  </a:lnTo>
                  <a:lnTo>
                    <a:pt x="f419" y="f170"/>
                  </a:lnTo>
                  <a:lnTo>
                    <a:pt x="f420" y="f172"/>
                  </a:lnTo>
                  <a:lnTo>
                    <a:pt x="f421" y="f174"/>
                  </a:lnTo>
                  <a:lnTo>
                    <a:pt x="f422" y="f176"/>
                  </a:lnTo>
                  <a:lnTo>
                    <a:pt x="f423" y="f5"/>
                  </a:lnTo>
                  <a:lnTo>
                    <a:pt x="f424" y="f176"/>
                  </a:lnTo>
                  <a:lnTo>
                    <a:pt x="f425" y="f426"/>
                  </a:lnTo>
                  <a:lnTo>
                    <a:pt x="f427" y="f179"/>
                  </a:lnTo>
                  <a:lnTo>
                    <a:pt x="f428" y="f172"/>
                  </a:lnTo>
                  <a:lnTo>
                    <a:pt x="f429" y="f170"/>
                  </a:lnTo>
                  <a:lnTo>
                    <a:pt x="f393" y="f418"/>
                  </a:lnTo>
                  <a:lnTo>
                    <a:pt x="f326" y="f430"/>
                  </a:lnTo>
                  <a:lnTo>
                    <a:pt x="f431" y="f432"/>
                  </a:lnTo>
                  <a:lnTo>
                    <a:pt x="f433" y="f434"/>
                  </a:lnTo>
                  <a:lnTo>
                    <a:pt x="f435" y="f436"/>
                  </a:lnTo>
                  <a:lnTo>
                    <a:pt x="f341" y="f437"/>
                  </a:lnTo>
                  <a:lnTo>
                    <a:pt x="f438" y="f439"/>
                  </a:lnTo>
                  <a:lnTo>
                    <a:pt x="f440" y="f441"/>
                  </a:lnTo>
                  <a:lnTo>
                    <a:pt x="f442" y="f443"/>
                  </a:lnTo>
                  <a:lnTo>
                    <a:pt x="f444" y="f192"/>
                  </a:lnTo>
                  <a:lnTo>
                    <a:pt x="f445" y="f446"/>
                  </a:lnTo>
                  <a:lnTo>
                    <a:pt x="f447" y="f448"/>
                  </a:lnTo>
                  <a:lnTo>
                    <a:pt x="f449" y="f450"/>
                  </a:lnTo>
                  <a:lnTo>
                    <a:pt x="f451" y="f137"/>
                  </a:lnTo>
                  <a:lnTo>
                    <a:pt x="f452" y="f134"/>
                  </a:lnTo>
                  <a:lnTo>
                    <a:pt x="f453" y="f454"/>
                  </a:lnTo>
                  <a:lnTo>
                    <a:pt x="f455" y="f126"/>
                  </a:lnTo>
                  <a:lnTo>
                    <a:pt x="f456" y="f378"/>
                  </a:lnTo>
                  <a:lnTo>
                    <a:pt x="f457" y="f458"/>
                  </a:lnTo>
                  <a:lnTo>
                    <a:pt x="f459" y="f116"/>
                  </a:lnTo>
                  <a:lnTo>
                    <a:pt x="f460" y="f461"/>
                  </a:lnTo>
                  <a:lnTo>
                    <a:pt x="f462" y="f463"/>
                  </a:lnTo>
                  <a:lnTo>
                    <a:pt x="f464" y="f465"/>
                  </a:lnTo>
                  <a:lnTo>
                    <a:pt x="f466" y="f467"/>
                  </a:lnTo>
                  <a:lnTo>
                    <a:pt x="f468" y="f469"/>
                  </a:lnTo>
                  <a:lnTo>
                    <a:pt x="f470" y="f358"/>
                  </a:lnTo>
                  <a:lnTo>
                    <a:pt x="f470" y="f225"/>
                  </a:lnTo>
                  <a:lnTo>
                    <a:pt x="f470" y="f471"/>
                  </a:lnTo>
                  <a:lnTo>
                    <a:pt x="f468" y="f472"/>
                  </a:lnTo>
                  <a:lnTo>
                    <a:pt x="f466" y="f77"/>
                  </a:lnTo>
                  <a:lnTo>
                    <a:pt x="f473" y="f474"/>
                  </a:lnTo>
                  <a:lnTo>
                    <a:pt x="f475" y="f476"/>
                  </a:lnTo>
                  <a:lnTo>
                    <a:pt x="f477" y="f478"/>
                  </a:lnTo>
                  <a:lnTo>
                    <a:pt x="f479" y="f480"/>
                  </a:lnTo>
                  <a:lnTo>
                    <a:pt x="f481" y="f482"/>
                  </a:lnTo>
                  <a:lnTo>
                    <a:pt x="f483" y="f340"/>
                  </a:lnTo>
                  <a:lnTo>
                    <a:pt x="f484" y="f485"/>
                  </a:lnTo>
                  <a:lnTo>
                    <a:pt x="f486" y="f259"/>
                  </a:lnTo>
                  <a:lnTo>
                    <a:pt x="f487" y="f488"/>
                  </a:lnTo>
                  <a:lnTo>
                    <a:pt x="f489" y="f325"/>
                  </a:lnTo>
                  <a:lnTo>
                    <a:pt x="f490" y="f320"/>
                  </a:lnTo>
                  <a:lnTo>
                    <a:pt x="f491" y="f310"/>
                  </a:lnTo>
                  <a:lnTo>
                    <a:pt x="f492" y="f493"/>
                  </a:lnTo>
                  <a:lnTo>
                    <a:pt x="f445" y="f494"/>
                  </a:lnTo>
                  <a:lnTo>
                    <a:pt x="f444" y="f495"/>
                  </a:lnTo>
                  <a:lnTo>
                    <a:pt x="f496" y="f497"/>
                  </a:lnTo>
                  <a:lnTo>
                    <a:pt x="f498" y="f499"/>
                  </a:lnTo>
                  <a:lnTo>
                    <a:pt x="f438" y="f500"/>
                  </a:lnTo>
                  <a:lnTo>
                    <a:pt x="f501" y="f502"/>
                  </a:lnTo>
                  <a:lnTo>
                    <a:pt x="f503" y="f504"/>
                  </a:lnTo>
                  <a:lnTo>
                    <a:pt x="f505" y="f506"/>
                  </a:lnTo>
                  <a:lnTo>
                    <a:pt x="f329" y="f507"/>
                  </a:lnTo>
                  <a:lnTo>
                    <a:pt x="f508" y="f509"/>
                  </a:lnTo>
                  <a:lnTo>
                    <a:pt x="f393" y="f30"/>
                  </a:lnTo>
                  <a:lnTo>
                    <a:pt x="f429" y="f28"/>
                  </a:lnTo>
                  <a:lnTo>
                    <a:pt x="f428" y="f21"/>
                  </a:lnTo>
                  <a:lnTo>
                    <a:pt x="f510" y="f511"/>
                  </a:lnTo>
                  <a:lnTo>
                    <a:pt x="f315" y="f23"/>
                  </a:lnTo>
                  <a:lnTo>
                    <a:pt x="f512" y="f7"/>
                  </a:lnTo>
                  <a:lnTo>
                    <a:pt x="f513" y="f23"/>
                  </a:lnTo>
                  <a:lnTo>
                    <a:pt x="f309" y="f514"/>
                  </a:lnTo>
                  <a:lnTo>
                    <a:pt x="f515" y="f28"/>
                  </a:lnTo>
                  <a:lnTo>
                    <a:pt x="f516" y="f30"/>
                  </a:lnTo>
                  <a:lnTo>
                    <a:pt x="f517" y="f509"/>
                  </a:lnTo>
                  <a:lnTo>
                    <a:pt x="f518" y="f15"/>
                  </a:lnTo>
                  <a:lnTo>
                    <a:pt x="f519" y="f37"/>
                  </a:lnTo>
                  <a:lnTo>
                    <a:pt x="f520" y="f504"/>
                  </a:lnTo>
                  <a:lnTo>
                    <a:pt x="f298" y="f286"/>
                  </a:lnTo>
                  <a:close/>
                  <a:moveTo>
                    <a:pt x="f521" y="f294"/>
                  </a:moveTo>
                  <a:lnTo>
                    <a:pt x="f521" y="f296"/>
                  </a:lnTo>
                  <a:lnTo>
                    <a:pt x="f522" y="f296"/>
                  </a:lnTo>
                  <a:lnTo>
                    <a:pt x="f522" y="f294"/>
                  </a:lnTo>
                  <a:lnTo>
                    <a:pt x="f521" y="f294"/>
                  </a:lnTo>
                  <a:close/>
                  <a:moveTo>
                    <a:pt x="f523" y="f296"/>
                  </a:moveTo>
                  <a:lnTo>
                    <a:pt x="f524" y="f294"/>
                  </a:lnTo>
                  <a:lnTo>
                    <a:pt x="f525" y="f294"/>
                  </a:lnTo>
                  <a:lnTo>
                    <a:pt x="f526" y="f92"/>
                  </a:lnTo>
                  <a:lnTo>
                    <a:pt x="f527" y="f86"/>
                  </a:lnTo>
                  <a:lnTo>
                    <a:pt x="f528" y="f529"/>
                  </a:lnTo>
                  <a:lnTo>
                    <a:pt x="f530" y="f531"/>
                  </a:lnTo>
                  <a:lnTo>
                    <a:pt x="f532" y="f73"/>
                  </a:lnTo>
                  <a:lnTo>
                    <a:pt x="f533" y="f534"/>
                  </a:lnTo>
                  <a:lnTo>
                    <a:pt x="f535" y="f536"/>
                  </a:lnTo>
                  <a:lnTo>
                    <a:pt x="f537" y="f65"/>
                  </a:lnTo>
                  <a:lnTo>
                    <a:pt x="f538" y="f539"/>
                  </a:lnTo>
                  <a:lnTo>
                    <a:pt x="f540" y="f539"/>
                  </a:lnTo>
                  <a:lnTo>
                    <a:pt x="f541" y="f65"/>
                  </a:lnTo>
                  <a:lnTo>
                    <a:pt x="f542" y="f254"/>
                  </a:lnTo>
                  <a:lnTo>
                    <a:pt x="f543" y="f347"/>
                  </a:lnTo>
                  <a:lnTo>
                    <a:pt x="f544" y="f545"/>
                  </a:lnTo>
                  <a:lnTo>
                    <a:pt x="f546" y="f531"/>
                  </a:lnTo>
                  <a:lnTo>
                    <a:pt x="f547" y="f548"/>
                  </a:lnTo>
                  <a:lnTo>
                    <a:pt x="f549" y="f550"/>
                  </a:lnTo>
                  <a:lnTo>
                    <a:pt x="f551" y="f552"/>
                  </a:lnTo>
                  <a:lnTo>
                    <a:pt x="f553" y="f294"/>
                  </a:lnTo>
                  <a:lnTo>
                    <a:pt x="f554" y="f294"/>
                  </a:lnTo>
                  <a:lnTo>
                    <a:pt x="f555" y="f296"/>
                  </a:lnTo>
                  <a:lnTo>
                    <a:pt x="f523" y="f296"/>
                  </a:lnTo>
                  <a:close/>
                  <a:moveTo>
                    <a:pt x="f556" y="f149"/>
                  </a:moveTo>
                  <a:lnTo>
                    <a:pt x="f557" y="f151"/>
                  </a:lnTo>
                  <a:lnTo>
                    <a:pt x="f558" y="f194"/>
                  </a:lnTo>
                  <a:lnTo>
                    <a:pt x="f559" y="f560"/>
                  </a:lnTo>
                  <a:lnTo>
                    <a:pt x="f561" y="f562"/>
                  </a:lnTo>
                  <a:lnTo>
                    <a:pt x="f563" y="f560"/>
                  </a:lnTo>
                  <a:lnTo>
                    <a:pt x="f564" y="f194"/>
                  </a:lnTo>
                  <a:lnTo>
                    <a:pt x="f565" y="f151"/>
                  </a:lnTo>
                  <a:lnTo>
                    <a:pt x="f566" y="f149"/>
                  </a:lnTo>
                  <a:lnTo>
                    <a:pt x="f567" y="f147"/>
                  </a:lnTo>
                  <a:lnTo>
                    <a:pt x="f568" y="f409"/>
                  </a:lnTo>
                  <a:lnTo>
                    <a:pt x="f569" y="f396"/>
                  </a:lnTo>
                  <a:lnTo>
                    <a:pt x="f570" y="f571"/>
                  </a:lnTo>
                  <a:lnTo>
                    <a:pt x="f572" y="f392"/>
                  </a:lnTo>
                  <a:lnTo>
                    <a:pt x="f573" y="f574"/>
                  </a:lnTo>
                  <a:lnTo>
                    <a:pt x="f575" y="f576"/>
                  </a:lnTo>
                  <a:lnTo>
                    <a:pt x="f577" y="f578"/>
                  </a:lnTo>
                  <a:lnTo>
                    <a:pt x="f579" y="f580"/>
                  </a:lnTo>
                  <a:lnTo>
                    <a:pt x="f581" y="f582"/>
                  </a:lnTo>
                  <a:lnTo>
                    <a:pt x="f583" y="f584"/>
                  </a:lnTo>
                  <a:lnTo>
                    <a:pt x="f583" y="f458"/>
                  </a:lnTo>
                  <a:lnTo>
                    <a:pt x="f583" y="f585"/>
                  </a:lnTo>
                  <a:lnTo>
                    <a:pt x="f581" y="f586"/>
                  </a:lnTo>
                  <a:lnTo>
                    <a:pt x="f579" y="f461"/>
                  </a:lnTo>
                  <a:lnTo>
                    <a:pt x="f577" y="f587"/>
                  </a:lnTo>
                  <a:lnTo>
                    <a:pt x="f575" y="f104"/>
                  </a:lnTo>
                  <a:lnTo>
                    <a:pt x="f573" y="f588"/>
                  </a:lnTo>
                  <a:lnTo>
                    <a:pt x="f589" y="f364"/>
                  </a:lnTo>
                  <a:lnTo>
                    <a:pt x="f570" y="f590"/>
                  </a:lnTo>
                  <a:lnTo>
                    <a:pt x="f569" y="f591"/>
                  </a:lnTo>
                  <a:lnTo>
                    <a:pt x="f568" y="f216"/>
                  </a:lnTo>
                  <a:lnTo>
                    <a:pt x="f592" y="f593"/>
                  </a:lnTo>
                  <a:lnTo>
                    <a:pt x="f594" y="f595"/>
                  </a:lnTo>
                  <a:lnTo>
                    <a:pt x="f596" y="f217"/>
                  </a:lnTo>
                  <a:lnTo>
                    <a:pt x="f597" y="f598"/>
                  </a:lnTo>
                  <a:lnTo>
                    <a:pt x="f599" y="f552"/>
                  </a:lnTo>
                  <a:lnTo>
                    <a:pt x="f600" y="f552"/>
                  </a:lnTo>
                  <a:lnTo>
                    <a:pt x="f556" y="f552"/>
                  </a:lnTo>
                  <a:lnTo>
                    <a:pt x="f556" y="f149"/>
                  </a:lnTo>
                  <a:close/>
                  <a:moveTo>
                    <a:pt x="f601" y="f296"/>
                  </a:moveTo>
                  <a:lnTo>
                    <a:pt x="f556" y="f296"/>
                  </a:lnTo>
                  <a:lnTo>
                    <a:pt x="f556" y="f602"/>
                  </a:lnTo>
                  <a:lnTo>
                    <a:pt x="f603" y="f602"/>
                  </a:lnTo>
                  <a:lnTo>
                    <a:pt x="f604" y="f605"/>
                  </a:lnTo>
                  <a:lnTo>
                    <a:pt x="f606" y="f607"/>
                  </a:lnTo>
                  <a:lnTo>
                    <a:pt x="f608" y="f77"/>
                  </a:lnTo>
                  <a:lnTo>
                    <a:pt x="f609" y="f610"/>
                  </a:lnTo>
                  <a:lnTo>
                    <a:pt x="f611" y="f612"/>
                  </a:lnTo>
                  <a:lnTo>
                    <a:pt x="f613" y="f614"/>
                  </a:lnTo>
                  <a:lnTo>
                    <a:pt x="f615" y="f616"/>
                  </a:lnTo>
                  <a:lnTo>
                    <a:pt x="f592" y="f617"/>
                  </a:lnTo>
                  <a:lnTo>
                    <a:pt x="f618" y="f73"/>
                  </a:lnTo>
                  <a:lnTo>
                    <a:pt x="f619" y="f351"/>
                  </a:lnTo>
                  <a:lnTo>
                    <a:pt x="f620" y="f621"/>
                  </a:lnTo>
                  <a:lnTo>
                    <a:pt x="f622" y="f623"/>
                  </a:lnTo>
                  <a:lnTo>
                    <a:pt x="f624" y="f625"/>
                  </a:lnTo>
                  <a:lnTo>
                    <a:pt x="f626" y="f482"/>
                  </a:lnTo>
                  <a:lnTo>
                    <a:pt x="f589" y="f340"/>
                  </a:lnTo>
                  <a:lnTo>
                    <a:pt x="f627" y="f628"/>
                  </a:lnTo>
                  <a:lnTo>
                    <a:pt x="f629" y="f272"/>
                  </a:lnTo>
                  <a:lnTo>
                    <a:pt x="f630" y="f631"/>
                  </a:lnTo>
                  <a:lnTo>
                    <a:pt x="f632" y="f45"/>
                  </a:lnTo>
                  <a:lnTo>
                    <a:pt x="f633" y="f634"/>
                  </a:lnTo>
                  <a:lnTo>
                    <a:pt x="f635" y="f15"/>
                  </a:lnTo>
                  <a:lnTo>
                    <a:pt x="f636" y="f296"/>
                  </a:lnTo>
                  <a:lnTo>
                    <a:pt x="f637" y="f296"/>
                  </a:lnTo>
                  <a:lnTo>
                    <a:pt x="f638" y="f639"/>
                  </a:lnTo>
                  <a:lnTo>
                    <a:pt x="f640" y="f641"/>
                  </a:lnTo>
                  <a:lnTo>
                    <a:pt x="f642" y="f643"/>
                  </a:lnTo>
                  <a:lnTo>
                    <a:pt x="f644" y="f494"/>
                  </a:lnTo>
                  <a:lnTo>
                    <a:pt x="f645" y="f273"/>
                  </a:lnTo>
                  <a:lnTo>
                    <a:pt x="f646" y="f288"/>
                  </a:lnTo>
                  <a:lnTo>
                    <a:pt x="f647" y="f648"/>
                  </a:lnTo>
                  <a:lnTo>
                    <a:pt x="f649" y="f650"/>
                  </a:lnTo>
                  <a:lnTo>
                    <a:pt x="f651" y="f652"/>
                  </a:lnTo>
                  <a:lnTo>
                    <a:pt x="f653" y="f654"/>
                  </a:lnTo>
                  <a:lnTo>
                    <a:pt x="f655" y="f656"/>
                  </a:lnTo>
                  <a:lnTo>
                    <a:pt x="f657" y="f610"/>
                  </a:lnTo>
                  <a:lnTo>
                    <a:pt x="f658" y="f659"/>
                  </a:lnTo>
                  <a:lnTo>
                    <a:pt x="f660" y="f78"/>
                  </a:lnTo>
                  <a:lnTo>
                    <a:pt x="f661" y="f662"/>
                  </a:lnTo>
                  <a:lnTo>
                    <a:pt x="f663" y="f80"/>
                  </a:lnTo>
                  <a:lnTo>
                    <a:pt x="f664" y="f548"/>
                  </a:lnTo>
                  <a:lnTo>
                    <a:pt x="f665" y="f471"/>
                  </a:lnTo>
                  <a:lnTo>
                    <a:pt x="f666" y="f667"/>
                  </a:lnTo>
                  <a:lnTo>
                    <a:pt x="f668" y="f669"/>
                  </a:lnTo>
                  <a:lnTo>
                    <a:pt x="f668" y="f670"/>
                  </a:lnTo>
                  <a:lnTo>
                    <a:pt x="f633" y="f671"/>
                  </a:lnTo>
                  <a:lnTo>
                    <a:pt x="f672" y="f673"/>
                  </a:lnTo>
                  <a:lnTo>
                    <a:pt x="f674" y="f675"/>
                  </a:lnTo>
                  <a:lnTo>
                    <a:pt x="f660" y="f676"/>
                  </a:lnTo>
                  <a:lnTo>
                    <a:pt x="f677" y="f678"/>
                  </a:lnTo>
                  <a:lnTo>
                    <a:pt x="f679" y="f680"/>
                  </a:lnTo>
                  <a:lnTo>
                    <a:pt x="f681" y="f682"/>
                  </a:lnTo>
                  <a:lnTo>
                    <a:pt x="f683" y="f684"/>
                  </a:lnTo>
                  <a:lnTo>
                    <a:pt x="f685" y="f98"/>
                  </a:lnTo>
                  <a:lnTo>
                    <a:pt x="f686" y="f100"/>
                  </a:lnTo>
                  <a:lnTo>
                    <a:pt x="f687" y="f102"/>
                  </a:lnTo>
                  <a:lnTo>
                    <a:pt x="f688" y="f368"/>
                  </a:lnTo>
                  <a:lnTo>
                    <a:pt x="f645" y="f461"/>
                  </a:lnTo>
                  <a:lnTo>
                    <a:pt x="f689" y="f690"/>
                  </a:lnTo>
                  <a:lnTo>
                    <a:pt x="f691" y="f204"/>
                  </a:lnTo>
                  <a:lnTo>
                    <a:pt x="f691" y="f2"/>
                  </a:lnTo>
                  <a:lnTo>
                    <a:pt x="f692" y="f693"/>
                  </a:lnTo>
                  <a:lnTo>
                    <a:pt x="f694" y="f199"/>
                  </a:lnTo>
                  <a:lnTo>
                    <a:pt x="f695" y="f197"/>
                  </a:lnTo>
                  <a:lnTo>
                    <a:pt x="f696" y="f160"/>
                  </a:lnTo>
                  <a:lnTo>
                    <a:pt x="f697" y="f152"/>
                  </a:lnTo>
                  <a:lnTo>
                    <a:pt x="f698" y="f699"/>
                  </a:lnTo>
                  <a:lnTo>
                    <a:pt x="f700" y="f701"/>
                  </a:lnTo>
                  <a:lnTo>
                    <a:pt x="f702" y="f703"/>
                  </a:lnTo>
                  <a:lnTo>
                    <a:pt x="f704" y="f705"/>
                  </a:lnTo>
                  <a:lnTo>
                    <a:pt x="f660" y="f706"/>
                  </a:lnTo>
                  <a:lnTo>
                    <a:pt x="f707" y="f708"/>
                  </a:lnTo>
                  <a:lnTo>
                    <a:pt x="f709" y="f710"/>
                  </a:lnTo>
                  <a:lnTo>
                    <a:pt x="f711" y="f412"/>
                  </a:lnTo>
                  <a:lnTo>
                    <a:pt x="f712" y="f414"/>
                  </a:lnTo>
                  <a:lnTo>
                    <a:pt x="f713" y="f714"/>
                  </a:lnTo>
                  <a:lnTo>
                    <a:pt x="f573" y="f430"/>
                  </a:lnTo>
                  <a:lnTo>
                    <a:pt x="f620" y="f715"/>
                  </a:lnTo>
                  <a:lnTo>
                    <a:pt x="f716" y="f181"/>
                  </a:lnTo>
                  <a:lnTo>
                    <a:pt x="f717" y="f172"/>
                  </a:lnTo>
                  <a:lnTo>
                    <a:pt x="f718" y="f719"/>
                  </a:lnTo>
                  <a:lnTo>
                    <a:pt x="f720" y="f719"/>
                  </a:lnTo>
                  <a:lnTo>
                    <a:pt x="f557" y="f172"/>
                  </a:lnTo>
                  <a:lnTo>
                    <a:pt x="f721" y="f722"/>
                  </a:lnTo>
                  <a:lnTo>
                    <a:pt x="f723" y="f170"/>
                  </a:lnTo>
                  <a:lnTo>
                    <a:pt x="f724" y="f725"/>
                  </a:lnTo>
                  <a:lnTo>
                    <a:pt x="f726" y="f418"/>
                  </a:lnTo>
                  <a:lnTo>
                    <a:pt x="f727" y="f728"/>
                  </a:lnTo>
                  <a:lnTo>
                    <a:pt x="f601" y="f416"/>
                  </a:lnTo>
                  <a:lnTo>
                    <a:pt x="f601" y="f296"/>
                  </a:lnTo>
                  <a:close/>
                  <a:moveTo>
                    <a:pt x="f729" y="f291"/>
                  </a:moveTo>
                  <a:lnTo>
                    <a:pt x="f37" y="f291"/>
                  </a:lnTo>
                  <a:lnTo>
                    <a:pt x="f37" y="f158"/>
                  </a:lnTo>
                  <a:lnTo>
                    <a:pt x="f730" y="f158"/>
                  </a:lnTo>
                  <a:lnTo>
                    <a:pt x="f730" y="f294"/>
                  </a:lnTo>
                  <a:lnTo>
                    <a:pt x="f261" y="f294"/>
                  </a:lnTo>
                  <a:lnTo>
                    <a:pt x="f261" y="f296"/>
                  </a:lnTo>
                  <a:lnTo>
                    <a:pt x="f731" y="f296"/>
                  </a:lnTo>
                  <a:lnTo>
                    <a:pt x="f731" y="f272"/>
                  </a:lnTo>
                  <a:lnTo>
                    <a:pt x="f37" y="f272"/>
                  </a:lnTo>
                  <a:lnTo>
                    <a:pt x="f37" y="f80"/>
                  </a:lnTo>
                  <a:lnTo>
                    <a:pt x="f729" y="f80"/>
                  </a:lnTo>
                  <a:lnTo>
                    <a:pt x="f729" y="f291"/>
                  </a:lnTo>
                  <a:close/>
                  <a:moveTo>
                    <a:pt x="f5" y="f9"/>
                  </a:moveTo>
                  <a:lnTo>
                    <a:pt x="f169" y="f11"/>
                  </a:lnTo>
                  <a:lnTo>
                    <a:pt x="f732" y="f13"/>
                  </a:lnTo>
                  <a:lnTo>
                    <a:pt x="f439" y="f15"/>
                  </a:lnTo>
                  <a:lnTo>
                    <a:pt x="f733" y="f17"/>
                  </a:lnTo>
                  <a:lnTo>
                    <a:pt x="f152" y="f19"/>
                  </a:lnTo>
                  <a:lnTo>
                    <a:pt x="f162" y="f21"/>
                  </a:lnTo>
                  <a:lnTo>
                    <a:pt x="f734" y="f23"/>
                  </a:lnTo>
                  <a:lnTo>
                    <a:pt x="f582" y="f7"/>
                  </a:lnTo>
                  <a:lnTo>
                    <a:pt x="f735" y="f23"/>
                  </a:lnTo>
                  <a:lnTo>
                    <a:pt x="f110" y="f21"/>
                  </a:lnTo>
                  <a:lnTo>
                    <a:pt x="f106" y="f28"/>
                  </a:lnTo>
                  <a:lnTo>
                    <a:pt x="f736" y="f30"/>
                  </a:lnTo>
                  <a:lnTo>
                    <a:pt x="f737" y="f17"/>
                  </a:lnTo>
                  <a:lnTo>
                    <a:pt x="f738" y="f33"/>
                  </a:lnTo>
                  <a:lnTo>
                    <a:pt x="f361" y="f35"/>
                  </a:lnTo>
                  <a:lnTo>
                    <a:pt x="f739" y="f37"/>
                  </a:lnTo>
                  <a:lnTo>
                    <a:pt x="f90" y="f39"/>
                  </a:lnTo>
                  <a:lnTo>
                    <a:pt x="f740" y="f41"/>
                  </a:lnTo>
                  <a:lnTo>
                    <a:pt x="f550" y="f43"/>
                  </a:lnTo>
                  <a:lnTo>
                    <a:pt x="f671" y="f45"/>
                  </a:lnTo>
                  <a:lnTo>
                    <a:pt x="f741" y="f47"/>
                  </a:lnTo>
                  <a:lnTo>
                    <a:pt x="f228" y="f49"/>
                  </a:lnTo>
                  <a:lnTo>
                    <a:pt x="f229" y="f51"/>
                  </a:lnTo>
                  <a:lnTo>
                    <a:pt x="f742" y="f53"/>
                  </a:lnTo>
                  <a:lnTo>
                    <a:pt x="f743" y="f55"/>
                  </a:lnTo>
                  <a:lnTo>
                    <a:pt x="f354" y="f57"/>
                  </a:lnTo>
                  <a:lnTo>
                    <a:pt x="f77" y="f59"/>
                  </a:lnTo>
                  <a:lnTo>
                    <a:pt x="f744" y="f61"/>
                  </a:lnTo>
                  <a:lnTo>
                    <a:pt x="f616" y="f63"/>
                  </a:lnTo>
                  <a:lnTo>
                    <a:pt x="f617" y="f65"/>
                  </a:lnTo>
                  <a:lnTo>
                    <a:pt x="f745" y="f67"/>
                  </a:lnTo>
                  <a:lnTo>
                    <a:pt x="f241" y="f68"/>
                  </a:lnTo>
                  <a:lnTo>
                    <a:pt x="f745" y="f69"/>
                  </a:lnTo>
                  <a:lnTo>
                    <a:pt x="f746" y="f71"/>
                  </a:lnTo>
                  <a:lnTo>
                    <a:pt x="f240" y="f73"/>
                  </a:lnTo>
                  <a:lnTo>
                    <a:pt x="f75" y="f75"/>
                  </a:lnTo>
                  <a:lnTo>
                    <a:pt x="f747" y="f77"/>
                  </a:lnTo>
                  <a:lnTo>
                    <a:pt x="f234" y="f78"/>
                  </a:lnTo>
                  <a:lnTo>
                    <a:pt x="f748" y="f80"/>
                  </a:lnTo>
                  <a:lnTo>
                    <a:pt x="f749" y="f82"/>
                  </a:lnTo>
                  <a:lnTo>
                    <a:pt x="f750" y="f84"/>
                  </a:lnTo>
                  <a:lnTo>
                    <a:pt x="f751" y="f86"/>
                  </a:lnTo>
                  <a:lnTo>
                    <a:pt x="f225" y="f88"/>
                  </a:lnTo>
                  <a:lnTo>
                    <a:pt x="f88" y="f90"/>
                  </a:lnTo>
                  <a:lnTo>
                    <a:pt x="f680" y="f92"/>
                  </a:lnTo>
                  <a:lnTo>
                    <a:pt x="f593" y="f94"/>
                  </a:lnTo>
                  <a:lnTo>
                    <a:pt x="f291" y="f96"/>
                  </a:lnTo>
                  <a:lnTo>
                    <a:pt x="f752" y="f98"/>
                  </a:lnTo>
                  <a:lnTo>
                    <a:pt x="f753" y="f100"/>
                  </a:lnTo>
                  <a:lnTo>
                    <a:pt x="f458" y="f102"/>
                  </a:lnTo>
                  <a:lnTo>
                    <a:pt x="f203" y="f104"/>
                  </a:lnTo>
                  <a:lnTo>
                    <a:pt x="f754" y="f106"/>
                  </a:lnTo>
                  <a:lnTo>
                    <a:pt x="f755" y="f108"/>
                  </a:lnTo>
                  <a:lnTo>
                    <a:pt x="f756" y="f110"/>
                  </a:lnTo>
                  <a:lnTo>
                    <a:pt x="f578" y="f112"/>
                  </a:lnTo>
                  <a:lnTo>
                    <a:pt x="f132" y="f114"/>
                  </a:lnTo>
                  <a:lnTo>
                    <a:pt x="f134" y="f116"/>
                  </a:lnTo>
                  <a:lnTo>
                    <a:pt x="f757" y="f118"/>
                  </a:lnTo>
                  <a:lnTo>
                    <a:pt x="f758" y="f120"/>
                  </a:lnTo>
                  <a:lnTo>
                    <a:pt x="f759" y="f122"/>
                  </a:lnTo>
                  <a:lnTo>
                    <a:pt x="f760" y="f124"/>
                  </a:lnTo>
                  <a:lnTo>
                    <a:pt x="f760" y="f125"/>
                  </a:lnTo>
                  <a:lnTo>
                    <a:pt x="f760" y="f126"/>
                  </a:lnTo>
                  <a:lnTo>
                    <a:pt x="f759" y="f128"/>
                  </a:lnTo>
                  <a:lnTo>
                    <a:pt x="f758" y="f130"/>
                  </a:lnTo>
                  <a:lnTo>
                    <a:pt x="f574" y="f132"/>
                  </a:lnTo>
                  <a:lnTo>
                    <a:pt x="f761" y="f134"/>
                  </a:lnTo>
                  <a:lnTo>
                    <a:pt x="f386" y="f136"/>
                  </a:lnTo>
                  <a:lnTo>
                    <a:pt x="f734" y="f137"/>
                  </a:lnTo>
                  <a:lnTo>
                    <a:pt x="f762" y="f139"/>
                  </a:lnTo>
                  <a:lnTo>
                    <a:pt x="f580" y="f141"/>
                  </a:lnTo>
                  <a:lnTo>
                    <a:pt x="f763" y="f143"/>
                  </a:lnTo>
                  <a:lnTo>
                    <a:pt x="f764" y="f145"/>
                  </a:lnTo>
                  <a:lnTo>
                    <a:pt x="f765" y="f147"/>
                  </a:lnTo>
                  <a:lnTo>
                    <a:pt x="f766" y="f149"/>
                  </a:lnTo>
                  <a:lnTo>
                    <a:pt x="f585" y="f151"/>
                  </a:lnTo>
                  <a:lnTo>
                    <a:pt x="f753" y="f152"/>
                  </a:lnTo>
                  <a:lnTo>
                    <a:pt x="f767" y="f152"/>
                  </a:lnTo>
                  <a:lnTo>
                    <a:pt x="f736" y="f152"/>
                  </a:lnTo>
                  <a:lnTo>
                    <a:pt x="f768" y="f156"/>
                  </a:lnTo>
                  <a:lnTo>
                    <a:pt x="f595" y="f147"/>
                  </a:lnTo>
                  <a:lnTo>
                    <a:pt x="f769" y="f158"/>
                  </a:lnTo>
                  <a:lnTo>
                    <a:pt x="f770" y="f160"/>
                  </a:lnTo>
                  <a:lnTo>
                    <a:pt x="f771" y="f161"/>
                  </a:lnTo>
                  <a:lnTo>
                    <a:pt x="f667" y="f162"/>
                  </a:lnTo>
                  <a:lnTo>
                    <a:pt x="f529" y="f137"/>
                  </a:lnTo>
                  <a:lnTo>
                    <a:pt x="f607" y="f165"/>
                  </a:lnTo>
                  <a:lnTo>
                    <a:pt x="f772" y="f166"/>
                  </a:lnTo>
                  <a:lnTo>
                    <a:pt x="f548" y="f167"/>
                  </a:lnTo>
                  <a:lnTo>
                    <a:pt x="f670" y="f169"/>
                  </a:lnTo>
                  <a:lnTo>
                    <a:pt x="f773" y="f170"/>
                  </a:lnTo>
                  <a:lnTo>
                    <a:pt x="f680" y="f172"/>
                  </a:lnTo>
                  <a:lnTo>
                    <a:pt x="f774" y="f174"/>
                  </a:lnTo>
                  <a:lnTo>
                    <a:pt x="f775" y="f176"/>
                  </a:lnTo>
                  <a:lnTo>
                    <a:pt x="f776" y="f5"/>
                  </a:lnTo>
                  <a:lnTo>
                    <a:pt x="f777" y="f176"/>
                  </a:lnTo>
                  <a:lnTo>
                    <a:pt x="f778" y="f179"/>
                  </a:lnTo>
                  <a:lnTo>
                    <a:pt x="f201" y="f181"/>
                  </a:lnTo>
                  <a:lnTo>
                    <a:pt x="f386" y="f169"/>
                  </a:lnTo>
                  <a:lnTo>
                    <a:pt x="f779" y="f182"/>
                  </a:lnTo>
                  <a:lnTo>
                    <a:pt x="f407" y="f184"/>
                  </a:lnTo>
                  <a:lnTo>
                    <a:pt x="f780" y="f186"/>
                  </a:lnTo>
                  <a:lnTo>
                    <a:pt x="f781" y="f188"/>
                  </a:lnTo>
                  <a:lnTo>
                    <a:pt x="f703" y="f190"/>
                  </a:lnTo>
                  <a:lnTo>
                    <a:pt x="f782" y="f192"/>
                  </a:lnTo>
                  <a:lnTo>
                    <a:pt x="f783" y="f194"/>
                  </a:lnTo>
                  <a:lnTo>
                    <a:pt x="f784" y="f160"/>
                  </a:lnTo>
                  <a:lnTo>
                    <a:pt x="f785" y="f197"/>
                  </a:lnTo>
                  <a:lnTo>
                    <a:pt x="f169" y="f199"/>
                  </a:lnTo>
                  <a:lnTo>
                    <a:pt x="f725" y="f201"/>
                  </a:lnTo>
                  <a:lnTo>
                    <a:pt x="f294" y="f203"/>
                  </a:lnTo>
                  <a:lnTo>
                    <a:pt x="f725" y="f204"/>
                  </a:lnTo>
                  <a:lnTo>
                    <a:pt x="f418" y="f206"/>
                  </a:lnTo>
                  <a:lnTo>
                    <a:pt x="f786" y="f208"/>
                  </a:lnTo>
                  <a:lnTo>
                    <a:pt x="f714" y="f210"/>
                  </a:lnTo>
                  <a:lnTo>
                    <a:pt x="f434" y="f212"/>
                  </a:lnTo>
                  <a:lnTo>
                    <a:pt x="f787" y="f214"/>
                  </a:lnTo>
                  <a:lnTo>
                    <a:pt x="f788" y="f216"/>
                  </a:lnTo>
                  <a:lnTo>
                    <a:pt x="f789" y="f217"/>
                  </a:lnTo>
                  <a:lnTo>
                    <a:pt x="f701" y="f219"/>
                  </a:lnTo>
                  <a:lnTo>
                    <a:pt x="f790" y="f221"/>
                  </a:lnTo>
                  <a:lnTo>
                    <a:pt x="f194" y="f223"/>
                  </a:lnTo>
                  <a:lnTo>
                    <a:pt x="f396" y="f225"/>
                  </a:lnTo>
                  <a:lnTo>
                    <a:pt x="f197" y="f226"/>
                  </a:lnTo>
                  <a:lnTo>
                    <a:pt x="f199" y="f228"/>
                  </a:lnTo>
                  <a:lnTo>
                    <a:pt x="f201" y="f229"/>
                  </a:lnTo>
                  <a:lnTo>
                    <a:pt x="f584" y="f231"/>
                  </a:lnTo>
                  <a:lnTo>
                    <a:pt x="f791" y="f232"/>
                  </a:lnTo>
                  <a:lnTo>
                    <a:pt x="f792" y="f234"/>
                  </a:lnTo>
                  <a:lnTo>
                    <a:pt x="f793" y="f236"/>
                  </a:lnTo>
                  <a:lnTo>
                    <a:pt x="f102" y="f238"/>
                  </a:lnTo>
                  <a:lnTo>
                    <a:pt x="f465" y="f240"/>
                  </a:lnTo>
                  <a:lnTo>
                    <a:pt x="f794" y="f241"/>
                  </a:lnTo>
                  <a:lnTo>
                    <a:pt x="f768" y="f243"/>
                  </a:lnTo>
                  <a:lnTo>
                    <a:pt x="f467" y="f245"/>
                  </a:lnTo>
                  <a:lnTo>
                    <a:pt x="f96" y="f247"/>
                  </a:lnTo>
                  <a:lnTo>
                    <a:pt x="f593" y="f249"/>
                  </a:lnTo>
                  <a:lnTo>
                    <a:pt x="f795" y="f69"/>
                  </a:lnTo>
                  <a:lnTo>
                    <a:pt x="f796" y="f251"/>
                  </a:lnTo>
                  <a:lnTo>
                    <a:pt x="f217" y="f68"/>
                  </a:lnTo>
                  <a:lnTo>
                    <a:pt x="f217" y="f254"/>
                  </a:lnTo>
                  <a:lnTo>
                    <a:pt x="f217" y="f255"/>
                  </a:lnTo>
                  <a:lnTo>
                    <a:pt x="f595" y="f256"/>
                  </a:lnTo>
                  <a:lnTo>
                    <a:pt x="f797" y="f257"/>
                  </a:lnTo>
                  <a:lnTo>
                    <a:pt x="f684" y="f259"/>
                  </a:lnTo>
                  <a:lnTo>
                    <a:pt x="f774" y="f261"/>
                  </a:lnTo>
                  <a:lnTo>
                    <a:pt x="f591" y="f263"/>
                  </a:lnTo>
                  <a:lnTo>
                    <a:pt x="f214" y="f265"/>
                  </a:lnTo>
                  <a:lnTo>
                    <a:pt x="f798" y="f267"/>
                  </a:lnTo>
                  <a:lnTo>
                    <a:pt x="f799" y="f269"/>
                  </a:lnTo>
                  <a:lnTo>
                    <a:pt x="f104" y="f270"/>
                  </a:lnTo>
                  <a:lnTo>
                    <a:pt x="f800" y="f272"/>
                  </a:lnTo>
                  <a:lnTo>
                    <a:pt x="f370" y="f273"/>
                  </a:lnTo>
                  <a:lnTo>
                    <a:pt x="f114" y="f275"/>
                  </a:lnTo>
                  <a:lnTo>
                    <a:pt x="f118" y="f277"/>
                  </a:lnTo>
                  <a:lnTo>
                    <a:pt x="f801" y="f279"/>
                  </a:lnTo>
                  <a:lnTo>
                    <a:pt x="f802" y="f279"/>
                  </a:lnTo>
                  <a:lnTo>
                    <a:pt x="f128" y="f279"/>
                  </a:lnTo>
                  <a:lnTo>
                    <a:pt x="f803" y="f275"/>
                  </a:lnTo>
                  <a:lnTo>
                    <a:pt x="f141" y="f273"/>
                  </a:lnTo>
                  <a:lnTo>
                    <a:pt x="f560" y="f284"/>
                  </a:lnTo>
                  <a:lnTo>
                    <a:pt x="f804" y="f269"/>
                  </a:lnTo>
                  <a:lnTo>
                    <a:pt x="f703" y="f286"/>
                  </a:lnTo>
                  <a:lnTo>
                    <a:pt x="f186" y="f288"/>
                  </a:lnTo>
                  <a:lnTo>
                    <a:pt x="f784" y="f289"/>
                  </a:lnTo>
                  <a:lnTo>
                    <a:pt x="f5" y="f9"/>
                  </a:lnTo>
                  <a:close/>
                </a:path>
              </a:pathLst>
            </a:custGeom>
            <a:solidFill>
              <a:srgbClr val="4473B1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8" name="Freeform 10"/>
            <p:cNvSpPr/>
            <p:nvPr/>
          </p:nvSpPr>
          <p:spPr>
            <a:xfrm>
              <a:off x="838080" y="6426360"/>
              <a:ext cx="868679" cy="92880"/>
            </a:xfrm>
            <a:custGeom>
              <a:avLst/>
              <a:gdLst>
                <a:gd name="f0" fmla="val 10800000"/>
                <a:gd name="f1" fmla="val 5400000"/>
                <a:gd name="f2" fmla="val 360"/>
                <a:gd name="f3" fmla="val 180"/>
                <a:gd name="f4" fmla="val w"/>
                <a:gd name="f5" fmla="val h"/>
                <a:gd name="f6" fmla="val 0"/>
                <a:gd name="f7" fmla="val 5893"/>
                <a:gd name="f8" fmla="val 641"/>
                <a:gd name="f9" fmla="val 5686"/>
                <a:gd name="f10" fmla="val 631"/>
                <a:gd name="f11" fmla="val 369"/>
                <a:gd name="f12" fmla="val 10"/>
                <a:gd name="f13" fmla="val 5764"/>
                <a:gd name="f14" fmla="val 5690"/>
                <a:gd name="f15" fmla="val 169"/>
                <a:gd name="f16" fmla="val 5675"/>
                <a:gd name="f17" fmla="val 202"/>
                <a:gd name="f18" fmla="val 5661"/>
                <a:gd name="f19" fmla="val 232"/>
                <a:gd name="f20" fmla="val 5648"/>
                <a:gd name="f21" fmla="val 262"/>
                <a:gd name="f22" fmla="val 5636"/>
                <a:gd name="f23" fmla="val 292"/>
                <a:gd name="f24" fmla="val 5635"/>
                <a:gd name="f25" fmla="val 5621"/>
                <a:gd name="f26" fmla="val 261"/>
                <a:gd name="f27" fmla="val 5609"/>
                <a:gd name="f28" fmla="val 5596"/>
                <a:gd name="f29" fmla="val 5580"/>
                <a:gd name="f30" fmla="val 170"/>
                <a:gd name="f31" fmla="val 5506"/>
                <a:gd name="f32" fmla="val 5377"/>
                <a:gd name="f33" fmla="val 5573"/>
                <a:gd name="f34" fmla="val 372"/>
                <a:gd name="f35" fmla="val 5318"/>
                <a:gd name="f36" fmla="val 523"/>
                <a:gd name="f37" fmla="val 5306"/>
                <a:gd name="f38" fmla="val 528"/>
                <a:gd name="f39" fmla="val 5293"/>
                <a:gd name="f40" fmla="val 532"/>
                <a:gd name="f41" fmla="val 5277"/>
                <a:gd name="f42" fmla="val 536"/>
                <a:gd name="f43" fmla="val 5262"/>
                <a:gd name="f44" fmla="val 539"/>
                <a:gd name="f45" fmla="val 5245"/>
                <a:gd name="f46" fmla="val 542"/>
                <a:gd name="f47" fmla="val 5229"/>
                <a:gd name="f48" fmla="val 544"/>
                <a:gd name="f49" fmla="val 5211"/>
                <a:gd name="f50" fmla="val 545"/>
                <a:gd name="f51" fmla="val 5194"/>
                <a:gd name="f52" fmla="val 5182"/>
                <a:gd name="f53" fmla="val 5169"/>
                <a:gd name="f54" fmla="val 5157"/>
                <a:gd name="f55" fmla="val 543"/>
                <a:gd name="f56" fmla="val 5146"/>
                <a:gd name="f57" fmla="val 541"/>
                <a:gd name="f58" fmla="val 5134"/>
                <a:gd name="f59" fmla="val 5124"/>
                <a:gd name="f60" fmla="val 537"/>
                <a:gd name="f61" fmla="val 5113"/>
                <a:gd name="f62" fmla="val 534"/>
                <a:gd name="f63" fmla="val 5104"/>
                <a:gd name="f64" fmla="val 530"/>
                <a:gd name="f65" fmla="val 5093"/>
                <a:gd name="f66" fmla="val 526"/>
                <a:gd name="f67" fmla="val 5084"/>
                <a:gd name="f68" fmla="val 522"/>
                <a:gd name="f69" fmla="val 5075"/>
                <a:gd name="f70" fmla="val 516"/>
                <a:gd name="f71" fmla="val 5067"/>
                <a:gd name="f72" fmla="val 511"/>
                <a:gd name="f73" fmla="val 5057"/>
                <a:gd name="f74" fmla="val 505"/>
                <a:gd name="f75" fmla="val 5050"/>
                <a:gd name="f76" fmla="val 499"/>
                <a:gd name="f77" fmla="val 5042"/>
                <a:gd name="f78" fmla="val 492"/>
                <a:gd name="f79" fmla="val 5036"/>
                <a:gd name="f80" fmla="val 486"/>
                <a:gd name="f81" fmla="val 5029"/>
                <a:gd name="f82" fmla="val 477"/>
                <a:gd name="f83" fmla="val 5022"/>
                <a:gd name="f84" fmla="val 470"/>
                <a:gd name="f85" fmla="val 5016"/>
                <a:gd name="f86" fmla="val 462"/>
                <a:gd name="f87" fmla="val 5011"/>
                <a:gd name="f88" fmla="val 453"/>
                <a:gd name="f89" fmla="val 5006"/>
                <a:gd name="f90" fmla="val 443"/>
                <a:gd name="f91" fmla="val 5001"/>
                <a:gd name="f92" fmla="val 434"/>
                <a:gd name="f93" fmla="val 4997"/>
                <a:gd name="f94" fmla="val 425"/>
                <a:gd name="f95" fmla="val 4993"/>
                <a:gd name="f96" fmla="val 415"/>
                <a:gd name="f97" fmla="val 4986"/>
                <a:gd name="f98" fmla="val 393"/>
                <a:gd name="f99" fmla="val 4982"/>
                <a:gd name="f100" fmla="val 371"/>
                <a:gd name="f101" fmla="val 4979"/>
                <a:gd name="f102" fmla="val 347"/>
                <a:gd name="f103" fmla="val 4978"/>
                <a:gd name="f104" fmla="val 322"/>
                <a:gd name="f105" fmla="val 309"/>
                <a:gd name="f106" fmla="val 295"/>
                <a:gd name="f107" fmla="val 4981"/>
                <a:gd name="f108" fmla="val 282"/>
                <a:gd name="f109" fmla="val 270"/>
                <a:gd name="f110" fmla="val 4985"/>
                <a:gd name="f111" fmla="val 257"/>
                <a:gd name="f112" fmla="val 4987"/>
                <a:gd name="f113" fmla="val 246"/>
                <a:gd name="f114" fmla="val 4991"/>
                <a:gd name="f115" fmla="val 235"/>
                <a:gd name="f116" fmla="val 4995"/>
                <a:gd name="f117" fmla="val 223"/>
                <a:gd name="f118" fmla="val 4999"/>
                <a:gd name="f119" fmla="val 213"/>
                <a:gd name="f120" fmla="val 5004"/>
                <a:gd name="f121" fmla="val 203"/>
                <a:gd name="f122" fmla="val 5008"/>
                <a:gd name="f123" fmla="val 193"/>
                <a:gd name="f124" fmla="val 5014"/>
                <a:gd name="f125" fmla="val 184"/>
                <a:gd name="f126" fmla="val 5019"/>
                <a:gd name="f127" fmla="val 176"/>
                <a:gd name="f128" fmla="val 5026"/>
                <a:gd name="f129" fmla="val 168"/>
                <a:gd name="f130" fmla="val 5033"/>
                <a:gd name="f131" fmla="val 159"/>
                <a:gd name="f132" fmla="val 5040"/>
                <a:gd name="f133" fmla="val 152"/>
                <a:gd name="f134" fmla="val 5047"/>
                <a:gd name="f135" fmla="val 145"/>
                <a:gd name="f136" fmla="val 5055"/>
                <a:gd name="f137" fmla="val 139"/>
                <a:gd name="f138" fmla="val 5063"/>
                <a:gd name="f139" fmla="val 133"/>
                <a:gd name="f140" fmla="val 5072"/>
                <a:gd name="f141" fmla="val 127"/>
                <a:gd name="f142" fmla="val 5080"/>
                <a:gd name="f143" fmla="val 121"/>
                <a:gd name="f144" fmla="val 5089"/>
                <a:gd name="f145" fmla="val 117"/>
                <a:gd name="f146" fmla="val 5098"/>
                <a:gd name="f147" fmla="val 112"/>
                <a:gd name="f148" fmla="val 5109"/>
                <a:gd name="f149" fmla="val 109"/>
                <a:gd name="f150" fmla="val 5129"/>
                <a:gd name="f151" fmla="val 102"/>
                <a:gd name="f152" fmla="val 5150"/>
                <a:gd name="f153" fmla="val 98"/>
                <a:gd name="f154" fmla="val 5172"/>
                <a:gd name="f155" fmla="val 95"/>
                <a:gd name="f156" fmla="val 5196"/>
                <a:gd name="f157" fmla="val 94"/>
                <a:gd name="f158" fmla="val 5215"/>
                <a:gd name="f159" fmla="val 5232"/>
                <a:gd name="f160" fmla="val 96"/>
                <a:gd name="f161" fmla="val 5248"/>
                <a:gd name="f162" fmla="val 5264"/>
                <a:gd name="f163" fmla="val 101"/>
                <a:gd name="f164" fmla="val 5279"/>
                <a:gd name="f165" fmla="val 105"/>
                <a:gd name="f166" fmla="val 5305"/>
                <a:gd name="f167" fmla="val 113"/>
                <a:gd name="f168" fmla="val 5316"/>
                <a:gd name="f169" fmla="val 118"/>
                <a:gd name="f170" fmla="val 5341"/>
                <a:gd name="f171" fmla="val 28"/>
                <a:gd name="f172" fmla="val 5332"/>
                <a:gd name="f173" fmla="val 24"/>
                <a:gd name="f174" fmla="val 19"/>
                <a:gd name="f175" fmla="val 5303"/>
                <a:gd name="f176" fmla="val 13"/>
                <a:gd name="f177" fmla="val 5285"/>
                <a:gd name="f178" fmla="val 9"/>
                <a:gd name="f179" fmla="val 5265"/>
                <a:gd name="f180" fmla="val 6"/>
                <a:gd name="f181" fmla="val 5242"/>
                <a:gd name="f182" fmla="val 3"/>
                <a:gd name="f183" fmla="val 5218"/>
                <a:gd name="f184" fmla="val 1"/>
                <a:gd name="f185" fmla="val 5191"/>
                <a:gd name="f186" fmla="val 5173"/>
                <a:gd name="f187" fmla="val 5156"/>
                <a:gd name="f188" fmla="val 2"/>
                <a:gd name="f189" fmla="val 5139"/>
                <a:gd name="f190" fmla="val 4"/>
                <a:gd name="f191" fmla="val 5122"/>
                <a:gd name="f192" fmla="val 5106"/>
                <a:gd name="f193" fmla="val 5090"/>
                <a:gd name="f194" fmla="val 17"/>
                <a:gd name="f195" fmla="val 5059"/>
                <a:gd name="f196" fmla="val 23"/>
                <a:gd name="f197" fmla="val 5045"/>
                <a:gd name="f198" fmla="val 29"/>
                <a:gd name="f199" fmla="val 5031"/>
                <a:gd name="f200" fmla="val 35"/>
                <a:gd name="f201" fmla="val 42"/>
                <a:gd name="f202" fmla="val 5003"/>
                <a:gd name="f203" fmla="val 50"/>
                <a:gd name="f204" fmla="val 4989"/>
                <a:gd name="f205" fmla="val 59"/>
                <a:gd name="f206" fmla="val 4977"/>
                <a:gd name="f207" fmla="val 68"/>
                <a:gd name="f208" fmla="val 4966"/>
                <a:gd name="f209" fmla="val 77"/>
                <a:gd name="f210" fmla="val 4955"/>
                <a:gd name="f211" fmla="val 87"/>
                <a:gd name="f212" fmla="val 4943"/>
                <a:gd name="f213" fmla="val 99"/>
                <a:gd name="f214" fmla="val 4933"/>
                <a:gd name="f215" fmla="val 110"/>
                <a:gd name="f216" fmla="val 4924"/>
                <a:gd name="f217" fmla="val 122"/>
                <a:gd name="f218" fmla="val 4914"/>
                <a:gd name="f219" fmla="val 135"/>
                <a:gd name="f220" fmla="val 4906"/>
                <a:gd name="f221" fmla="val 148"/>
                <a:gd name="f222" fmla="val 4898"/>
                <a:gd name="f223" fmla="val 162"/>
                <a:gd name="f224" fmla="val 4891"/>
                <a:gd name="f225" fmla="val 4885"/>
                <a:gd name="f226" fmla="val 190"/>
                <a:gd name="f227" fmla="val 4879"/>
                <a:gd name="f228" fmla="val 206"/>
                <a:gd name="f229" fmla="val 4873"/>
                <a:gd name="f230" fmla="val 222"/>
                <a:gd name="f231" fmla="val 4869"/>
                <a:gd name="f232" fmla="val 239"/>
                <a:gd name="f233" fmla="val 4866"/>
                <a:gd name="f234" fmla="val 255"/>
                <a:gd name="f235" fmla="val 4863"/>
                <a:gd name="f236" fmla="val 273"/>
                <a:gd name="f237" fmla="val 4861"/>
                <a:gd name="f238" fmla="val 290"/>
                <a:gd name="f239" fmla="val 4860"/>
                <a:gd name="f240" fmla="val 4859"/>
                <a:gd name="f241" fmla="val 328"/>
                <a:gd name="f242" fmla="val 346"/>
                <a:gd name="f243" fmla="val 362"/>
                <a:gd name="f244" fmla="val 4862"/>
                <a:gd name="f245" fmla="val 380"/>
                <a:gd name="f246" fmla="val 4865"/>
                <a:gd name="f247" fmla="val 395"/>
                <a:gd name="f248" fmla="val 4868"/>
                <a:gd name="f249" fmla="val 412"/>
                <a:gd name="f250" fmla="val 4871"/>
                <a:gd name="f251" fmla="val 427"/>
                <a:gd name="f252" fmla="val 4876"/>
                <a:gd name="f253" fmla="val 441"/>
                <a:gd name="f254" fmla="val 4881"/>
                <a:gd name="f255" fmla="val 457"/>
                <a:gd name="f256" fmla="val 4887"/>
                <a:gd name="f257" fmla="val 4893"/>
                <a:gd name="f258" fmla="val 484"/>
                <a:gd name="f259" fmla="val 4900"/>
                <a:gd name="f260" fmla="val 497"/>
                <a:gd name="f261" fmla="val 4907"/>
                <a:gd name="f262" fmla="val 509"/>
                <a:gd name="f263" fmla="val 4915"/>
                <a:gd name="f264" fmla="val 4925"/>
                <a:gd name="f265" fmla="val 4934"/>
                <a:gd name="f266" fmla="val 555"/>
                <a:gd name="f267" fmla="val 565"/>
                <a:gd name="f268" fmla="val 4965"/>
                <a:gd name="f269" fmla="val 574"/>
                <a:gd name="f270" fmla="val 583"/>
                <a:gd name="f271" fmla="val 592"/>
                <a:gd name="f272" fmla="val 5002"/>
                <a:gd name="f273" fmla="val 599"/>
                <a:gd name="f274" fmla="val 5015"/>
                <a:gd name="f275" fmla="val 606"/>
                <a:gd name="f276" fmla="val 612"/>
                <a:gd name="f277" fmla="val 5043"/>
                <a:gd name="f278" fmla="val 618"/>
                <a:gd name="f279" fmla="val 5058"/>
                <a:gd name="f280" fmla="val 623"/>
                <a:gd name="f281" fmla="val 5074"/>
                <a:gd name="f282" fmla="val 628"/>
                <a:gd name="f283" fmla="val 632"/>
                <a:gd name="f284" fmla="val 635"/>
                <a:gd name="f285" fmla="val 637"/>
                <a:gd name="f286" fmla="val 639"/>
                <a:gd name="f287" fmla="val 5158"/>
                <a:gd name="f288" fmla="val 640"/>
                <a:gd name="f289" fmla="val 5175"/>
                <a:gd name="f290" fmla="val 5203"/>
                <a:gd name="f291" fmla="val 638"/>
                <a:gd name="f292" fmla="val 5253"/>
                <a:gd name="f293" fmla="val 5274"/>
                <a:gd name="f294" fmla="val 5294"/>
                <a:gd name="f295" fmla="val 5310"/>
                <a:gd name="f296" fmla="val 622"/>
                <a:gd name="f297" fmla="val 5324"/>
                <a:gd name="f298" fmla="val 617"/>
                <a:gd name="f299" fmla="val 5337"/>
                <a:gd name="f300" fmla="val 4374"/>
                <a:gd name="f301" fmla="val 408"/>
                <a:gd name="f302" fmla="val 335"/>
                <a:gd name="f303" fmla="val 301"/>
                <a:gd name="f304" fmla="val 4373"/>
                <a:gd name="f305" fmla="val 269"/>
                <a:gd name="f306" fmla="val 4372"/>
                <a:gd name="f307" fmla="val 237"/>
                <a:gd name="f308" fmla="val 4371"/>
                <a:gd name="f309" fmla="val 205"/>
                <a:gd name="f310" fmla="val 4370"/>
                <a:gd name="f311" fmla="val 175"/>
                <a:gd name="f312" fmla="val 4369"/>
                <a:gd name="f313" fmla="val 144"/>
                <a:gd name="f314" fmla="val 4383"/>
                <a:gd name="f315" fmla="val 4396"/>
                <a:gd name="f316" fmla="val 198"/>
                <a:gd name="f317" fmla="val 4410"/>
                <a:gd name="f318" fmla="val 224"/>
                <a:gd name="f319" fmla="val 4423"/>
                <a:gd name="f320" fmla="val 251"/>
                <a:gd name="f321" fmla="val 4438"/>
                <a:gd name="f322" fmla="val 279"/>
                <a:gd name="f323" fmla="val 4453"/>
                <a:gd name="f324" fmla="val 306"/>
                <a:gd name="f325" fmla="val 4468"/>
                <a:gd name="f326" fmla="val 332"/>
                <a:gd name="f327" fmla="val 4483"/>
                <a:gd name="f328" fmla="val 358"/>
                <a:gd name="f329" fmla="val 4644"/>
                <a:gd name="f330" fmla="val 4761"/>
                <a:gd name="f331" fmla="val 4657"/>
                <a:gd name="f332" fmla="val 226"/>
                <a:gd name="f333" fmla="val 4658"/>
                <a:gd name="f334" fmla="val 4659"/>
                <a:gd name="f335" fmla="val 4661"/>
                <a:gd name="f336" fmla="val 391"/>
                <a:gd name="f337" fmla="val 4662"/>
                <a:gd name="f338" fmla="val 422"/>
                <a:gd name="f339" fmla="val 4665"/>
                <a:gd name="f340" fmla="val 4667"/>
                <a:gd name="f341" fmla="val 485"/>
                <a:gd name="f342" fmla="val 4653"/>
                <a:gd name="f343" fmla="val 459"/>
                <a:gd name="f344" fmla="val 4642"/>
                <a:gd name="f345" fmla="val 433"/>
                <a:gd name="f346" fmla="val 4630"/>
                <a:gd name="f347" fmla="val 407"/>
                <a:gd name="f348" fmla="val 4616"/>
                <a:gd name="f349" fmla="val 381"/>
                <a:gd name="f350" fmla="val 4603"/>
                <a:gd name="f351" fmla="val 355"/>
                <a:gd name="f352" fmla="val 4589"/>
                <a:gd name="f353" fmla="val 4574"/>
                <a:gd name="f354" fmla="val 302"/>
                <a:gd name="f355" fmla="val 4559"/>
                <a:gd name="f356" fmla="val 277"/>
                <a:gd name="f357" fmla="val 4399"/>
                <a:gd name="f358" fmla="val 4270"/>
                <a:gd name="f359" fmla="val 3827"/>
                <a:gd name="f360" fmla="val 3876"/>
                <a:gd name="f361" fmla="val 216"/>
                <a:gd name="f362" fmla="val 3884"/>
                <a:gd name="f363" fmla="val 187"/>
                <a:gd name="f364" fmla="val 3891"/>
                <a:gd name="f365" fmla="val 158"/>
                <a:gd name="f366" fmla="val 3898"/>
                <a:gd name="f367" fmla="val 129"/>
                <a:gd name="f368" fmla="val 3905"/>
                <a:gd name="f369" fmla="val 100"/>
                <a:gd name="f370" fmla="val 3908"/>
                <a:gd name="f371" fmla="val 3915"/>
                <a:gd name="f372" fmla="val 128"/>
                <a:gd name="f373" fmla="val 3922"/>
                <a:gd name="f374" fmla="val 157"/>
                <a:gd name="f375" fmla="val 3930"/>
                <a:gd name="f376" fmla="val 3938"/>
                <a:gd name="f377" fmla="val 217"/>
                <a:gd name="f378" fmla="val 3988"/>
                <a:gd name="f379" fmla="val 4006"/>
                <a:gd name="f380" fmla="val 456"/>
                <a:gd name="f381" fmla="val 4063"/>
                <a:gd name="f382" fmla="val 4184"/>
                <a:gd name="f383" fmla="val 3983"/>
                <a:gd name="f384" fmla="val 3839"/>
                <a:gd name="f385" fmla="val 3639"/>
                <a:gd name="f386" fmla="val 3756"/>
                <a:gd name="f387" fmla="val 3809"/>
                <a:gd name="f388" fmla="val 3389"/>
                <a:gd name="f389" fmla="val 3502"/>
                <a:gd name="f390" fmla="val 3680"/>
                <a:gd name="f391" fmla="val 3211"/>
                <a:gd name="f392" fmla="val 2906"/>
                <a:gd name="f393" fmla="val 3275"/>
                <a:gd name="f394" fmla="val 3020"/>
                <a:gd name="f395" fmla="val 2293"/>
                <a:gd name="f396" fmla="val 365"/>
                <a:gd name="f397" fmla="val 383"/>
                <a:gd name="f398" fmla="val 2294"/>
                <a:gd name="f399" fmla="val 400"/>
                <a:gd name="f400" fmla="val 2295"/>
                <a:gd name="f401" fmla="val 417"/>
                <a:gd name="f402" fmla="val 2297"/>
                <a:gd name="f403" fmla="val 2299"/>
                <a:gd name="f404" fmla="val 449"/>
                <a:gd name="f405" fmla="val 2303"/>
                <a:gd name="f406" fmla="val 463"/>
                <a:gd name="f407" fmla="val 2306"/>
                <a:gd name="f408" fmla="val 2310"/>
                <a:gd name="f409" fmla="val 491"/>
                <a:gd name="f410" fmla="val 2314"/>
                <a:gd name="f411" fmla="val 503"/>
                <a:gd name="f412" fmla="val 2319"/>
                <a:gd name="f413" fmla="val 515"/>
                <a:gd name="f414" fmla="val 2324"/>
                <a:gd name="f415" fmla="val 2330"/>
                <a:gd name="f416" fmla="val 538"/>
                <a:gd name="f417" fmla="val 2336"/>
                <a:gd name="f418" fmla="val 548"/>
                <a:gd name="f419" fmla="val 2343"/>
                <a:gd name="f420" fmla="val 559"/>
                <a:gd name="f421" fmla="val 2350"/>
                <a:gd name="f422" fmla="val 568"/>
                <a:gd name="f423" fmla="val 2357"/>
                <a:gd name="f424" fmla="val 576"/>
                <a:gd name="f425" fmla="val 2365"/>
                <a:gd name="f426" fmla="val 584"/>
                <a:gd name="f427" fmla="val 2373"/>
                <a:gd name="f428" fmla="val 2383"/>
                <a:gd name="f429" fmla="val 2392"/>
                <a:gd name="f430" fmla="val 605"/>
                <a:gd name="f431" fmla="val 2401"/>
                <a:gd name="f432" fmla="val 611"/>
                <a:gd name="f433" fmla="val 2411"/>
                <a:gd name="f434" fmla="val 616"/>
                <a:gd name="f435" fmla="val 2422"/>
                <a:gd name="f436" fmla="val 621"/>
                <a:gd name="f437" fmla="val 2432"/>
                <a:gd name="f438" fmla="val 625"/>
                <a:gd name="f439" fmla="val 2443"/>
                <a:gd name="f440" fmla="val 629"/>
                <a:gd name="f441" fmla="val 2455"/>
                <a:gd name="f442" fmla="val 633"/>
                <a:gd name="f443" fmla="val 2466"/>
                <a:gd name="f444" fmla="val 2478"/>
                <a:gd name="f445" fmla="val 2503"/>
                <a:gd name="f446" fmla="val 2530"/>
                <a:gd name="f447" fmla="val 2543"/>
                <a:gd name="f448" fmla="val 2556"/>
                <a:gd name="f449" fmla="val 2570"/>
                <a:gd name="f450" fmla="val 2583"/>
                <a:gd name="f451" fmla="val 2595"/>
                <a:gd name="f452" fmla="val 2608"/>
                <a:gd name="f453" fmla="val 2619"/>
                <a:gd name="f454" fmla="val 2631"/>
                <a:gd name="f455" fmla="val 624"/>
                <a:gd name="f456" fmla="val 2643"/>
                <a:gd name="f457" fmla="val 620"/>
                <a:gd name="f458" fmla="val 2653"/>
                <a:gd name="f459" fmla="val 615"/>
                <a:gd name="f460" fmla="val 2663"/>
                <a:gd name="f461" fmla="val 610"/>
                <a:gd name="f462" fmla="val 2673"/>
                <a:gd name="f463" fmla="val 604"/>
                <a:gd name="f464" fmla="val 2683"/>
                <a:gd name="f465" fmla="val 598"/>
                <a:gd name="f466" fmla="val 2692"/>
                <a:gd name="f467" fmla="val 591"/>
                <a:gd name="f468" fmla="val 2701"/>
                <a:gd name="f469" fmla="val 582"/>
                <a:gd name="f470" fmla="val 2709"/>
                <a:gd name="f471" fmla="val 2718"/>
                <a:gd name="f472" fmla="val 566"/>
                <a:gd name="f473" fmla="val 2725"/>
                <a:gd name="f474" fmla="val 557"/>
                <a:gd name="f475" fmla="val 2732"/>
                <a:gd name="f476" fmla="val 546"/>
                <a:gd name="f477" fmla="val 2738"/>
                <a:gd name="f478" fmla="val 2744"/>
                <a:gd name="f479" fmla="val 525"/>
                <a:gd name="f480" fmla="val 2750"/>
                <a:gd name="f481" fmla="val 513"/>
                <a:gd name="f482" fmla="val 2755"/>
                <a:gd name="f483" fmla="val 501"/>
                <a:gd name="f484" fmla="val 2760"/>
                <a:gd name="f485" fmla="val 489"/>
                <a:gd name="f486" fmla="val 2764"/>
                <a:gd name="f487" fmla="val 475"/>
                <a:gd name="f488" fmla="val 2767"/>
                <a:gd name="f489" fmla="val 461"/>
                <a:gd name="f490" fmla="val 2770"/>
                <a:gd name="f491" fmla="val 446"/>
                <a:gd name="f492" fmla="val 2772"/>
                <a:gd name="f493" fmla="val 431"/>
                <a:gd name="f494" fmla="val 2774"/>
                <a:gd name="f495" fmla="val 416"/>
                <a:gd name="f496" fmla="val 2776"/>
                <a:gd name="f497" fmla="val 399"/>
                <a:gd name="f498" fmla="val 2777"/>
                <a:gd name="f499" fmla="val 364"/>
                <a:gd name="f500" fmla="val 2664"/>
                <a:gd name="f501" fmla="val 394"/>
                <a:gd name="f502" fmla="val 2661"/>
                <a:gd name="f503" fmla="val 2659"/>
                <a:gd name="f504" fmla="val 2655"/>
                <a:gd name="f505" fmla="val 451"/>
                <a:gd name="f506" fmla="val 2650"/>
                <a:gd name="f507" fmla="val 467"/>
                <a:gd name="f508" fmla="val 2644"/>
                <a:gd name="f509" fmla="val 481"/>
                <a:gd name="f510" fmla="val 2638"/>
                <a:gd name="f511" fmla="val 495"/>
                <a:gd name="f512" fmla="val 2629"/>
                <a:gd name="f513" fmla="val 506"/>
                <a:gd name="f514" fmla="val 2620"/>
                <a:gd name="f515" fmla="val 2611"/>
                <a:gd name="f516" fmla="val 2600"/>
                <a:gd name="f517" fmla="val 533"/>
                <a:gd name="f518" fmla="val 2588"/>
                <a:gd name="f519" fmla="val 2576"/>
                <a:gd name="f520" fmla="val 2563"/>
                <a:gd name="f521" fmla="val 547"/>
                <a:gd name="f522" fmla="val 2548"/>
                <a:gd name="f523" fmla="val 549"/>
                <a:gd name="f524" fmla="val 2534"/>
                <a:gd name="f525" fmla="val 2519"/>
                <a:gd name="f526" fmla="val 2506"/>
                <a:gd name="f527" fmla="val 2493"/>
                <a:gd name="f528" fmla="val 2481"/>
                <a:gd name="f529" fmla="val 2470"/>
                <a:gd name="f530" fmla="val 2460"/>
                <a:gd name="f531" fmla="val 2449"/>
                <a:gd name="f532" fmla="val 2441"/>
                <a:gd name="f533" fmla="val 2433"/>
                <a:gd name="f534" fmla="val 2426"/>
                <a:gd name="f535" fmla="val 2421"/>
                <a:gd name="f536" fmla="val 2416"/>
                <a:gd name="f537" fmla="val 2408"/>
                <a:gd name="f538" fmla="val 2406"/>
                <a:gd name="f539" fmla="val 1789"/>
                <a:gd name="f540" fmla="val 601"/>
                <a:gd name="f541" fmla="val 1803"/>
                <a:gd name="f542" fmla="val 609"/>
                <a:gd name="f543" fmla="val 1821"/>
                <a:gd name="f544" fmla="val 1840"/>
                <a:gd name="f545" fmla="val 1861"/>
                <a:gd name="f546" fmla="val 1883"/>
                <a:gd name="f547" fmla="val 634"/>
                <a:gd name="f548" fmla="val 1908"/>
                <a:gd name="f549" fmla="val 1932"/>
                <a:gd name="f550" fmla="val 1956"/>
                <a:gd name="f551" fmla="val 1986"/>
                <a:gd name="f552" fmla="val 2013"/>
                <a:gd name="f553" fmla="val 2025"/>
                <a:gd name="f554" fmla="val 2037"/>
                <a:gd name="f555" fmla="val 2050"/>
                <a:gd name="f556" fmla="val 2061"/>
                <a:gd name="f557" fmla="val 2071"/>
                <a:gd name="f558" fmla="val 2082"/>
                <a:gd name="f559" fmla="val 2092"/>
                <a:gd name="f560" fmla="val 613"/>
                <a:gd name="f561" fmla="val 2101"/>
                <a:gd name="f562" fmla="val 608"/>
                <a:gd name="f563" fmla="val 2110"/>
                <a:gd name="f564" fmla="val 603"/>
                <a:gd name="f565" fmla="val 2119"/>
                <a:gd name="f566" fmla="val 597"/>
                <a:gd name="f567" fmla="val 2127"/>
                <a:gd name="f568" fmla="val 2134"/>
                <a:gd name="f569" fmla="val 2141"/>
                <a:gd name="f570" fmla="val 578"/>
                <a:gd name="f571" fmla="val 2147"/>
                <a:gd name="f572" fmla="val 571"/>
                <a:gd name="f573" fmla="val 2154"/>
                <a:gd name="f574" fmla="val 564"/>
                <a:gd name="f575" fmla="val 2160"/>
                <a:gd name="f576" fmla="val 2170"/>
                <a:gd name="f577" fmla="val 2177"/>
                <a:gd name="f578" fmla="val 2183"/>
                <a:gd name="f579" fmla="val 508"/>
                <a:gd name="f580" fmla="val 2189"/>
                <a:gd name="f581" fmla="val 2191"/>
                <a:gd name="f582" fmla="val 472"/>
                <a:gd name="f583" fmla="val 2192"/>
                <a:gd name="f584" fmla="val 454"/>
                <a:gd name="f585" fmla="val 437"/>
                <a:gd name="f586" fmla="val 2190"/>
                <a:gd name="f587" fmla="val 2186"/>
                <a:gd name="f588" fmla="val 2182"/>
                <a:gd name="f589" fmla="val 2176"/>
                <a:gd name="f590" fmla="val 367"/>
                <a:gd name="f591" fmla="val 2162"/>
                <a:gd name="f592" fmla="val 2153"/>
                <a:gd name="f593" fmla="val 344"/>
                <a:gd name="f594" fmla="val 2142"/>
                <a:gd name="f595" fmla="val 2130"/>
                <a:gd name="f596" fmla="val 2117"/>
                <a:gd name="f597" fmla="val 313"/>
                <a:gd name="f598" fmla="val 2102"/>
                <a:gd name="f599" fmla="val 303"/>
                <a:gd name="f600" fmla="val 2087"/>
                <a:gd name="f601" fmla="val 294"/>
                <a:gd name="f602" fmla="val 2070"/>
                <a:gd name="f603" fmla="val 286"/>
                <a:gd name="f604" fmla="val 2052"/>
                <a:gd name="f605" fmla="val 278"/>
                <a:gd name="f606" fmla="val 2032"/>
                <a:gd name="f607" fmla="val 2004"/>
                <a:gd name="f608" fmla="val 258"/>
                <a:gd name="f609" fmla="val 1979"/>
                <a:gd name="f610" fmla="val 247"/>
                <a:gd name="f611" fmla="val 1969"/>
                <a:gd name="f612" fmla="val 242"/>
                <a:gd name="f613" fmla="val 1958"/>
                <a:gd name="f614" fmla="val 236"/>
                <a:gd name="f615" fmla="val 1950"/>
                <a:gd name="f616" fmla="val 230"/>
                <a:gd name="f617" fmla="val 1942"/>
                <a:gd name="f618" fmla="val 1936"/>
                <a:gd name="f619" fmla="val 219"/>
                <a:gd name="f620" fmla="val 1930"/>
                <a:gd name="f621" fmla="val 1924"/>
                <a:gd name="f622" fmla="val 1920"/>
                <a:gd name="f623" fmla="val 200"/>
                <a:gd name="f624" fmla="val 1917"/>
                <a:gd name="f625" fmla="val 192"/>
                <a:gd name="f626" fmla="val 1915"/>
                <a:gd name="f627" fmla="val 1914"/>
                <a:gd name="f628" fmla="val 177"/>
                <a:gd name="f629" fmla="val 154"/>
                <a:gd name="f630" fmla="val 147"/>
                <a:gd name="f631" fmla="val 1919"/>
                <a:gd name="f632" fmla="val 141"/>
                <a:gd name="f633" fmla="val 1923"/>
                <a:gd name="f634" fmla="val 1928"/>
                <a:gd name="f635" fmla="val 1933"/>
                <a:gd name="f636" fmla="val 1938"/>
                <a:gd name="f637" fmla="val 1945"/>
                <a:gd name="f638" fmla="val 1952"/>
                <a:gd name="f639" fmla="val 107"/>
                <a:gd name="f640" fmla="val 1960"/>
                <a:gd name="f641" fmla="val 103"/>
                <a:gd name="f642" fmla="val 1970"/>
                <a:gd name="f643" fmla="val 1980"/>
                <a:gd name="f644" fmla="val 97"/>
                <a:gd name="f645" fmla="val 1991"/>
                <a:gd name="f646" fmla="val 2016"/>
                <a:gd name="f647" fmla="val 2057"/>
                <a:gd name="f648" fmla="val 2075"/>
                <a:gd name="f649" fmla="val 104"/>
                <a:gd name="f650" fmla="val 2106"/>
                <a:gd name="f651" fmla="val 108"/>
                <a:gd name="f652" fmla="val 2120"/>
                <a:gd name="f653" fmla="val 2131"/>
                <a:gd name="f654" fmla="val 2140"/>
                <a:gd name="f655" fmla="val 2167"/>
                <a:gd name="f656" fmla="val 31"/>
                <a:gd name="f657" fmla="val 2155"/>
                <a:gd name="f658" fmla="val 25"/>
                <a:gd name="f659" fmla="val 2139"/>
                <a:gd name="f660" fmla="val 20"/>
                <a:gd name="f661" fmla="val 2124"/>
                <a:gd name="f662" fmla="val 14"/>
                <a:gd name="f663" fmla="val 2065"/>
                <a:gd name="f664" fmla="val 2043"/>
                <a:gd name="f665" fmla="val 2019"/>
                <a:gd name="f666" fmla="val 1994"/>
                <a:gd name="f667" fmla="val 1971"/>
                <a:gd name="f668" fmla="val 1948"/>
                <a:gd name="f669" fmla="val 8"/>
                <a:gd name="f670" fmla="val 22"/>
                <a:gd name="f671" fmla="val 1890"/>
                <a:gd name="f672" fmla="val 30"/>
                <a:gd name="f673" fmla="val 1873"/>
                <a:gd name="f674" fmla="val 40"/>
                <a:gd name="f675" fmla="val 1859"/>
                <a:gd name="f676" fmla="val 51"/>
                <a:gd name="f677" fmla="val 1845"/>
                <a:gd name="f678" fmla="val 64"/>
                <a:gd name="f679" fmla="val 1833"/>
                <a:gd name="f680" fmla="val 1823"/>
                <a:gd name="f681" fmla="val 93"/>
                <a:gd name="f682" fmla="val 1815"/>
                <a:gd name="f683" fmla="val 1808"/>
                <a:gd name="f684" fmla="val 124"/>
                <a:gd name="f685" fmla="val 142"/>
                <a:gd name="f686" fmla="val 1800"/>
                <a:gd name="f687" fmla="val 1799"/>
                <a:gd name="f688" fmla="val 179"/>
                <a:gd name="f689" fmla="val 194"/>
                <a:gd name="f690" fmla="val 1802"/>
                <a:gd name="f691" fmla="val 211"/>
                <a:gd name="f692" fmla="val 1806"/>
                <a:gd name="f693" fmla="val 225"/>
                <a:gd name="f694" fmla="val 1811"/>
                <a:gd name="f695" fmla="val 240"/>
                <a:gd name="f696" fmla="val 1818"/>
                <a:gd name="f697" fmla="val 253"/>
                <a:gd name="f698" fmla="val 1825"/>
                <a:gd name="f699" fmla="val 265"/>
                <a:gd name="f700" fmla="val 1834"/>
                <a:gd name="f701" fmla="val 1844"/>
                <a:gd name="f702" fmla="val 288"/>
                <a:gd name="f703" fmla="val 1857"/>
                <a:gd name="f704" fmla="val 299"/>
                <a:gd name="f705" fmla="val 1869"/>
                <a:gd name="f706" fmla="val 310"/>
                <a:gd name="f707" fmla="val 1882"/>
                <a:gd name="f708" fmla="val 319"/>
                <a:gd name="f709" fmla="val 1898"/>
                <a:gd name="f710" fmla="val 1913"/>
                <a:gd name="f711" fmla="val 336"/>
                <a:gd name="f712" fmla="val 1931"/>
                <a:gd name="f713" fmla="val 345"/>
                <a:gd name="f714" fmla="val 352"/>
                <a:gd name="f715" fmla="val 1967"/>
                <a:gd name="f716" fmla="val 359"/>
                <a:gd name="f717" fmla="val 2017"/>
                <a:gd name="f718" fmla="val 2027"/>
                <a:gd name="f719" fmla="val 386"/>
                <a:gd name="f720" fmla="val 2036"/>
                <a:gd name="f721" fmla="val 392"/>
                <a:gd name="f722" fmla="val 2044"/>
                <a:gd name="f723" fmla="val 397"/>
                <a:gd name="f724" fmla="val 2051"/>
                <a:gd name="f725" fmla="val 403"/>
                <a:gd name="f726" fmla="val 409"/>
                <a:gd name="f727" fmla="val 2062"/>
                <a:gd name="f728" fmla="val 2067"/>
                <a:gd name="f729" fmla="val 423"/>
                <a:gd name="f730" fmla="val 430"/>
                <a:gd name="f731" fmla="val 2073"/>
                <a:gd name="f732" fmla="val 445"/>
                <a:gd name="f733" fmla="val 2077"/>
                <a:gd name="f734" fmla="val 471"/>
                <a:gd name="f735" fmla="val 2074"/>
                <a:gd name="f736" fmla="val 480"/>
                <a:gd name="f737" fmla="val 2072"/>
                <a:gd name="f738" fmla="val 2069"/>
                <a:gd name="f739" fmla="val 504"/>
                <a:gd name="f740" fmla="val 2060"/>
                <a:gd name="f741" fmla="val 2054"/>
                <a:gd name="f742" fmla="val 517"/>
                <a:gd name="f743" fmla="val 2048"/>
                <a:gd name="f744" fmla="val 524"/>
                <a:gd name="f745" fmla="val 2040"/>
                <a:gd name="f746" fmla="val 529"/>
                <a:gd name="f747" fmla="val 2031"/>
                <a:gd name="f748" fmla="val 2022"/>
                <a:gd name="f749" fmla="val 2012"/>
                <a:gd name="f750" fmla="val 540"/>
                <a:gd name="f751" fmla="val 2002"/>
                <a:gd name="f752" fmla="val 1989"/>
                <a:gd name="f753" fmla="val 1977"/>
                <a:gd name="f754" fmla="val 1965"/>
                <a:gd name="f755" fmla="val 1943"/>
                <a:gd name="f756" fmla="val 1921"/>
                <a:gd name="f757" fmla="val 1901"/>
                <a:gd name="f758" fmla="val 1881"/>
                <a:gd name="f759" fmla="val 535"/>
                <a:gd name="f760" fmla="val 1863"/>
                <a:gd name="f761" fmla="val 1829"/>
                <a:gd name="f762" fmla="val 514"/>
                <a:gd name="f763" fmla="val 507"/>
                <a:gd name="f764" fmla="val 1300"/>
                <a:gd name="f765" fmla="val 1299"/>
                <a:gd name="f766" fmla="val 1298"/>
                <a:gd name="f767" fmla="val 1297"/>
                <a:gd name="f768" fmla="val 1295"/>
                <a:gd name="f769" fmla="val 1294"/>
                <a:gd name="f770" fmla="val 1308"/>
                <a:gd name="f771" fmla="val 1321"/>
                <a:gd name="f772" fmla="val 1335"/>
                <a:gd name="f773" fmla="val 1348"/>
                <a:gd name="f774" fmla="val 1362"/>
                <a:gd name="f775" fmla="val 1378"/>
                <a:gd name="f776" fmla="val 1392"/>
                <a:gd name="f777" fmla="val 1408"/>
                <a:gd name="f778" fmla="val 1569"/>
                <a:gd name="f779" fmla="val 1686"/>
                <a:gd name="f780" fmla="val 1582"/>
                <a:gd name="f781" fmla="val 1583"/>
                <a:gd name="f782" fmla="val 1584"/>
                <a:gd name="f783" fmla="val 1585"/>
                <a:gd name="f784" fmla="val 1587"/>
                <a:gd name="f785" fmla="val 1589"/>
                <a:gd name="f786" fmla="val 1592"/>
                <a:gd name="f787" fmla="val 1578"/>
                <a:gd name="f788" fmla="val 1567"/>
                <a:gd name="f789" fmla="val 1555"/>
                <a:gd name="f790" fmla="val 1541"/>
                <a:gd name="f791" fmla="val 1528"/>
                <a:gd name="f792" fmla="val 1513"/>
                <a:gd name="f793" fmla="val 1499"/>
                <a:gd name="f794" fmla="val 1484"/>
                <a:gd name="f795" fmla="val 1324"/>
                <a:gd name="f796" fmla="val 1195"/>
                <a:gd name="f797" fmla="val 804"/>
                <a:gd name="f798" fmla="val 550"/>
                <a:gd name="f799" fmla="val 795"/>
                <a:gd name="f800" fmla="val 785"/>
                <a:gd name="f801" fmla="val 776"/>
                <a:gd name="f802" fmla="val 766"/>
                <a:gd name="f803" fmla="val 757"/>
                <a:gd name="f804" fmla="val 749"/>
                <a:gd name="f805" fmla="val 741"/>
                <a:gd name="f806" fmla="val 733"/>
                <a:gd name="f807" fmla="val 724"/>
                <a:gd name="f808" fmla="val 527"/>
                <a:gd name="f809" fmla="val 717"/>
                <a:gd name="f810" fmla="val 710"/>
                <a:gd name="f811" fmla="val 703"/>
                <a:gd name="f812" fmla="val 510"/>
                <a:gd name="f813" fmla="val 690"/>
                <a:gd name="f814" fmla="val 679"/>
                <a:gd name="f815" fmla="val 482"/>
                <a:gd name="f816" fmla="val 668"/>
                <a:gd name="f817" fmla="val 466"/>
                <a:gd name="f818" fmla="val 660"/>
                <a:gd name="f819" fmla="val 651"/>
                <a:gd name="f820" fmla="val 645"/>
                <a:gd name="f821" fmla="val 410"/>
                <a:gd name="f822" fmla="val 389"/>
                <a:gd name="f823" fmla="val 636"/>
                <a:gd name="f824" fmla="val 214"/>
                <a:gd name="f825" fmla="val 659"/>
                <a:gd name="f826" fmla="val 677"/>
                <a:gd name="f827" fmla="val 160"/>
                <a:gd name="f828" fmla="val 689"/>
                <a:gd name="f829" fmla="val 702"/>
                <a:gd name="f830" fmla="val 132"/>
                <a:gd name="f831" fmla="val 709"/>
                <a:gd name="f832" fmla="val 126"/>
                <a:gd name="f833" fmla="val 716"/>
                <a:gd name="f834" fmla="val 119"/>
                <a:gd name="f835" fmla="val 723"/>
                <a:gd name="f836" fmla="val 114"/>
                <a:gd name="f837" fmla="val 732"/>
                <a:gd name="f838" fmla="val 740"/>
                <a:gd name="f839" fmla="val 748"/>
                <a:gd name="f840" fmla="val 786"/>
                <a:gd name="f841" fmla="val 92"/>
                <a:gd name="f842" fmla="val 91"/>
                <a:gd name="f843" fmla="val 807"/>
                <a:gd name="f844" fmla="val 817"/>
                <a:gd name="f845" fmla="val 827"/>
                <a:gd name="f846" fmla="val 836"/>
                <a:gd name="f847" fmla="val 846"/>
                <a:gd name="f848" fmla="val 855"/>
                <a:gd name="f849" fmla="val 864"/>
                <a:gd name="f850" fmla="val 872"/>
                <a:gd name="f851" fmla="val 106"/>
                <a:gd name="f852" fmla="val 881"/>
                <a:gd name="f853" fmla="val 889"/>
                <a:gd name="f854" fmla="val 896"/>
                <a:gd name="f855" fmla="val 120"/>
                <a:gd name="f856" fmla="val 903"/>
                <a:gd name="f857" fmla="val 910"/>
                <a:gd name="f858" fmla="val 923"/>
                <a:gd name="f859" fmla="val 934"/>
                <a:gd name="f860" fmla="val 944"/>
                <a:gd name="f861" fmla="val 952"/>
                <a:gd name="f862" fmla="val 961"/>
                <a:gd name="f863" fmla="val 967"/>
                <a:gd name="f864" fmla="val 234"/>
                <a:gd name="f865" fmla="val 971"/>
                <a:gd name="f866" fmla="val 254"/>
                <a:gd name="f867" fmla="val 974"/>
                <a:gd name="f868" fmla="val 275"/>
                <a:gd name="f869" fmla="val 976"/>
                <a:gd name="f870" fmla="val 296"/>
                <a:gd name="f871" fmla="val 977"/>
                <a:gd name="f872" fmla="val 318"/>
                <a:gd name="f873" fmla="val 343"/>
                <a:gd name="f874" fmla="val 388"/>
                <a:gd name="f875" fmla="val 966"/>
                <a:gd name="f876" fmla="val 960"/>
                <a:gd name="f877" fmla="val 951"/>
                <a:gd name="f878" fmla="val 943"/>
                <a:gd name="f879" fmla="val 933"/>
                <a:gd name="f880" fmla="val 921"/>
                <a:gd name="f881" fmla="val 498"/>
                <a:gd name="f882" fmla="val 908"/>
                <a:gd name="f883" fmla="val 901"/>
                <a:gd name="f884" fmla="val 894"/>
                <a:gd name="f885" fmla="val 887"/>
                <a:gd name="f886" fmla="val 878"/>
                <a:gd name="f887" fmla="val 870"/>
                <a:gd name="f888" fmla="val 862"/>
                <a:gd name="f889" fmla="val 854"/>
                <a:gd name="f890" fmla="val 845"/>
                <a:gd name="f891" fmla="val 835"/>
                <a:gd name="f892" fmla="val 826"/>
                <a:gd name="f893" fmla="val 816"/>
                <a:gd name="f894" fmla="val 805"/>
                <a:gd name="f895" fmla="val 802"/>
                <a:gd name="f896" fmla="val 818"/>
                <a:gd name="f897" fmla="val 833"/>
                <a:gd name="f898" fmla="val 849"/>
                <a:gd name="f899" fmla="val 863"/>
                <a:gd name="f900" fmla="val 893"/>
                <a:gd name="f901" fmla="val 906"/>
                <a:gd name="f902" fmla="val 920"/>
                <a:gd name="f903" fmla="val 619"/>
                <a:gd name="f904" fmla="val 946"/>
                <a:gd name="f905" fmla="val 607"/>
                <a:gd name="f906" fmla="val 959"/>
                <a:gd name="f907" fmla="val 600"/>
                <a:gd name="f908" fmla="val 970"/>
                <a:gd name="f909" fmla="val 593"/>
                <a:gd name="f910" fmla="val 982"/>
                <a:gd name="f911" fmla="val 993"/>
                <a:gd name="f912" fmla="val 575"/>
                <a:gd name="f913" fmla="val 1004"/>
                <a:gd name="f914" fmla="val 1013"/>
                <a:gd name="f915" fmla="val 556"/>
                <a:gd name="f916" fmla="val 1023"/>
                <a:gd name="f917" fmla="val 1033"/>
                <a:gd name="f918" fmla="val 1041"/>
                <a:gd name="f919" fmla="val 1049"/>
                <a:gd name="f920" fmla="val 1056"/>
                <a:gd name="f921" fmla="val 496"/>
                <a:gd name="f922" fmla="val 1063"/>
                <a:gd name="f923" fmla="val 1070"/>
                <a:gd name="f924" fmla="val 468"/>
                <a:gd name="f925" fmla="val 1076"/>
                <a:gd name="f926" fmla="val 1081"/>
                <a:gd name="f927" fmla="val 1085"/>
                <a:gd name="f928" fmla="val 1089"/>
                <a:gd name="f929" fmla="val 405"/>
                <a:gd name="f930" fmla="val 1092"/>
                <a:gd name="f931" fmla="val 1094"/>
                <a:gd name="f932" fmla="val 370"/>
                <a:gd name="f933" fmla="val 1096"/>
                <a:gd name="f934" fmla="val 1097"/>
                <a:gd name="f935" fmla="val 333"/>
                <a:gd name="f936" fmla="val 314"/>
                <a:gd name="f937" fmla="val 297"/>
                <a:gd name="f938" fmla="val 281"/>
                <a:gd name="f939" fmla="val 1095"/>
                <a:gd name="f940" fmla="val 1093"/>
                <a:gd name="f941" fmla="val 250"/>
                <a:gd name="f942" fmla="val 1090"/>
                <a:gd name="f943" fmla="val 1087"/>
                <a:gd name="f944" fmla="val 1083"/>
                <a:gd name="f945" fmla="val 1078"/>
                <a:gd name="f946" fmla="val 1073"/>
                <a:gd name="f947" fmla="val 1068"/>
                <a:gd name="f948" fmla="val 163"/>
                <a:gd name="f949" fmla="val 1061"/>
                <a:gd name="f950" fmla="val 149"/>
                <a:gd name="f951" fmla="val 1054"/>
                <a:gd name="f952" fmla="val 137"/>
                <a:gd name="f953" fmla="val 1047"/>
                <a:gd name="f954" fmla="val 1039"/>
                <a:gd name="f955" fmla="val 1031"/>
                <a:gd name="f956" fmla="val 1021"/>
                <a:gd name="f957" fmla="val 1012"/>
                <a:gd name="f958" fmla="val 80"/>
                <a:gd name="f959" fmla="val 1002"/>
                <a:gd name="f960" fmla="val 71"/>
                <a:gd name="f961" fmla="val 991"/>
                <a:gd name="f962" fmla="val 62"/>
                <a:gd name="f963" fmla="val 980"/>
                <a:gd name="f964" fmla="val 52"/>
                <a:gd name="f965" fmla="val 969"/>
                <a:gd name="f966" fmla="val 44"/>
                <a:gd name="f967" fmla="val 957"/>
                <a:gd name="f968" fmla="val 37"/>
                <a:gd name="f969" fmla="val 932"/>
                <a:gd name="f970" fmla="val 917"/>
                <a:gd name="f971" fmla="val 904"/>
                <a:gd name="f972" fmla="val 890"/>
                <a:gd name="f973" fmla="val 874"/>
                <a:gd name="f974" fmla="val 859"/>
                <a:gd name="f975" fmla="val 844"/>
                <a:gd name="f976" fmla="val 811"/>
                <a:gd name="f977" fmla="val 794"/>
                <a:gd name="f978" fmla="val 778"/>
                <a:gd name="f979" fmla="val 762"/>
                <a:gd name="f980" fmla="val 747"/>
                <a:gd name="f981" fmla="val 718"/>
                <a:gd name="f982" fmla="val 704"/>
                <a:gd name="f983" fmla="val 665"/>
                <a:gd name="f984" fmla="val 652"/>
                <a:gd name="f985" fmla="val 588"/>
                <a:gd name="f986" fmla="val 570"/>
                <a:gd name="f987" fmla="val 562"/>
                <a:gd name="f988" fmla="val 151"/>
                <a:gd name="f989" fmla="val 166"/>
                <a:gd name="f990" fmla="val 531"/>
                <a:gd name="f991" fmla="val 209"/>
                <a:gd name="f992" fmla="val 241"/>
                <a:gd name="f993" fmla="val 521"/>
                <a:gd name="f994" fmla="val 256"/>
                <a:gd name="f995" fmla="val 518"/>
                <a:gd name="f996" fmla="val 308"/>
                <a:gd name="f997" fmla="val 325"/>
                <a:gd name="f998" fmla="val 342"/>
                <a:gd name="f999" fmla="val 374"/>
                <a:gd name="f1000" fmla="val 520"/>
                <a:gd name="f1001" fmla="val 406"/>
                <a:gd name="f1002" fmla="val 436"/>
                <a:gd name="f1003" fmla="val 452"/>
                <a:gd name="f1004" fmla="val 465"/>
                <a:gd name="f1005" fmla="val 479"/>
                <a:gd name="f1006" fmla="val 553"/>
                <a:gd name="f1007" fmla="val 567"/>
                <a:gd name="f1008" fmla="val 551"/>
                <a:gd name="f1009" fmla="val 602"/>
                <a:gd name="f1010" fmla="val 580"/>
                <a:gd name="f1011" fmla="val 658"/>
                <a:gd name="f1012" fmla="val 670"/>
                <a:gd name="f1013" fmla="val 682"/>
                <a:gd name="f1014" fmla="val 696"/>
                <a:gd name="f1015" fmla="val 739"/>
                <a:gd name="f1016" fmla="val 753"/>
                <a:gd name="f1017" fmla="val 769"/>
                <a:gd name="f1018" fmla="val 801"/>
                <a:gd name="f1019" fmla="val 458"/>
                <a:gd name="f1020" fmla="val 447"/>
                <a:gd name="f1021" fmla="val 418"/>
                <a:gd name="f1022" fmla="val 323"/>
                <a:gd name="f1023" fmla="val 298"/>
                <a:gd name="f1024" fmla="val 287"/>
                <a:gd name="f1025" fmla="val 243"/>
                <a:gd name="f1026" fmla="val 207"/>
                <a:gd name="f1027" fmla="val 191"/>
                <a:gd name="f1028" fmla="val 183"/>
                <a:gd name="f1029" fmla="val 138"/>
                <a:gd name="f1030" fmla="val 134"/>
                <a:gd name="f1031" fmla="val 123"/>
                <a:gd name="f1032" fmla="val 125"/>
                <a:gd name="f1033" fmla="val 131"/>
                <a:gd name="f1034" fmla="val 136"/>
                <a:gd name="f1035" fmla="val 140"/>
                <a:gd name="f1036" fmla="val 155"/>
                <a:gd name="f1037" fmla="val 167"/>
                <a:gd name="f1038" fmla="val 174"/>
                <a:gd name="f1039" fmla="val 181"/>
                <a:gd name="f1040" fmla="val 188"/>
                <a:gd name="f1041" fmla="val 196"/>
                <a:gd name="f1042" fmla="val 204"/>
                <a:gd name="f1043" fmla="val 221"/>
                <a:gd name="f1044" fmla="val 291"/>
                <a:gd name="f1045" fmla="val 337"/>
                <a:gd name="f1046" fmla="val 373"/>
                <a:gd name="f1047" fmla="val 420"/>
                <a:gd name="f1048" fmla="val 473"/>
                <a:gd name="f1049" fmla="val 444"/>
                <a:gd name="f1050" fmla="val 426"/>
                <a:gd name="f1051" fmla="val 280"/>
                <a:gd name="f1052" fmla="val 263"/>
                <a:gd name="f1053" fmla="val 231"/>
                <a:gd name="f1054" fmla="val 185"/>
                <a:gd name="f1055" fmla="val 172"/>
                <a:gd name="f1056" fmla="val 130"/>
                <a:gd name="f1057" fmla="val 84"/>
                <a:gd name="f1058" fmla="val 74"/>
                <a:gd name="f1059" fmla="val 65"/>
                <a:gd name="f1060" fmla="val 55"/>
                <a:gd name="f1061" fmla="val 47"/>
                <a:gd name="f1062" fmla="val 39"/>
                <a:gd name="f1063" fmla="val 32"/>
                <a:gd name="f1064" fmla="val 26"/>
                <a:gd name="f1065" fmla="val 12"/>
                <a:gd name="f1066" fmla="val 16"/>
                <a:gd name="f1067" fmla="val 34"/>
                <a:gd name="f1068" fmla="val 41"/>
                <a:gd name="f1069" fmla="val 48"/>
                <a:gd name="f1070" fmla="val 56"/>
                <a:gd name="f1071" fmla="val 66"/>
                <a:gd name="f1072" fmla="val 75"/>
                <a:gd name="f1073" fmla="val 143"/>
                <a:gd name="f1074" fmla="val 156"/>
                <a:gd name="f1075" fmla="val 199"/>
                <a:gd name="f1076" fmla="val 215"/>
                <a:gd name="f1077" fmla="val 316"/>
                <a:gd name="f1078" fmla="val 435"/>
                <a:gd name="f1079" fmla="val 478"/>
                <a:gd name="f1080" fmla="+- 0 0 0"/>
                <a:gd name="f1081" fmla="*/ f4 1 5893"/>
                <a:gd name="f1082" fmla="*/ f5 1 641"/>
                <a:gd name="f1083" fmla="*/ f1080 f0 1"/>
                <a:gd name="f1084" fmla="*/ 0 f1081 1"/>
                <a:gd name="f1085" fmla="*/ 0 f1082 1"/>
                <a:gd name="f1086" fmla="*/ f1083 1 f3"/>
                <a:gd name="f1087" fmla="+- f1086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</a:cxnLst>
              <a:rect l="l" t="t" r="r" b="b"/>
              <a:pathLst>
                <a:path w="5893" h="641">
                  <a:moveTo>
                    <a:pt x="f9" y="f10"/>
                  </a:moveTo>
                  <a:lnTo>
                    <a:pt x="f9" y="f11"/>
                  </a:lnTo>
                  <a:lnTo>
                    <a:pt x="f7" y="f12"/>
                  </a:lnTo>
                  <a:lnTo>
                    <a:pt x="f13" y="f12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3"/>
                  </a:lnTo>
                  <a:lnTo>
                    <a:pt x="f25" y="f26"/>
                  </a:lnTo>
                  <a:lnTo>
                    <a:pt x="f27" y="f19"/>
                  </a:lnTo>
                  <a:lnTo>
                    <a:pt x="f28" y="f17"/>
                  </a:lnTo>
                  <a:lnTo>
                    <a:pt x="f29" y="f30"/>
                  </a:lnTo>
                  <a:lnTo>
                    <a:pt x="f31" y="f12"/>
                  </a:lnTo>
                  <a:lnTo>
                    <a:pt x="f32" y="f12"/>
                  </a:lnTo>
                  <a:lnTo>
                    <a:pt x="f33" y="f34"/>
                  </a:lnTo>
                  <a:lnTo>
                    <a:pt x="f33" y="f10"/>
                  </a:lnTo>
                  <a:lnTo>
                    <a:pt x="f9" y="f10"/>
                  </a:lnTo>
                  <a:close/>
                  <a:moveTo>
                    <a:pt x="f35" y="f36"/>
                  </a:moveTo>
                  <a:lnTo>
                    <a:pt x="f37" y="f38"/>
                  </a:lnTo>
                  <a:lnTo>
                    <a:pt x="f39" y="f40"/>
                  </a:lnTo>
                  <a:lnTo>
                    <a:pt x="f41" y="f42"/>
                  </a:lnTo>
                  <a:lnTo>
                    <a:pt x="f43" y="f44"/>
                  </a:lnTo>
                  <a:lnTo>
                    <a:pt x="f45" y="f46"/>
                  </a:lnTo>
                  <a:lnTo>
                    <a:pt x="f47" y="f48"/>
                  </a:lnTo>
                  <a:lnTo>
                    <a:pt x="f49" y="f50"/>
                  </a:lnTo>
                  <a:lnTo>
                    <a:pt x="f51" y="f50"/>
                  </a:lnTo>
                  <a:lnTo>
                    <a:pt x="f52" y="f50"/>
                  </a:lnTo>
                  <a:lnTo>
                    <a:pt x="f53" y="f48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44"/>
                  </a:lnTo>
                  <a:lnTo>
                    <a:pt x="f59" y="f60"/>
                  </a:lnTo>
                  <a:lnTo>
                    <a:pt x="f61" y="f62"/>
                  </a:lnTo>
                  <a:lnTo>
                    <a:pt x="f63" y="f64"/>
                  </a:lnTo>
                  <a:lnTo>
                    <a:pt x="f65" y="f66"/>
                  </a:lnTo>
                  <a:lnTo>
                    <a:pt x="f67" y="f68"/>
                  </a:lnTo>
                  <a:lnTo>
                    <a:pt x="f69" y="f70"/>
                  </a:lnTo>
                  <a:lnTo>
                    <a:pt x="f71" y="f72"/>
                  </a:lnTo>
                  <a:lnTo>
                    <a:pt x="f73" y="f74"/>
                  </a:lnTo>
                  <a:lnTo>
                    <a:pt x="f75" y="f76"/>
                  </a:lnTo>
                  <a:lnTo>
                    <a:pt x="f77" y="f78"/>
                  </a:lnTo>
                  <a:lnTo>
                    <a:pt x="f79" y="f80"/>
                  </a:lnTo>
                  <a:lnTo>
                    <a:pt x="f81" y="f82"/>
                  </a:lnTo>
                  <a:lnTo>
                    <a:pt x="f83" y="f84"/>
                  </a:lnTo>
                  <a:lnTo>
                    <a:pt x="f85" y="f86"/>
                  </a:lnTo>
                  <a:lnTo>
                    <a:pt x="f87" y="f88"/>
                  </a:lnTo>
                  <a:lnTo>
                    <a:pt x="f89" y="f90"/>
                  </a:lnTo>
                  <a:lnTo>
                    <a:pt x="f91" y="f92"/>
                  </a:lnTo>
                  <a:lnTo>
                    <a:pt x="f93" y="f94"/>
                  </a:lnTo>
                  <a:lnTo>
                    <a:pt x="f95" y="f96"/>
                  </a:lnTo>
                  <a:lnTo>
                    <a:pt x="f97" y="f98"/>
                  </a:lnTo>
                  <a:lnTo>
                    <a:pt x="f99" y="f100"/>
                  </a:lnTo>
                  <a:lnTo>
                    <a:pt x="f101" y="f102"/>
                  </a:lnTo>
                  <a:lnTo>
                    <a:pt x="f103" y="f104"/>
                  </a:lnTo>
                  <a:lnTo>
                    <a:pt x="f101" y="f105"/>
                  </a:lnTo>
                  <a:lnTo>
                    <a:pt x="f101" y="f106"/>
                  </a:lnTo>
                  <a:lnTo>
                    <a:pt x="f107" y="f108"/>
                  </a:lnTo>
                  <a:lnTo>
                    <a:pt x="f99" y="f109"/>
                  </a:lnTo>
                  <a:lnTo>
                    <a:pt x="f110" y="f111"/>
                  </a:lnTo>
                  <a:lnTo>
                    <a:pt x="f112" y="f113"/>
                  </a:lnTo>
                  <a:lnTo>
                    <a:pt x="f114" y="f115"/>
                  </a:lnTo>
                  <a:lnTo>
                    <a:pt x="f116" y="f117"/>
                  </a:lnTo>
                  <a:lnTo>
                    <a:pt x="f118" y="f119"/>
                  </a:lnTo>
                  <a:lnTo>
                    <a:pt x="f120" y="f121"/>
                  </a:lnTo>
                  <a:lnTo>
                    <a:pt x="f122" y="f123"/>
                  </a:lnTo>
                  <a:lnTo>
                    <a:pt x="f124" y="f125"/>
                  </a:lnTo>
                  <a:lnTo>
                    <a:pt x="f126" y="f127"/>
                  </a:lnTo>
                  <a:lnTo>
                    <a:pt x="f128" y="f129"/>
                  </a:lnTo>
                  <a:lnTo>
                    <a:pt x="f130" y="f131"/>
                  </a:lnTo>
                  <a:lnTo>
                    <a:pt x="f132" y="f133"/>
                  </a:lnTo>
                  <a:lnTo>
                    <a:pt x="f134" y="f135"/>
                  </a:lnTo>
                  <a:lnTo>
                    <a:pt x="f136" y="f137"/>
                  </a:lnTo>
                  <a:lnTo>
                    <a:pt x="f138" y="f139"/>
                  </a:lnTo>
                  <a:lnTo>
                    <a:pt x="f140" y="f141"/>
                  </a:lnTo>
                  <a:lnTo>
                    <a:pt x="f142" y="f143"/>
                  </a:lnTo>
                  <a:lnTo>
                    <a:pt x="f144" y="f145"/>
                  </a:lnTo>
                  <a:lnTo>
                    <a:pt x="f146" y="f147"/>
                  </a:lnTo>
                  <a:lnTo>
                    <a:pt x="f148" y="f149"/>
                  </a:lnTo>
                  <a:lnTo>
                    <a:pt x="f150" y="f151"/>
                  </a:lnTo>
                  <a:lnTo>
                    <a:pt x="f152" y="f153"/>
                  </a:lnTo>
                  <a:lnTo>
                    <a:pt x="f154" y="f155"/>
                  </a:lnTo>
                  <a:lnTo>
                    <a:pt x="f156" y="f157"/>
                  </a:lnTo>
                  <a:lnTo>
                    <a:pt x="f158" y="f155"/>
                  </a:lnTo>
                  <a:lnTo>
                    <a:pt x="f159" y="f160"/>
                  </a:lnTo>
                  <a:lnTo>
                    <a:pt x="f161" y="f153"/>
                  </a:lnTo>
                  <a:lnTo>
                    <a:pt x="f162" y="f163"/>
                  </a:lnTo>
                  <a:lnTo>
                    <a:pt x="f164" y="f165"/>
                  </a:lnTo>
                  <a:lnTo>
                    <a:pt x="f39" y="f149"/>
                  </a:lnTo>
                  <a:lnTo>
                    <a:pt x="f166" y="f167"/>
                  </a:lnTo>
                  <a:lnTo>
                    <a:pt x="f168" y="f169"/>
                  </a:lnTo>
                  <a:lnTo>
                    <a:pt x="f170" y="f171"/>
                  </a:lnTo>
                  <a:lnTo>
                    <a:pt x="f172" y="f173"/>
                  </a:lnTo>
                  <a:lnTo>
                    <a:pt x="f35" y="f174"/>
                  </a:lnTo>
                  <a:lnTo>
                    <a:pt x="f175" y="f176"/>
                  </a:lnTo>
                  <a:lnTo>
                    <a:pt x="f177" y="f178"/>
                  </a:lnTo>
                  <a:lnTo>
                    <a:pt x="f179" y="f180"/>
                  </a:lnTo>
                  <a:lnTo>
                    <a:pt x="f181" y="f182"/>
                  </a:lnTo>
                  <a:lnTo>
                    <a:pt x="f183" y="f184"/>
                  </a:lnTo>
                  <a:lnTo>
                    <a:pt x="f185" y="f6"/>
                  </a:lnTo>
                  <a:lnTo>
                    <a:pt x="f186" y="f184"/>
                  </a:lnTo>
                  <a:lnTo>
                    <a:pt x="f187" y="f188"/>
                  </a:lnTo>
                  <a:lnTo>
                    <a:pt x="f189" y="f190"/>
                  </a:lnTo>
                  <a:lnTo>
                    <a:pt x="f191" y="f180"/>
                  </a:lnTo>
                  <a:lnTo>
                    <a:pt x="f192" y="f178"/>
                  </a:lnTo>
                  <a:lnTo>
                    <a:pt x="f193" y="f176"/>
                  </a:lnTo>
                  <a:lnTo>
                    <a:pt x="f69" y="f194"/>
                  </a:lnTo>
                  <a:lnTo>
                    <a:pt x="f195" y="f196"/>
                  </a:lnTo>
                  <a:lnTo>
                    <a:pt x="f197" y="f198"/>
                  </a:lnTo>
                  <a:lnTo>
                    <a:pt x="f199" y="f200"/>
                  </a:lnTo>
                  <a:lnTo>
                    <a:pt x="f85" y="f201"/>
                  </a:lnTo>
                  <a:lnTo>
                    <a:pt x="f202" y="f203"/>
                  </a:lnTo>
                  <a:lnTo>
                    <a:pt x="f204" y="f205"/>
                  </a:lnTo>
                  <a:lnTo>
                    <a:pt x="f206" y="f207"/>
                  </a:lnTo>
                  <a:lnTo>
                    <a:pt x="f208" y="f209"/>
                  </a:lnTo>
                  <a:lnTo>
                    <a:pt x="f210" y="f211"/>
                  </a:lnTo>
                  <a:lnTo>
                    <a:pt x="f212" y="f213"/>
                  </a:lnTo>
                  <a:lnTo>
                    <a:pt x="f214" y="f215"/>
                  </a:lnTo>
                  <a:lnTo>
                    <a:pt x="f216" y="f217"/>
                  </a:lnTo>
                  <a:lnTo>
                    <a:pt x="f218" y="f219"/>
                  </a:lnTo>
                  <a:lnTo>
                    <a:pt x="f220" y="f221"/>
                  </a:lnTo>
                  <a:lnTo>
                    <a:pt x="f222" y="f223"/>
                  </a:lnTo>
                  <a:lnTo>
                    <a:pt x="f224" y="f127"/>
                  </a:lnTo>
                  <a:lnTo>
                    <a:pt x="f225" y="f226"/>
                  </a:lnTo>
                  <a:lnTo>
                    <a:pt x="f227" y="f228"/>
                  </a:lnTo>
                  <a:lnTo>
                    <a:pt x="f229" y="f230"/>
                  </a:lnTo>
                  <a:lnTo>
                    <a:pt x="f231" y="f232"/>
                  </a:lnTo>
                  <a:lnTo>
                    <a:pt x="f233" y="f234"/>
                  </a:lnTo>
                  <a:lnTo>
                    <a:pt x="f235" y="f236"/>
                  </a:lnTo>
                  <a:lnTo>
                    <a:pt x="f237" y="f238"/>
                  </a:lnTo>
                  <a:lnTo>
                    <a:pt x="f239" y="f105"/>
                  </a:lnTo>
                  <a:lnTo>
                    <a:pt x="f240" y="f241"/>
                  </a:lnTo>
                  <a:lnTo>
                    <a:pt x="f239" y="f242"/>
                  </a:lnTo>
                  <a:lnTo>
                    <a:pt x="f237" y="f243"/>
                  </a:lnTo>
                  <a:lnTo>
                    <a:pt x="f244" y="f245"/>
                  </a:lnTo>
                  <a:lnTo>
                    <a:pt x="f246" y="f247"/>
                  </a:lnTo>
                  <a:lnTo>
                    <a:pt x="f248" y="f249"/>
                  </a:lnTo>
                  <a:lnTo>
                    <a:pt x="f250" y="f251"/>
                  </a:lnTo>
                  <a:lnTo>
                    <a:pt x="f252" y="f253"/>
                  </a:lnTo>
                  <a:lnTo>
                    <a:pt x="f254" y="f255"/>
                  </a:lnTo>
                  <a:lnTo>
                    <a:pt x="f256" y="f84"/>
                  </a:lnTo>
                  <a:lnTo>
                    <a:pt x="f257" y="f258"/>
                  </a:lnTo>
                  <a:lnTo>
                    <a:pt x="f259" y="f260"/>
                  </a:lnTo>
                  <a:lnTo>
                    <a:pt x="f261" y="f262"/>
                  </a:lnTo>
                  <a:lnTo>
                    <a:pt x="f263" y="f68"/>
                  </a:lnTo>
                  <a:lnTo>
                    <a:pt x="f264" y="f62"/>
                  </a:lnTo>
                  <a:lnTo>
                    <a:pt x="f265" y="f48"/>
                  </a:lnTo>
                  <a:lnTo>
                    <a:pt x="f212" y="f266"/>
                  </a:lnTo>
                  <a:lnTo>
                    <a:pt x="f210" y="f267"/>
                  </a:lnTo>
                  <a:lnTo>
                    <a:pt x="f268" y="f269"/>
                  </a:lnTo>
                  <a:lnTo>
                    <a:pt x="f206" y="f270"/>
                  </a:lnTo>
                  <a:lnTo>
                    <a:pt x="f204" y="f271"/>
                  </a:lnTo>
                  <a:lnTo>
                    <a:pt x="f272" y="f273"/>
                  </a:lnTo>
                  <a:lnTo>
                    <a:pt x="f274" y="f275"/>
                  </a:lnTo>
                  <a:lnTo>
                    <a:pt x="f81" y="f276"/>
                  </a:lnTo>
                  <a:lnTo>
                    <a:pt x="f277" y="f278"/>
                  </a:lnTo>
                  <a:lnTo>
                    <a:pt x="f279" y="f280"/>
                  </a:lnTo>
                  <a:lnTo>
                    <a:pt x="f281" y="f282"/>
                  </a:lnTo>
                  <a:lnTo>
                    <a:pt x="f144" y="f283"/>
                  </a:lnTo>
                  <a:lnTo>
                    <a:pt x="f192" y="f284"/>
                  </a:lnTo>
                  <a:lnTo>
                    <a:pt x="f191" y="f285"/>
                  </a:lnTo>
                  <a:lnTo>
                    <a:pt x="f189" y="f286"/>
                  </a:lnTo>
                  <a:lnTo>
                    <a:pt x="f287" y="f288"/>
                  </a:lnTo>
                  <a:lnTo>
                    <a:pt x="f289" y="f8"/>
                  </a:lnTo>
                  <a:lnTo>
                    <a:pt x="f290" y="f288"/>
                  </a:lnTo>
                  <a:lnTo>
                    <a:pt x="f47" y="f291"/>
                  </a:lnTo>
                  <a:lnTo>
                    <a:pt x="f292" y="f284"/>
                  </a:lnTo>
                  <a:lnTo>
                    <a:pt x="f293" y="f283"/>
                  </a:lnTo>
                  <a:lnTo>
                    <a:pt x="f294" y="f282"/>
                  </a:lnTo>
                  <a:lnTo>
                    <a:pt x="f295" y="f296"/>
                  </a:lnTo>
                  <a:lnTo>
                    <a:pt x="f297" y="f298"/>
                  </a:lnTo>
                  <a:lnTo>
                    <a:pt x="f299" y="f276"/>
                  </a:lnTo>
                  <a:lnTo>
                    <a:pt x="f35" y="f36"/>
                  </a:lnTo>
                  <a:close/>
                  <a:moveTo>
                    <a:pt x="f300" y="f10"/>
                  </a:moveTo>
                  <a:lnTo>
                    <a:pt x="f300" y="f301"/>
                  </a:lnTo>
                  <a:lnTo>
                    <a:pt x="f300" y="f100"/>
                  </a:lnTo>
                  <a:lnTo>
                    <a:pt x="f300" y="f302"/>
                  </a:lnTo>
                  <a:lnTo>
                    <a:pt x="f300" y="f303"/>
                  </a:lnTo>
                  <a:lnTo>
                    <a:pt x="f304" y="f305"/>
                  </a:lnTo>
                  <a:lnTo>
                    <a:pt x="f306" y="f307"/>
                  </a:lnTo>
                  <a:lnTo>
                    <a:pt x="f308" y="f309"/>
                  </a:lnTo>
                  <a:lnTo>
                    <a:pt x="f310" y="f311"/>
                  </a:lnTo>
                  <a:lnTo>
                    <a:pt x="f312" y="f313"/>
                  </a:lnTo>
                  <a:lnTo>
                    <a:pt x="f308" y="f313"/>
                  </a:lnTo>
                  <a:lnTo>
                    <a:pt x="f314" y="f30"/>
                  </a:lnTo>
                  <a:lnTo>
                    <a:pt x="f315" y="f316"/>
                  </a:lnTo>
                  <a:lnTo>
                    <a:pt x="f317" y="f318"/>
                  </a:lnTo>
                  <a:lnTo>
                    <a:pt x="f319" y="f320"/>
                  </a:lnTo>
                  <a:lnTo>
                    <a:pt x="f321" y="f322"/>
                  </a:lnTo>
                  <a:lnTo>
                    <a:pt x="f323" y="f324"/>
                  </a:lnTo>
                  <a:lnTo>
                    <a:pt x="f325" y="f326"/>
                  </a:lnTo>
                  <a:lnTo>
                    <a:pt x="f327" y="f328"/>
                  </a:lnTo>
                  <a:lnTo>
                    <a:pt x="f329" y="f10"/>
                  </a:lnTo>
                  <a:lnTo>
                    <a:pt x="f330" y="f10"/>
                  </a:lnTo>
                  <a:lnTo>
                    <a:pt x="f330" y="f12"/>
                  </a:lnTo>
                  <a:lnTo>
                    <a:pt x="f331" y="f12"/>
                  </a:lnTo>
                  <a:lnTo>
                    <a:pt x="f331" y="f332"/>
                  </a:lnTo>
                  <a:lnTo>
                    <a:pt x="f331" y="f26"/>
                  </a:lnTo>
                  <a:lnTo>
                    <a:pt x="f333" y="f106"/>
                  </a:lnTo>
                  <a:lnTo>
                    <a:pt x="f333" y="f241"/>
                  </a:lnTo>
                  <a:lnTo>
                    <a:pt x="f334" y="f2"/>
                  </a:lnTo>
                  <a:lnTo>
                    <a:pt x="f335" y="f336"/>
                  </a:lnTo>
                  <a:lnTo>
                    <a:pt x="f337" y="f338"/>
                  </a:lnTo>
                  <a:lnTo>
                    <a:pt x="f339" y="f88"/>
                  </a:lnTo>
                  <a:lnTo>
                    <a:pt x="f340" y="f258"/>
                  </a:lnTo>
                  <a:lnTo>
                    <a:pt x="f339" y="f341"/>
                  </a:lnTo>
                  <a:lnTo>
                    <a:pt x="f342" y="f343"/>
                  </a:lnTo>
                  <a:lnTo>
                    <a:pt x="f344" y="f345"/>
                  </a:lnTo>
                  <a:lnTo>
                    <a:pt x="f346" y="f347"/>
                  </a:lnTo>
                  <a:lnTo>
                    <a:pt x="f348" y="f349"/>
                  </a:lnTo>
                  <a:lnTo>
                    <a:pt x="f350" y="f351"/>
                  </a:lnTo>
                  <a:lnTo>
                    <a:pt x="f352" y="f241"/>
                  </a:lnTo>
                  <a:lnTo>
                    <a:pt x="f353" y="f354"/>
                  </a:lnTo>
                  <a:lnTo>
                    <a:pt x="f355" y="f356"/>
                  </a:lnTo>
                  <a:lnTo>
                    <a:pt x="f357" y="f12"/>
                  </a:lnTo>
                  <a:lnTo>
                    <a:pt x="f358" y="f12"/>
                  </a:lnTo>
                  <a:lnTo>
                    <a:pt x="f358" y="f10"/>
                  </a:lnTo>
                  <a:lnTo>
                    <a:pt x="f300" y="f10"/>
                  </a:lnTo>
                  <a:close/>
                  <a:moveTo>
                    <a:pt x="f359" y="f11"/>
                  </a:moveTo>
                  <a:lnTo>
                    <a:pt x="f360" y="f361"/>
                  </a:lnTo>
                  <a:lnTo>
                    <a:pt x="f362" y="f363"/>
                  </a:lnTo>
                  <a:lnTo>
                    <a:pt x="f364" y="f365"/>
                  </a:lnTo>
                  <a:lnTo>
                    <a:pt x="f366" y="f367"/>
                  </a:lnTo>
                  <a:lnTo>
                    <a:pt x="f368" y="f369"/>
                  </a:lnTo>
                  <a:lnTo>
                    <a:pt x="f370" y="f369"/>
                  </a:lnTo>
                  <a:lnTo>
                    <a:pt x="f371" y="f372"/>
                  </a:lnTo>
                  <a:lnTo>
                    <a:pt x="f373" y="f374"/>
                  </a:lnTo>
                  <a:lnTo>
                    <a:pt x="f375" y="f363"/>
                  </a:lnTo>
                  <a:lnTo>
                    <a:pt x="f376" y="f377"/>
                  </a:lnTo>
                  <a:lnTo>
                    <a:pt x="f378" y="f11"/>
                  </a:lnTo>
                  <a:lnTo>
                    <a:pt x="f359" y="f11"/>
                  </a:lnTo>
                  <a:close/>
                  <a:moveTo>
                    <a:pt x="f379" y="f380"/>
                  </a:moveTo>
                  <a:lnTo>
                    <a:pt x="f381" y="f10"/>
                  </a:lnTo>
                  <a:lnTo>
                    <a:pt x="f382" y="f10"/>
                  </a:lnTo>
                  <a:lnTo>
                    <a:pt x="f383" y="f12"/>
                  </a:lnTo>
                  <a:lnTo>
                    <a:pt x="f384" y="f12"/>
                  </a:lnTo>
                  <a:lnTo>
                    <a:pt x="f385" y="f10"/>
                  </a:lnTo>
                  <a:lnTo>
                    <a:pt x="f386" y="f10"/>
                  </a:lnTo>
                  <a:lnTo>
                    <a:pt x="f387" y="f380"/>
                  </a:lnTo>
                  <a:lnTo>
                    <a:pt x="f379" y="f380"/>
                  </a:lnTo>
                  <a:close/>
                  <a:moveTo>
                    <a:pt x="f388" y="f10"/>
                  </a:moveTo>
                  <a:lnTo>
                    <a:pt x="f389" y="f10"/>
                  </a:lnTo>
                  <a:lnTo>
                    <a:pt x="f389" y="f165"/>
                  </a:lnTo>
                  <a:lnTo>
                    <a:pt x="f390" y="f165"/>
                  </a:lnTo>
                  <a:lnTo>
                    <a:pt x="f390" y="f12"/>
                  </a:lnTo>
                  <a:lnTo>
                    <a:pt x="f391" y="f12"/>
                  </a:lnTo>
                  <a:lnTo>
                    <a:pt x="f391" y="f165"/>
                  </a:lnTo>
                  <a:lnTo>
                    <a:pt x="f388" y="f165"/>
                  </a:lnTo>
                  <a:lnTo>
                    <a:pt x="f388" y="f10"/>
                  </a:lnTo>
                  <a:close/>
                  <a:moveTo>
                    <a:pt x="f392" y="f10"/>
                  </a:moveTo>
                  <a:lnTo>
                    <a:pt x="f393" y="f10"/>
                  </a:lnTo>
                  <a:lnTo>
                    <a:pt x="f393" y="f42"/>
                  </a:lnTo>
                  <a:lnTo>
                    <a:pt x="f394" y="f42"/>
                  </a:lnTo>
                  <a:lnTo>
                    <a:pt x="f394" y="f12"/>
                  </a:lnTo>
                  <a:lnTo>
                    <a:pt x="f392" y="f12"/>
                  </a:lnTo>
                  <a:lnTo>
                    <a:pt x="f392" y="f10"/>
                  </a:lnTo>
                  <a:close/>
                  <a:moveTo>
                    <a:pt x="f395" y="f12"/>
                  </a:moveTo>
                  <a:lnTo>
                    <a:pt x="f395" y="f396"/>
                  </a:lnTo>
                  <a:lnTo>
                    <a:pt x="f395" y="f397"/>
                  </a:lnTo>
                  <a:lnTo>
                    <a:pt x="f398" y="f399"/>
                  </a:lnTo>
                  <a:lnTo>
                    <a:pt x="f400" y="f401"/>
                  </a:lnTo>
                  <a:lnTo>
                    <a:pt x="f402" y="f345"/>
                  </a:lnTo>
                  <a:lnTo>
                    <a:pt x="f403" y="f404"/>
                  </a:lnTo>
                  <a:lnTo>
                    <a:pt x="f405" y="f406"/>
                  </a:lnTo>
                  <a:lnTo>
                    <a:pt x="f407" y="f82"/>
                  </a:lnTo>
                  <a:lnTo>
                    <a:pt x="f408" y="f409"/>
                  </a:lnTo>
                  <a:lnTo>
                    <a:pt x="f410" y="f411"/>
                  </a:lnTo>
                  <a:lnTo>
                    <a:pt x="f412" y="f413"/>
                  </a:lnTo>
                  <a:lnTo>
                    <a:pt x="f414" y="f38"/>
                  </a:lnTo>
                  <a:lnTo>
                    <a:pt x="f415" y="f416"/>
                  </a:lnTo>
                  <a:lnTo>
                    <a:pt x="f417" y="f418"/>
                  </a:lnTo>
                  <a:lnTo>
                    <a:pt x="f419" y="f420"/>
                  </a:lnTo>
                  <a:lnTo>
                    <a:pt x="f421" y="f422"/>
                  </a:lnTo>
                  <a:lnTo>
                    <a:pt x="f423" y="f424"/>
                  </a:lnTo>
                  <a:lnTo>
                    <a:pt x="f425" y="f426"/>
                  </a:lnTo>
                  <a:lnTo>
                    <a:pt x="f427" y="f271"/>
                  </a:lnTo>
                  <a:lnTo>
                    <a:pt x="f428" y="f273"/>
                  </a:lnTo>
                  <a:lnTo>
                    <a:pt x="f429" y="f430"/>
                  </a:lnTo>
                  <a:lnTo>
                    <a:pt x="f431" y="f432"/>
                  </a:lnTo>
                  <a:lnTo>
                    <a:pt x="f433" y="f434"/>
                  </a:lnTo>
                  <a:lnTo>
                    <a:pt x="f435" y="f436"/>
                  </a:lnTo>
                  <a:lnTo>
                    <a:pt x="f437" y="f438"/>
                  </a:lnTo>
                  <a:lnTo>
                    <a:pt x="f439" y="f440"/>
                  </a:lnTo>
                  <a:lnTo>
                    <a:pt x="f441" y="f442"/>
                  </a:lnTo>
                  <a:lnTo>
                    <a:pt x="f443" y="f284"/>
                  </a:lnTo>
                  <a:lnTo>
                    <a:pt x="f444" y="f285"/>
                  </a:lnTo>
                  <a:lnTo>
                    <a:pt x="f445" y="f288"/>
                  </a:lnTo>
                  <a:lnTo>
                    <a:pt x="f446" y="f8"/>
                  </a:lnTo>
                  <a:lnTo>
                    <a:pt x="f447" y="f8"/>
                  </a:lnTo>
                  <a:lnTo>
                    <a:pt x="f448" y="f288"/>
                  </a:lnTo>
                  <a:lnTo>
                    <a:pt x="f449" y="f286"/>
                  </a:lnTo>
                  <a:lnTo>
                    <a:pt x="f450" y="f285"/>
                  </a:lnTo>
                  <a:lnTo>
                    <a:pt x="f451" y="f284"/>
                  </a:lnTo>
                  <a:lnTo>
                    <a:pt x="f452" y="f283"/>
                  </a:lnTo>
                  <a:lnTo>
                    <a:pt x="f453" y="f440"/>
                  </a:lnTo>
                  <a:lnTo>
                    <a:pt x="f454" y="f455"/>
                  </a:lnTo>
                  <a:lnTo>
                    <a:pt x="f456" y="f457"/>
                  </a:lnTo>
                  <a:lnTo>
                    <a:pt x="f458" y="f459"/>
                  </a:lnTo>
                  <a:lnTo>
                    <a:pt x="f460" y="f461"/>
                  </a:lnTo>
                  <a:lnTo>
                    <a:pt x="f462" y="f463"/>
                  </a:lnTo>
                  <a:lnTo>
                    <a:pt x="f464" y="f465"/>
                  </a:lnTo>
                  <a:lnTo>
                    <a:pt x="f466" y="f467"/>
                  </a:lnTo>
                  <a:lnTo>
                    <a:pt x="f468" y="f469"/>
                  </a:lnTo>
                  <a:lnTo>
                    <a:pt x="f470" y="f269"/>
                  </a:lnTo>
                  <a:lnTo>
                    <a:pt x="f471" y="f472"/>
                  </a:lnTo>
                  <a:lnTo>
                    <a:pt x="f473" y="f474"/>
                  </a:lnTo>
                  <a:lnTo>
                    <a:pt x="f475" y="f476"/>
                  </a:lnTo>
                  <a:lnTo>
                    <a:pt x="f477" y="f42"/>
                  </a:lnTo>
                  <a:lnTo>
                    <a:pt x="f478" y="f479"/>
                  </a:lnTo>
                  <a:lnTo>
                    <a:pt x="f480" y="f481"/>
                  </a:lnTo>
                  <a:lnTo>
                    <a:pt x="f482" y="f483"/>
                  </a:lnTo>
                  <a:lnTo>
                    <a:pt x="f484" y="f485"/>
                  </a:lnTo>
                  <a:lnTo>
                    <a:pt x="f486" y="f487"/>
                  </a:lnTo>
                  <a:lnTo>
                    <a:pt x="f488" y="f489"/>
                  </a:lnTo>
                  <a:lnTo>
                    <a:pt x="f490" y="f491"/>
                  </a:lnTo>
                  <a:lnTo>
                    <a:pt x="f492" y="f493"/>
                  </a:lnTo>
                  <a:lnTo>
                    <a:pt x="f494" y="f495"/>
                  </a:lnTo>
                  <a:lnTo>
                    <a:pt x="f496" y="f497"/>
                  </a:lnTo>
                  <a:lnTo>
                    <a:pt x="f498" y="f397"/>
                  </a:lnTo>
                  <a:lnTo>
                    <a:pt x="f498" y="f499"/>
                  </a:lnTo>
                  <a:lnTo>
                    <a:pt x="f498" y="f12"/>
                  </a:lnTo>
                  <a:lnTo>
                    <a:pt x="f500" y="f12"/>
                  </a:lnTo>
                  <a:lnTo>
                    <a:pt x="f500" y="f34"/>
                  </a:lnTo>
                  <a:lnTo>
                    <a:pt x="f460" y="f501"/>
                  </a:lnTo>
                  <a:lnTo>
                    <a:pt x="f502" y="f96"/>
                  </a:lnTo>
                  <a:lnTo>
                    <a:pt x="f503" y="f345"/>
                  </a:lnTo>
                  <a:lnTo>
                    <a:pt x="f504" y="f505"/>
                  </a:lnTo>
                  <a:lnTo>
                    <a:pt x="f506" y="f507"/>
                  </a:lnTo>
                  <a:lnTo>
                    <a:pt x="f508" y="f509"/>
                  </a:lnTo>
                  <a:lnTo>
                    <a:pt x="f510" y="f511"/>
                  </a:lnTo>
                  <a:lnTo>
                    <a:pt x="f512" y="f513"/>
                  </a:lnTo>
                  <a:lnTo>
                    <a:pt x="f514" y="f70"/>
                  </a:lnTo>
                  <a:lnTo>
                    <a:pt x="f515" y="f66"/>
                  </a:lnTo>
                  <a:lnTo>
                    <a:pt x="f516" y="f517"/>
                  </a:lnTo>
                  <a:lnTo>
                    <a:pt x="f518" y="f44"/>
                  </a:lnTo>
                  <a:lnTo>
                    <a:pt x="f519" y="f48"/>
                  </a:lnTo>
                  <a:lnTo>
                    <a:pt x="f520" y="f521"/>
                  </a:lnTo>
                  <a:lnTo>
                    <a:pt x="f522" y="f523"/>
                  </a:lnTo>
                  <a:lnTo>
                    <a:pt x="f524" y="f523"/>
                  </a:lnTo>
                  <a:lnTo>
                    <a:pt x="f525" y="f523"/>
                  </a:lnTo>
                  <a:lnTo>
                    <a:pt x="f526" y="f521"/>
                  </a:lnTo>
                  <a:lnTo>
                    <a:pt x="f527" y="f55"/>
                  </a:lnTo>
                  <a:lnTo>
                    <a:pt x="f528" y="f44"/>
                  </a:lnTo>
                  <a:lnTo>
                    <a:pt x="f529" y="f517"/>
                  </a:lnTo>
                  <a:lnTo>
                    <a:pt x="f530" y="f66"/>
                  </a:lnTo>
                  <a:lnTo>
                    <a:pt x="f531" y="f70"/>
                  </a:lnTo>
                  <a:lnTo>
                    <a:pt x="f532" y="f513"/>
                  </a:lnTo>
                  <a:lnTo>
                    <a:pt x="f533" y="f511"/>
                  </a:lnTo>
                  <a:lnTo>
                    <a:pt x="f534" y="f509"/>
                  </a:lnTo>
                  <a:lnTo>
                    <a:pt x="f535" y="f507"/>
                  </a:lnTo>
                  <a:lnTo>
                    <a:pt x="f536" y="f505"/>
                  </a:lnTo>
                  <a:lnTo>
                    <a:pt x="f433" y="f345"/>
                  </a:lnTo>
                  <a:lnTo>
                    <a:pt x="f537" y="f96"/>
                  </a:lnTo>
                  <a:lnTo>
                    <a:pt x="f538" y="f501"/>
                  </a:lnTo>
                  <a:lnTo>
                    <a:pt x="f538" y="f34"/>
                  </a:lnTo>
                  <a:lnTo>
                    <a:pt x="f538" y="f12"/>
                  </a:lnTo>
                  <a:lnTo>
                    <a:pt x="f395" y="f12"/>
                  </a:lnTo>
                  <a:close/>
                  <a:moveTo>
                    <a:pt x="f539" y="f540"/>
                  </a:moveTo>
                  <a:lnTo>
                    <a:pt x="f541" y="f542"/>
                  </a:lnTo>
                  <a:lnTo>
                    <a:pt x="f543" y="f434"/>
                  </a:lnTo>
                  <a:lnTo>
                    <a:pt x="f544" y="f296"/>
                  </a:lnTo>
                  <a:lnTo>
                    <a:pt x="f545" y="f440"/>
                  </a:lnTo>
                  <a:lnTo>
                    <a:pt x="f546" y="f547"/>
                  </a:lnTo>
                  <a:lnTo>
                    <a:pt x="f548" y="f285"/>
                  </a:lnTo>
                  <a:lnTo>
                    <a:pt x="f549" y="f288"/>
                  </a:lnTo>
                  <a:lnTo>
                    <a:pt x="f550" y="f8"/>
                  </a:lnTo>
                  <a:lnTo>
                    <a:pt x="f551" y="f288"/>
                  </a:lnTo>
                  <a:lnTo>
                    <a:pt x="f552" y="f285"/>
                  </a:lnTo>
                  <a:lnTo>
                    <a:pt x="f553" y="f284"/>
                  </a:lnTo>
                  <a:lnTo>
                    <a:pt x="f554" y="f283"/>
                  </a:lnTo>
                  <a:lnTo>
                    <a:pt x="f555" y="f440"/>
                  </a:lnTo>
                  <a:lnTo>
                    <a:pt x="f556" y="f438"/>
                  </a:lnTo>
                  <a:lnTo>
                    <a:pt x="f557" y="f436"/>
                  </a:lnTo>
                  <a:lnTo>
                    <a:pt x="f558" y="f298"/>
                  </a:lnTo>
                  <a:lnTo>
                    <a:pt x="f559" y="f560"/>
                  </a:lnTo>
                  <a:lnTo>
                    <a:pt x="f561" y="f562"/>
                  </a:lnTo>
                  <a:lnTo>
                    <a:pt x="f563" y="f564"/>
                  </a:lnTo>
                  <a:lnTo>
                    <a:pt x="f565" y="f566"/>
                  </a:lnTo>
                  <a:lnTo>
                    <a:pt x="f567" y="f467"/>
                  </a:lnTo>
                  <a:lnTo>
                    <a:pt x="f568" y="f426"/>
                  </a:lnTo>
                  <a:lnTo>
                    <a:pt x="f569" y="f570"/>
                  </a:lnTo>
                  <a:lnTo>
                    <a:pt x="f571" y="f572"/>
                  </a:lnTo>
                  <a:lnTo>
                    <a:pt x="f573" y="f574"/>
                  </a:lnTo>
                  <a:lnTo>
                    <a:pt x="f575" y="f474"/>
                  </a:lnTo>
                  <a:lnTo>
                    <a:pt x="f576" y="f57"/>
                  </a:lnTo>
                  <a:lnTo>
                    <a:pt x="f577" y="f66"/>
                  </a:lnTo>
                  <a:lnTo>
                    <a:pt x="f578" y="f579"/>
                  </a:lnTo>
                  <a:lnTo>
                    <a:pt x="f580" y="f409"/>
                  </a:lnTo>
                  <a:lnTo>
                    <a:pt x="f581" y="f582"/>
                  </a:lnTo>
                  <a:lnTo>
                    <a:pt x="f583" y="f584"/>
                  </a:lnTo>
                  <a:lnTo>
                    <a:pt x="f583" y="f585"/>
                  </a:lnTo>
                  <a:lnTo>
                    <a:pt x="f586" y="f338"/>
                  </a:lnTo>
                  <a:lnTo>
                    <a:pt x="f587" y="f347"/>
                  </a:lnTo>
                  <a:lnTo>
                    <a:pt x="f588" y="f98"/>
                  </a:lnTo>
                  <a:lnTo>
                    <a:pt x="f589" y="f245"/>
                  </a:lnTo>
                  <a:lnTo>
                    <a:pt x="f576" y="f590"/>
                  </a:lnTo>
                  <a:lnTo>
                    <a:pt x="f591" y="f351"/>
                  </a:lnTo>
                  <a:lnTo>
                    <a:pt x="f592" y="f593"/>
                  </a:lnTo>
                  <a:lnTo>
                    <a:pt x="f594" y="f326"/>
                  </a:lnTo>
                  <a:lnTo>
                    <a:pt x="f595" y="f104"/>
                  </a:lnTo>
                  <a:lnTo>
                    <a:pt x="f596" y="f597"/>
                  </a:lnTo>
                  <a:lnTo>
                    <a:pt x="f598" y="f599"/>
                  </a:lnTo>
                  <a:lnTo>
                    <a:pt x="f600" y="f601"/>
                  </a:lnTo>
                  <a:lnTo>
                    <a:pt x="f602" y="f603"/>
                  </a:lnTo>
                  <a:lnTo>
                    <a:pt x="f604" y="f605"/>
                  </a:lnTo>
                  <a:lnTo>
                    <a:pt x="f606" y="f109"/>
                  </a:lnTo>
                  <a:lnTo>
                    <a:pt x="f607" y="f608"/>
                  </a:lnTo>
                  <a:lnTo>
                    <a:pt x="f609" y="f610"/>
                  </a:lnTo>
                  <a:lnTo>
                    <a:pt x="f611" y="f612"/>
                  </a:lnTo>
                  <a:lnTo>
                    <a:pt x="f613" y="f614"/>
                  </a:lnTo>
                  <a:lnTo>
                    <a:pt x="f615" y="f616"/>
                  </a:lnTo>
                  <a:lnTo>
                    <a:pt x="f617" y="f318"/>
                  </a:lnTo>
                  <a:lnTo>
                    <a:pt x="f618" y="f619"/>
                  </a:lnTo>
                  <a:lnTo>
                    <a:pt x="f620" y="f119"/>
                  </a:lnTo>
                  <a:lnTo>
                    <a:pt x="f621" y="f228"/>
                  </a:lnTo>
                  <a:lnTo>
                    <a:pt x="f622" y="f623"/>
                  </a:lnTo>
                  <a:lnTo>
                    <a:pt x="f624" y="f625"/>
                  </a:lnTo>
                  <a:lnTo>
                    <a:pt x="f626" y="f125"/>
                  </a:lnTo>
                  <a:lnTo>
                    <a:pt x="f627" y="f628"/>
                  </a:lnTo>
                  <a:lnTo>
                    <a:pt x="f627" y="f129"/>
                  </a:lnTo>
                  <a:lnTo>
                    <a:pt x="f627" y="f223"/>
                  </a:lnTo>
                  <a:lnTo>
                    <a:pt x="f626" y="f629"/>
                  </a:lnTo>
                  <a:lnTo>
                    <a:pt x="f624" y="f630"/>
                  </a:lnTo>
                  <a:lnTo>
                    <a:pt x="f631" y="f632"/>
                  </a:lnTo>
                  <a:lnTo>
                    <a:pt x="f633" y="f219"/>
                  </a:lnTo>
                  <a:lnTo>
                    <a:pt x="f634" y="f367"/>
                  </a:lnTo>
                  <a:lnTo>
                    <a:pt x="f635" y="f217"/>
                  </a:lnTo>
                  <a:lnTo>
                    <a:pt x="f636" y="f145"/>
                  </a:lnTo>
                  <a:lnTo>
                    <a:pt x="f637" y="f147"/>
                  </a:lnTo>
                  <a:lnTo>
                    <a:pt x="f638" y="f639"/>
                  </a:lnTo>
                  <a:lnTo>
                    <a:pt x="f640" y="f641"/>
                  </a:lnTo>
                  <a:lnTo>
                    <a:pt x="f642" y="f369"/>
                  </a:lnTo>
                  <a:lnTo>
                    <a:pt x="f643" y="f644"/>
                  </a:lnTo>
                  <a:lnTo>
                    <a:pt x="f645" y="f155"/>
                  </a:lnTo>
                  <a:lnTo>
                    <a:pt x="f607" y="f157"/>
                  </a:lnTo>
                  <a:lnTo>
                    <a:pt x="f646" y="f157"/>
                  </a:lnTo>
                  <a:lnTo>
                    <a:pt x="f554" y="f157"/>
                  </a:lnTo>
                  <a:lnTo>
                    <a:pt x="f647" y="f160"/>
                  </a:lnTo>
                  <a:lnTo>
                    <a:pt x="f648" y="f369"/>
                  </a:lnTo>
                  <a:lnTo>
                    <a:pt x="f559" y="f649"/>
                  </a:lnTo>
                  <a:lnTo>
                    <a:pt x="f650" y="f651"/>
                  </a:lnTo>
                  <a:lnTo>
                    <a:pt x="f652" y="f167"/>
                  </a:lnTo>
                  <a:lnTo>
                    <a:pt x="f653" y="f169"/>
                  </a:lnTo>
                  <a:lnTo>
                    <a:pt x="f654" y="f217"/>
                  </a:lnTo>
                  <a:lnTo>
                    <a:pt x="f655" y="f656"/>
                  </a:lnTo>
                  <a:lnTo>
                    <a:pt x="f657" y="f658"/>
                  </a:lnTo>
                  <a:lnTo>
                    <a:pt x="f659" y="f660"/>
                  </a:lnTo>
                  <a:lnTo>
                    <a:pt x="f661" y="f662"/>
                  </a:lnTo>
                  <a:lnTo>
                    <a:pt x="f650" y="f178"/>
                  </a:lnTo>
                  <a:lnTo>
                    <a:pt x="f600" y="f180"/>
                  </a:lnTo>
                  <a:lnTo>
                    <a:pt x="f663" y="f182"/>
                  </a:lnTo>
                  <a:lnTo>
                    <a:pt x="f664" y="f184"/>
                  </a:lnTo>
                  <a:lnTo>
                    <a:pt x="f665" y="f6"/>
                  </a:lnTo>
                  <a:lnTo>
                    <a:pt x="f666" y="f184"/>
                  </a:lnTo>
                  <a:lnTo>
                    <a:pt x="f667" y="f190"/>
                  </a:lnTo>
                  <a:lnTo>
                    <a:pt x="f668" y="f669"/>
                  </a:lnTo>
                  <a:lnTo>
                    <a:pt x="f634" y="f662"/>
                  </a:lnTo>
                  <a:lnTo>
                    <a:pt x="f548" y="f670"/>
                  </a:lnTo>
                  <a:lnTo>
                    <a:pt x="f671" y="f672"/>
                  </a:lnTo>
                  <a:lnTo>
                    <a:pt x="f673" y="f674"/>
                  </a:lnTo>
                  <a:lnTo>
                    <a:pt x="f675" y="f676"/>
                  </a:lnTo>
                  <a:lnTo>
                    <a:pt x="f677" y="f678"/>
                  </a:lnTo>
                  <a:lnTo>
                    <a:pt x="f679" y="f209"/>
                  </a:lnTo>
                  <a:lnTo>
                    <a:pt x="f680" y="f681"/>
                  </a:lnTo>
                  <a:lnTo>
                    <a:pt x="f682" y="f651"/>
                  </a:lnTo>
                  <a:lnTo>
                    <a:pt x="f683" y="f684"/>
                  </a:lnTo>
                  <a:lnTo>
                    <a:pt x="f541" y="f685"/>
                  </a:lnTo>
                  <a:lnTo>
                    <a:pt x="f686" y="f131"/>
                  </a:lnTo>
                  <a:lnTo>
                    <a:pt x="f687" y="f688"/>
                  </a:lnTo>
                  <a:lnTo>
                    <a:pt x="f686" y="f689"/>
                  </a:lnTo>
                  <a:lnTo>
                    <a:pt x="f690" y="f691"/>
                  </a:lnTo>
                  <a:lnTo>
                    <a:pt x="f692" y="f693"/>
                  </a:lnTo>
                  <a:lnTo>
                    <a:pt x="f694" y="f695"/>
                  </a:lnTo>
                  <a:lnTo>
                    <a:pt x="f696" y="f697"/>
                  </a:lnTo>
                  <a:lnTo>
                    <a:pt x="f698" y="f699"/>
                  </a:lnTo>
                  <a:lnTo>
                    <a:pt x="f700" y="f356"/>
                  </a:lnTo>
                  <a:lnTo>
                    <a:pt x="f701" y="f702"/>
                  </a:lnTo>
                  <a:lnTo>
                    <a:pt x="f703" y="f704"/>
                  </a:lnTo>
                  <a:lnTo>
                    <a:pt x="f705" y="f706"/>
                  </a:lnTo>
                  <a:lnTo>
                    <a:pt x="f707" y="f708"/>
                  </a:lnTo>
                  <a:lnTo>
                    <a:pt x="f709" y="f241"/>
                  </a:lnTo>
                  <a:lnTo>
                    <a:pt x="f710" y="f711"/>
                  </a:lnTo>
                  <a:lnTo>
                    <a:pt x="f712" y="f713"/>
                  </a:lnTo>
                  <a:lnTo>
                    <a:pt x="f668" y="f714"/>
                  </a:lnTo>
                  <a:lnTo>
                    <a:pt x="f715" y="f716"/>
                  </a:lnTo>
                  <a:lnTo>
                    <a:pt x="f666" y="f11"/>
                  </a:lnTo>
                  <a:lnTo>
                    <a:pt x="f717" y="f349"/>
                  </a:lnTo>
                  <a:lnTo>
                    <a:pt x="f718" y="f719"/>
                  </a:lnTo>
                  <a:lnTo>
                    <a:pt x="f720" y="f721"/>
                  </a:lnTo>
                  <a:lnTo>
                    <a:pt x="f722" y="f723"/>
                  </a:lnTo>
                  <a:lnTo>
                    <a:pt x="f724" y="f725"/>
                  </a:lnTo>
                  <a:lnTo>
                    <a:pt x="f647" y="f726"/>
                  </a:lnTo>
                  <a:lnTo>
                    <a:pt x="f727" y="f401"/>
                  </a:lnTo>
                  <a:lnTo>
                    <a:pt x="f728" y="f729"/>
                  </a:lnTo>
                  <a:lnTo>
                    <a:pt x="f602" y="f730"/>
                  </a:lnTo>
                  <a:lnTo>
                    <a:pt x="f731" y="f585"/>
                  </a:lnTo>
                  <a:lnTo>
                    <a:pt x="f648" y="f732"/>
                  </a:lnTo>
                  <a:lnTo>
                    <a:pt x="f733" y="f584"/>
                  </a:lnTo>
                  <a:lnTo>
                    <a:pt x="f733" y="f86"/>
                  </a:lnTo>
                  <a:lnTo>
                    <a:pt x="f733" y="f734"/>
                  </a:lnTo>
                  <a:lnTo>
                    <a:pt x="f735" y="f736"/>
                  </a:lnTo>
                  <a:lnTo>
                    <a:pt x="f737" y="f485"/>
                  </a:lnTo>
                  <a:lnTo>
                    <a:pt x="f738" y="f260"/>
                  </a:lnTo>
                  <a:lnTo>
                    <a:pt x="f663" y="f739"/>
                  </a:lnTo>
                  <a:lnTo>
                    <a:pt x="f740" y="f72"/>
                  </a:lnTo>
                  <a:lnTo>
                    <a:pt x="f741" y="f742"/>
                  </a:lnTo>
                  <a:lnTo>
                    <a:pt x="f743" y="f744"/>
                  </a:lnTo>
                  <a:lnTo>
                    <a:pt x="f745" y="f746"/>
                  </a:lnTo>
                  <a:lnTo>
                    <a:pt x="f747" y="f517"/>
                  </a:lnTo>
                  <a:lnTo>
                    <a:pt x="f748" y="f60"/>
                  </a:lnTo>
                  <a:lnTo>
                    <a:pt x="f749" y="f750"/>
                  </a:lnTo>
                  <a:lnTo>
                    <a:pt x="f751" y="f55"/>
                  </a:lnTo>
                  <a:lnTo>
                    <a:pt x="f752" y="f50"/>
                  </a:lnTo>
                  <a:lnTo>
                    <a:pt x="f753" y="f476"/>
                  </a:lnTo>
                  <a:lnTo>
                    <a:pt x="f754" y="f476"/>
                  </a:lnTo>
                  <a:lnTo>
                    <a:pt x="f755" y="f476"/>
                  </a:lnTo>
                  <a:lnTo>
                    <a:pt x="f756" y="f55"/>
                  </a:lnTo>
                  <a:lnTo>
                    <a:pt x="f757" y="f750"/>
                  </a:lnTo>
                  <a:lnTo>
                    <a:pt x="f758" y="f759"/>
                  </a:lnTo>
                  <a:lnTo>
                    <a:pt x="f760" y="f746"/>
                  </a:lnTo>
                  <a:lnTo>
                    <a:pt x="f677" y="f36"/>
                  </a:lnTo>
                  <a:lnTo>
                    <a:pt x="f761" y="f762"/>
                  </a:lnTo>
                  <a:lnTo>
                    <a:pt x="f682" y="f763"/>
                  </a:lnTo>
                  <a:lnTo>
                    <a:pt x="f539" y="f540"/>
                  </a:lnTo>
                  <a:close/>
                  <a:moveTo>
                    <a:pt x="f764" y="f10"/>
                  </a:moveTo>
                  <a:lnTo>
                    <a:pt x="f764" y="f301"/>
                  </a:lnTo>
                  <a:lnTo>
                    <a:pt x="f764" y="f100"/>
                  </a:lnTo>
                  <a:lnTo>
                    <a:pt x="f765" y="f302"/>
                  </a:lnTo>
                  <a:lnTo>
                    <a:pt x="f765" y="f303"/>
                  </a:lnTo>
                  <a:lnTo>
                    <a:pt x="f766" y="f305"/>
                  </a:lnTo>
                  <a:lnTo>
                    <a:pt x="f766" y="f307"/>
                  </a:lnTo>
                  <a:lnTo>
                    <a:pt x="f767" y="f309"/>
                  </a:lnTo>
                  <a:lnTo>
                    <a:pt x="f768" y="f311"/>
                  </a:lnTo>
                  <a:lnTo>
                    <a:pt x="f769" y="f313"/>
                  </a:lnTo>
                  <a:lnTo>
                    <a:pt x="f767" y="f313"/>
                  </a:lnTo>
                  <a:lnTo>
                    <a:pt x="f770" y="f30"/>
                  </a:lnTo>
                  <a:lnTo>
                    <a:pt x="f771" y="f316"/>
                  </a:lnTo>
                  <a:lnTo>
                    <a:pt x="f772" y="f318"/>
                  </a:lnTo>
                  <a:lnTo>
                    <a:pt x="f773" y="f320"/>
                  </a:lnTo>
                  <a:lnTo>
                    <a:pt x="f774" y="f322"/>
                  </a:lnTo>
                  <a:lnTo>
                    <a:pt x="f775" y="f324"/>
                  </a:lnTo>
                  <a:lnTo>
                    <a:pt x="f776" y="f326"/>
                  </a:lnTo>
                  <a:lnTo>
                    <a:pt x="f777" y="f328"/>
                  </a:lnTo>
                  <a:lnTo>
                    <a:pt x="f778" y="f10"/>
                  </a:lnTo>
                  <a:lnTo>
                    <a:pt x="f779" y="f10"/>
                  </a:lnTo>
                  <a:lnTo>
                    <a:pt x="f779" y="f12"/>
                  </a:lnTo>
                  <a:lnTo>
                    <a:pt x="f780" y="f12"/>
                  </a:lnTo>
                  <a:lnTo>
                    <a:pt x="f780" y="f332"/>
                  </a:lnTo>
                  <a:lnTo>
                    <a:pt x="f780" y="f26"/>
                  </a:lnTo>
                  <a:lnTo>
                    <a:pt x="f780" y="f106"/>
                  </a:lnTo>
                  <a:lnTo>
                    <a:pt x="f781" y="f241"/>
                  </a:lnTo>
                  <a:lnTo>
                    <a:pt x="f782" y="f2"/>
                  </a:lnTo>
                  <a:lnTo>
                    <a:pt x="f783" y="f336"/>
                  </a:lnTo>
                  <a:lnTo>
                    <a:pt x="f784" y="f338"/>
                  </a:lnTo>
                  <a:lnTo>
                    <a:pt x="f785" y="f88"/>
                  </a:lnTo>
                  <a:lnTo>
                    <a:pt x="f786" y="f258"/>
                  </a:lnTo>
                  <a:lnTo>
                    <a:pt x="f785" y="f341"/>
                  </a:lnTo>
                  <a:lnTo>
                    <a:pt x="f787" y="f343"/>
                  </a:lnTo>
                  <a:lnTo>
                    <a:pt x="f788" y="f345"/>
                  </a:lnTo>
                  <a:lnTo>
                    <a:pt x="f789" y="f347"/>
                  </a:lnTo>
                  <a:lnTo>
                    <a:pt x="f790" y="f349"/>
                  </a:lnTo>
                  <a:lnTo>
                    <a:pt x="f791" y="f351"/>
                  </a:lnTo>
                  <a:lnTo>
                    <a:pt x="f792" y="f241"/>
                  </a:lnTo>
                  <a:lnTo>
                    <a:pt x="f793" y="f354"/>
                  </a:lnTo>
                  <a:lnTo>
                    <a:pt x="f794" y="f356"/>
                  </a:lnTo>
                  <a:lnTo>
                    <a:pt x="f795" y="f12"/>
                  </a:lnTo>
                  <a:lnTo>
                    <a:pt x="f796" y="f12"/>
                  </a:lnTo>
                  <a:lnTo>
                    <a:pt x="f796" y="f10"/>
                  </a:lnTo>
                  <a:lnTo>
                    <a:pt x="f764" y="f10"/>
                  </a:lnTo>
                  <a:close/>
                  <a:moveTo>
                    <a:pt x="f797" y="f798"/>
                  </a:moveTo>
                  <a:lnTo>
                    <a:pt x="f799" y="f523"/>
                  </a:lnTo>
                  <a:lnTo>
                    <a:pt x="f800" y="f523"/>
                  </a:lnTo>
                  <a:lnTo>
                    <a:pt x="f801" y="f521"/>
                  </a:lnTo>
                  <a:lnTo>
                    <a:pt x="f802" y="f50"/>
                  </a:lnTo>
                  <a:lnTo>
                    <a:pt x="f803" y="f55"/>
                  </a:lnTo>
                  <a:lnTo>
                    <a:pt x="f804" y="f750"/>
                  </a:lnTo>
                  <a:lnTo>
                    <a:pt x="f805" y="f42"/>
                  </a:lnTo>
                  <a:lnTo>
                    <a:pt x="f806" y="f40"/>
                  </a:lnTo>
                  <a:lnTo>
                    <a:pt x="f807" y="f808"/>
                  </a:lnTo>
                  <a:lnTo>
                    <a:pt x="f809" y="f36"/>
                  </a:lnTo>
                  <a:lnTo>
                    <a:pt x="f810" y="f70"/>
                  </a:lnTo>
                  <a:lnTo>
                    <a:pt x="f811" y="f812"/>
                  </a:lnTo>
                  <a:lnTo>
                    <a:pt x="f813" y="f260"/>
                  </a:lnTo>
                  <a:lnTo>
                    <a:pt x="f814" y="f815"/>
                  </a:lnTo>
                  <a:lnTo>
                    <a:pt x="f816" y="f817"/>
                  </a:lnTo>
                  <a:lnTo>
                    <a:pt x="f818" y="f404"/>
                  </a:lnTo>
                  <a:lnTo>
                    <a:pt x="f819" y="f730"/>
                  </a:lnTo>
                  <a:lnTo>
                    <a:pt x="f820" y="f821"/>
                  </a:lnTo>
                  <a:lnTo>
                    <a:pt x="f288" y="f822"/>
                  </a:lnTo>
                  <a:lnTo>
                    <a:pt x="f285" y="f590"/>
                  </a:lnTo>
                  <a:lnTo>
                    <a:pt x="f547" y="f242"/>
                  </a:lnTo>
                  <a:lnTo>
                    <a:pt x="f547" y="f104"/>
                  </a:lnTo>
                  <a:lnTo>
                    <a:pt x="f547" y="f704"/>
                  </a:lnTo>
                  <a:lnTo>
                    <a:pt x="f823" y="f356"/>
                  </a:lnTo>
                  <a:lnTo>
                    <a:pt x="f288" y="f234"/>
                  </a:lnTo>
                  <a:lnTo>
                    <a:pt x="f820" y="f115"/>
                  </a:lnTo>
                  <a:lnTo>
                    <a:pt x="f819" y="f824"/>
                  </a:lnTo>
                  <a:lnTo>
                    <a:pt x="f825" y="f689"/>
                  </a:lnTo>
                  <a:lnTo>
                    <a:pt x="f816" y="f628"/>
                  </a:lnTo>
                  <a:lnTo>
                    <a:pt x="f826" y="f827"/>
                  </a:lnTo>
                  <a:lnTo>
                    <a:pt x="f828" y="f135"/>
                  </a:lnTo>
                  <a:lnTo>
                    <a:pt x="f829" y="f830"/>
                  </a:lnTo>
                  <a:lnTo>
                    <a:pt x="f831" y="f832"/>
                  </a:lnTo>
                  <a:lnTo>
                    <a:pt x="f833" y="f834"/>
                  </a:lnTo>
                  <a:lnTo>
                    <a:pt x="f835" y="f836"/>
                  </a:lnTo>
                  <a:lnTo>
                    <a:pt x="f837" y="f149"/>
                  </a:lnTo>
                  <a:lnTo>
                    <a:pt x="f838" y="f165"/>
                  </a:lnTo>
                  <a:lnTo>
                    <a:pt x="f839" y="f151"/>
                  </a:lnTo>
                  <a:lnTo>
                    <a:pt x="f803" y="f213"/>
                  </a:lnTo>
                  <a:lnTo>
                    <a:pt x="f802" y="f160"/>
                  </a:lnTo>
                  <a:lnTo>
                    <a:pt x="f801" y="f157"/>
                  </a:lnTo>
                  <a:lnTo>
                    <a:pt x="f840" y="f841"/>
                  </a:lnTo>
                  <a:lnTo>
                    <a:pt x="f799" y="f842"/>
                  </a:lnTo>
                  <a:lnTo>
                    <a:pt x="f843" y="f842"/>
                  </a:lnTo>
                  <a:lnTo>
                    <a:pt x="f844" y="f842"/>
                  </a:lnTo>
                  <a:lnTo>
                    <a:pt x="f845" y="f841"/>
                  </a:lnTo>
                  <a:lnTo>
                    <a:pt x="f846" y="f157"/>
                  </a:lnTo>
                  <a:lnTo>
                    <a:pt x="f847" y="f160"/>
                  </a:lnTo>
                  <a:lnTo>
                    <a:pt x="f848" y="f213"/>
                  </a:lnTo>
                  <a:lnTo>
                    <a:pt x="f849" y="f151"/>
                  </a:lnTo>
                  <a:lnTo>
                    <a:pt x="f850" y="f851"/>
                  </a:lnTo>
                  <a:lnTo>
                    <a:pt x="f852" y="f215"/>
                  </a:lnTo>
                  <a:lnTo>
                    <a:pt x="f853" y="f836"/>
                  </a:lnTo>
                  <a:lnTo>
                    <a:pt x="f854" y="f855"/>
                  </a:lnTo>
                  <a:lnTo>
                    <a:pt x="f856" y="f832"/>
                  </a:lnTo>
                  <a:lnTo>
                    <a:pt x="f857" y="f830"/>
                  </a:lnTo>
                  <a:lnTo>
                    <a:pt x="f858" y="f135"/>
                  </a:lnTo>
                  <a:lnTo>
                    <a:pt x="f859" y="f827"/>
                  </a:lnTo>
                  <a:lnTo>
                    <a:pt x="f860" y="f628"/>
                  </a:lnTo>
                  <a:lnTo>
                    <a:pt x="f861" y="f689"/>
                  </a:lnTo>
                  <a:lnTo>
                    <a:pt x="f862" y="f824"/>
                  </a:lnTo>
                  <a:lnTo>
                    <a:pt x="f863" y="f864"/>
                  </a:lnTo>
                  <a:lnTo>
                    <a:pt x="f865" y="f866"/>
                  </a:lnTo>
                  <a:lnTo>
                    <a:pt x="f867" y="f868"/>
                  </a:lnTo>
                  <a:lnTo>
                    <a:pt x="f869" y="f870"/>
                  </a:lnTo>
                  <a:lnTo>
                    <a:pt x="f871" y="f872"/>
                  </a:lnTo>
                  <a:lnTo>
                    <a:pt x="f869" y="f873"/>
                  </a:lnTo>
                  <a:lnTo>
                    <a:pt x="f867" y="f396"/>
                  </a:lnTo>
                  <a:lnTo>
                    <a:pt x="f865" y="f874"/>
                  </a:lnTo>
                  <a:lnTo>
                    <a:pt x="f875" y="f726"/>
                  </a:lnTo>
                  <a:lnTo>
                    <a:pt x="f876" y="f730"/>
                  </a:lnTo>
                  <a:lnTo>
                    <a:pt x="f877" y="f404"/>
                  </a:lnTo>
                  <a:lnTo>
                    <a:pt x="f878" y="f507"/>
                  </a:lnTo>
                  <a:lnTo>
                    <a:pt x="f879" y="f815"/>
                  </a:lnTo>
                  <a:lnTo>
                    <a:pt x="f880" y="f881"/>
                  </a:lnTo>
                  <a:lnTo>
                    <a:pt x="f882" y="f72"/>
                  </a:lnTo>
                  <a:lnTo>
                    <a:pt x="f883" y="f742"/>
                  </a:lnTo>
                  <a:lnTo>
                    <a:pt x="f884" y="f36"/>
                  </a:lnTo>
                  <a:lnTo>
                    <a:pt x="f885" y="f38"/>
                  </a:lnTo>
                  <a:lnTo>
                    <a:pt x="f886" y="f40"/>
                  </a:lnTo>
                  <a:lnTo>
                    <a:pt x="f887" y="f42"/>
                  </a:lnTo>
                  <a:lnTo>
                    <a:pt x="f888" y="f750"/>
                  </a:lnTo>
                  <a:lnTo>
                    <a:pt x="f889" y="f55"/>
                  </a:lnTo>
                  <a:lnTo>
                    <a:pt x="f890" y="f50"/>
                  </a:lnTo>
                  <a:lnTo>
                    <a:pt x="f891" y="f521"/>
                  </a:lnTo>
                  <a:lnTo>
                    <a:pt x="f892" y="f523"/>
                  </a:lnTo>
                  <a:lnTo>
                    <a:pt x="f893" y="f523"/>
                  </a:lnTo>
                  <a:lnTo>
                    <a:pt x="f894" y="f798"/>
                  </a:lnTo>
                  <a:lnTo>
                    <a:pt x="f797" y="f798"/>
                  </a:lnTo>
                  <a:close/>
                  <a:moveTo>
                    <a:pt x="f895" y="f8"/>
                  </a:moveTo>
                  <a:lnTo>
                    <a:pt x="f896" y="f8"/>
                  </a:lnTo>
                  <a:lnTo>
                    <a:pt x="f897" y="f288"/>
                  </a:lnTo>
                  <a:lnTo>
                    <a:pt x="f898" y="f291"/>
                  </a:lnTo>
                  <a:lnTo>
                    <a:pt x="f899" y="f823"/>
                  </a:lnTo>
                  <a:lnTo>
                    <a:pt x="f886" y="f442"/>
                  </a:lnTo>
                  <a:lnTo>
                    <a:pt x="f900" y="f440"/>
                  </a:lnTo>
                  <a:lnTo>
                    <a:pt x="f901" y="f455"/>
                  </a:lnTo>
                  <a:lnTo>
                    <a:pt x="f902" y="f903"/>
                  </a:lnTo>
                  <a:lnTo>
                    <a:pt x="f879" y="f560"/>
                  </a:lnTo>
                  <a:lnTo>
                    <a:pt x="f904" y="f905"/>
                  </a:lnTo>
                  <a:lnTo>
                    <a:pt x="f906" y="f907"/>
                  </a:lnTo>
                  <a:lnTo>
                    <a:pt x="f908" y="f909"/>
                  </a:lnTo>
                  <a:lnTo>
                    <a:pt x="f910" y="f426"/>
                  </a:lnTo>
                  <a:lnTo>
                    <a:pt x="f911" y="f912"/>
                  </a:lnTo>
                  <a:lnTo>
                    <a:pt x="f913" y="f472"/>
                  </a:lnTo>
                  <a:lnTo>
                    <a:pt x="f914" y="f915"/>
                  </a:lnTo>
                  <a:lnTo>
                    <a:pt x="f916" y="f50"/>
                  </a:lnTo>
                  <a:lnTo>
                    <a:pt x="f917" y="f517"/>
                  </a:lnTo>
                  <a:lnTo>
                    <a:pt x="f918" y="f68"/>
                  </a:lnTo>
                  <a:lnTo>
                    <a:pt x="f919" y="f262"/>
                  </a:lnTo>
                  <a:lnTo>
                    <a:pt x="f920" y="f921"/>
                  </a:lnTo>
                  <a:lnTo>
                    <a:pt x="f922" y="f815"/>
                  </a:lnTo>
                  <a:lnTo>
                    <a:pt x="f923" y="f924"/>
                  </a:lnTo>
                  <a:lnTo>
                    <a:pt x="f925" y="f88"/>
                  </a:lnTo>
                  <a:lnTo>
                    <a:pt x="f926" y="f585"/>
                  </a:lnTo>
                  <a:lnTo>
                    <a:pt x="f927" y="f338"/>
                  </a:lnTo>
                  <a:lnTo>
                    <a:pt x="f928" y="f929"/>
                  </a:lnTo>
                  <a:lnTo>
                    <a:pt x="f930" y="f874"/>
                  </a:lnTo>
                  <a:lnTo>
                    <a:pt x="f931" y="f932"/>
                  </a:lnTo>
                  <a:lnTo>
                    <a:pt x="f933" y="f714"/>
                  </a:lnTo>
                  <a:lnTo>
                    <a:pt x="f934" y="f935"/>
                  </a:lnTo>
                  <a:lnTo>
                    <a:pt x="f934" y="f936"/>
                  </a:lnTo>
                  <a:lnTo>
                    <a:pt x="f934" y="f937"/>
                  </a:lnTo>
                  <a:lnTo>
                    <a:pt x="f933" y="f938"/>
                  </a:lnTo>
                  <a:lnTo>
                    <a:pt x="f939" y="f699"/>
                  </a:lnTo>
                  <a:lnTo>
                    <a:pt x="f940" y="f941"/>
                  </a:lnTo>
                  <a:lnTo>
                    <a:pt x="f942" y="f115"/>
                  </a:lnTo>
                  <a:lnTo>
                    <a:pt x="f943" y="f619"/>
                  </a:lnTo>
                  <a:lnTo>
                    <a:pt x="f944" y="f309"/>
                  </a:lnTo>
                  <a:lnTo>
                    <a:pt x="f945" y="f226"/>
                  </a:lnTo>
                  <a:lnTo>
                    <a:pt x="f946" y="f127"/>
                  </a:lnTo>
                  <a:lnTo>
                    <a:pt x="f947" y="f948"/>
                  </a:lnTo>
                  <a:lnTo>
                    <a:pt x="f949" y="f950"/>
                  </a:lnTo>
                  <a:lnTo>
                    <a:pt x="f951" y="f952"/>
                  </a:lnTo>
                  <a:lnTo>
                    <a:pt x="f953" y="f684"/>
                  </a:lnTo>
                  <a:lnTo>
                    <a:pt x="f954" y="f167"/>
                  </a:lnTo>
                  <a:lnTo>
                    <a:pt x="f955" y="f151"/>
                  </a:lnTo>
                  <a:lnTo>
                    <a:pt x="f956" y="f842"/>
                  </a:lnTo>
                  <a:lnTo>
                    <a:pt x="f957" y="f958"/>
                  </a:lnTo>
                  <a:lnTo>
                    <a:pt x="f959" y="f960"/>
                  </a:lnTo>
                  <a:lnTo>
                    <a:pt x="f961" y="f962"/>
                  </a:lnTo>
                  <a:lnTo>
                    <a:pt x="f963" y="f964"/>
                  </a:lnTo>
                  <a:lnTo>
                    <a:pt x="f965" y="f966"/>
                  </a:lnTo>
                  <a:lnTo>
                    <a:pt x="f967" y="f968"/>
                  </a:lnTo>
                  <a:lnTo>
                    <a:pt x="f860" y="f672"/>
                  </a:lnTo>
                  <a:lnTo>
                    <a:pt x="f969" y="f173"/>
                  </a:lnTo>
                  <a:lnTo>
                    <a:pt x="f970" y="f174"/>
                  </a:lnTo>
                  <a:lnTo>
                    <a:pt x="f971" y="f176"/>
                  </a:lnTo>
                  <a:lnTo>
                    <a:pt x="f972" y="f178"/>
                  </a:lnTo>
                  <a:lnTo>
                    <a:pt x="f973" y="f180"/>
                  </a:lnTo>
                  <a:lnTo>
                    <a:pt x="f974" y="f182"/>
                  </a:lnTo>
                  <a:lnTo>
                    <a:pt x="f975" y="f188"/>
                  </a:lnTo>
                  <a:lnTo>
                    <a:pt x="f845" y="f6"/>
                  </a:lnTo>
                  <a:lnTo>
                    <a:pt x="f976" y="f6"/>
                  </a:lnTo>
                  <a:lnTo>
                    <a:pt x="f977" y="f6"/>
                  </a:lnTo>
                  <a:lnTo>
                    <a:pt x="f978" y="f188"/>
                  </a:lnTo>
                  <a:lnTo>
                    <a:pt x="f979" y="f182"/>
                  </a:lnTo>
                  <a:lnTo>
                    <a:pt x="f980" y="f180"/>
                  </a:lnTo>
                  <a:lnTo>
                    <a:pt x="f806" y="f178"/>
                  </a:lnTo>
                  <a:lnTo>
                    <a:pt x="f981" y="f176"/>
                  </a:lnTo>
                  <a:lnTo>
                    <a:pt x="f982" y="f174"/>
                  </a:lnTo>
                  <a:lnTo>
                    <a:pt x="f813" y="f173"/>
                  </a:lnTo>
                  <a:lnTo>
                    <a:pt x="f826" y="f672"/>
                  </a:lnTo>
                  <a:lnTo>
                    <a:pt x="f983" y="f968"/>
                  </a:lnTo>
                  <a:lnTo>
                    <a:pt x="f984" y="f966"/>
                  </a:lnTo>
                  <a:lnTo>
                    <a:pt x="f288" y="f964"/>
                  </a:lnTo>
                  <a:lnTo>
                    <a:pt x="f440" y="f962"/>
                  </a:lnTo>
                  <a:lnTo>
                    <a:pt x="f298" y="f960"/>
                  </a:lnTo>
                  <a:lnTo>
                    <a:pt x="f905" y="f958"/>
                  </a:lnTo>
                  <a:lnTo>
                    <a:pt x="f566" y="f841"/>
                  </a:lnTo>
                  <a:lnTo>
                    <a:pt x="f985" y="f151"/>
                  </a:lnTo>
                  <a:lnTo>
                    <a:pt x="f570" y="f836"/>
                  </a:lnTo>
                  <a:lnTo>
                    <a:pt x="f986" y="f832"/>
                  </a:lnTo>
                  <a:lnTo>
                    <a:pt x="f987" y="f137"/>
                  </a:lnTo>
                  <a:lnTo>
                    <a:pt x="f266" y="f988"/>
                  </a:lnTo>
                  <a:lnTo>
                    <a:pt x="f523" y="f989"/>
                  </a:lnTo>
                  <a:lnTo>
                    <a:pt x="f46" y="f688"/>
                  </a:lnTo>
                  <a:lnTo>
                    <a:pt x="f42" y="f689"/>
                  </a:lnTo>
                  <a:lnTo>
                    <a:pt x="f990" y="f991"/>
                  </a:lnTo>
                  <a:lnTo>
                    <a:pt x="f808" y="f318"/>
                  </a:lnTo>
                  <a:lnTo>
                    <a:pt x="f744" y="f992"/>
                  </a:lnTo>
                  <a:lnTo>
                    <a:pt x="f993" y="f994"/>
                  </a:lnTo>
                  <a:lnTo>
                    <a:pt x="f995" y="f236"/>
                  </a:lnTo>
                  <a:lnTo>
                    <a:pt x="f742" y="f238"/>
                  </a:lnTo>
                  <a:lnTo>
                    <a:pt x="f70" y="f996"/>
                  </a:lnTo>
                  <a:lnTo>
                    <a:pt x="f413" y="f997"/>
                  </a:lnTo>
                  <a:lnTo>
                    <a:pt x="f70" y="f998"/>
                  </a:lnTo>
                  <a:lnTo>
                    <a:pt x="f742" y="f716"/>
                  </a:lnTo>
                  <a:lnTo>
                    <a:pt x="f995" y="f999"/>
                  </a:lnTo>
                  <a:lnTo>
                    <a:pt x="f1000" y="f336"/>
                  </a:lnTo>
                  <a:lnTo>
                    <a:pt x="f36" y="f1001"/>
                  </a:lnTo>
                  <a:lnTo>
                    <a:pt x="f66" y="f338"/>
                  </a:lnTo>
                  <a:lnTo>
                    <a:pt x="f64" y="f1002"/>
                  </a:lnTo>
                  <a:lnTo>
                    <a:pt x="f759" y="f1003"/>
                  </a:lnTo>
                  <a:lnTo>
                    <a:pt x="f750" y="f1004"/>
                  </a:lnTo>
                  <a:lnTo>
                    <a:pt x="f521" y="f1005"/>
                  </a:lnTo>
                  <a:lnTo>
                    <a:pt x="f1006" y="f78"/>
                  </a:lnTo>
                  <a:lnTo>
                    <a:pt x="f420" y="f74"/>
                  </a:lnTo>
                  <a:lnTo>
                    <a:pt x="f1007" y="f742"/>
                  </a:lnTo>
                  <a:lnTo>
                    <a:pt x="f912" y="f746"/>
                  </a:lnTo>
                  <a:lnTo>
                    <a:pt x="f426" y="f750"/>
                  </a:lnTo>
                  <a:lnTo>
                    <a:pt x="f909" y="f1008"/>
                  </a:lnTo>
                  <a:lnTo>
                    <a:pt x="f1009" y="f987"/>
                  </a:lnTo>
                  <a:lnTo>
                    <a:pt x="f276" y="f572"/>
                  </a:lnTo>
                  <a:lnTo>
                    <a:pt x="f280" y="f1010"/>
                  </a:lnTo>
                  <a:lnTo>
                    <a:pt x="f547" y="f985"/>
                  </a:lnTo>
                  <a:lnTo>
                    <a:pt x="f820" y="f566"/>
                  </a:lnTo>
                  <a:lnTo>
                    <a:pt x="f1011" y="f463"/>
                  </a:lnTo>
                  <a:lnTo>
                    <a:pt x="f1012" y="f432"/>
                  </a:lnTo>
                  <a:lnTo>
                    <a:pt x="f1013" y="f298"/>
                  </a:lnTo>
                  <a:lnTo>
                    <a:pt x="f1014" y="f296"/>
                  </a:lnTo>
                  <a:lnTo>
                    <a:pt x="f810" y="f282"/>
                  </a:lnTo>
                  <a:lnTo>
                    <a:pt x="f807" y="f283"/>
                  </a:lnTo>
                  <a:lnTo>
                    <a:pt x="f1015" y="f284"/>
                  </a:lnTo>
                  <a:lnTo>
                    <a:pt x="f1016" y="f291"/>
                  </a:lnTo>
                  <a:lnTo>
                    <a:pt x="f1017" y="f288"/>
                  </a:lnTo>
                  <a:lnTo>
                    <a:pt x="f800" y="f8"/>
                  </a:lnTo>
                  <a:lnTo>
                    <a:pt x="f1018" y="f8"/>
                  </a:lnTo>
                  <a:lnTo>
                    <a:pt x="f895" y="f8"/>
                  </a:lnTo>
                  <a:close/>
                  <a:moveTo>
                    <a:pt x="f1019" y="f36"/>
                  </a:moveTo>
                  <a:lnTo>
                    <a:pt x="f1020" y="f38"/>
                  </a:lnTo>
                  <a:lnTo>
                    <a:pt x="f92" y="f40"/>
                  </a:lnTo>
                  <a:lnTo>
                    <a:pt x="f1021" y="f42"/>
                  </a:lnTo>
                  <a:lnTo>
                    <a:pt x="f725" y="f44"/>
                  </a:lnTo>
                  <a:lnTo>
                    <a:pt x="f719" y="f46"/>
                  </a:lnTo>
                  <a:lnTo>
                    <a:pt x="f932" y="f48"/>
                  </a:lnTo>
                  <a:lnTo>
                    <a:pt x="f714" y="f50"/>
                  </a:lnTo>
                  <a:lnTo>
                    <a:pt x="f302" y="f50"/>
                  </a:lnTo>
                  <a:lnTo>
                    <a:pt x="f1022" y="f50"/>
                  </a:lnTo>
                  <a:lnTo>
                    <a:pt x="f706" y="f48"/>
                  </a:lnTo>
                  <a:lnTo>
                    <a:pt x="f1023" y="f55"/>
                  </a:lnTo>
                  <a:lnTo>
                    <a:pt x="f1024" y="f57"/>
                  </a:lnTo>
                  <a:lnTo>
                    <a:pt x="f868" y="f44"/>
                  </a:lnTo>
                  <a:lnTo>
                    <a:pt x="f699" y="f60"/>
                  </a:lnTo>
                  <a:lnTo>
                    <a:pt x="f866" y="f62"/>
                  </a:lnTo>
                  <a:lnTo>
                    <a:pt x="f1025" y="f64"/>
                  </a:lnTo>
                  <a:lnTo>
                    <a:pt x="f864" y="f66"/>
                  </a:lnTo>
                  <a:lnTo>
                    <a:pt x="f693" y="f68"/>
                  </a:lnTo>
                  <a:lnTo>
                    <a:pt x="f361" y="f70"/>
                  </a:lnTo>
                  <a:lnTo>
                    <a:pt x="f1026" y="f72"/>
                  </a:lnTo>
                  <a:lnTo>
                    <a:pt x="f316" y="f74"/>
                  </a:lnTo>
                  <a:lnTo>
                    <a:pt x="f1027" y="f76"/>
                  </a:lnTo>
                  <a:lnTo>
                    <a:pt x="f1028" y="f78"/>
                  </a:lnTo>
                  <a:lnTo>
                    <a:pt x="f628" y="f80"/>
                  </a:lnTo>
                  <a:lnTo>
                    <a:pt x="f15" y="f82"/>
                  </a:lnTo>
                  <a:lnTo>
                    <a:pt x="f948" y="f84"/>
                  </a:lnTo>
                  <a:lnTo>
                    <a:pt x="f374" y="f86"/>
                  </a:lnTo>
                  <a:lnTo>
                    <a:pt x="f133" y="f88"/>
                  </a:lnTo>
                  <a:lnTo>
                    <a:pt x="f630" y="f90"/>
                  </a:lnTo>
                  <a:lnTo>
                    <a:pt x="f685" y="f92"/>
                  </a:lnTo>
                  <a:lnTo>
                    <a:pt x="f1029" y="f94"/>
                  </a:lnTo>
                  <a:lnTo>
                    <a:pt x="f1030" y="f96"/>
                  </a:lnTo>
                  <a:lnTo>
                    <a:pt x="f141" y="f98"/>
                  </a:lnTo>
                  <a:lnTo>
                    <a:pt x="f1031" y="f100"/>
                  </a:lnTo>
                  <a:lnTo>
                    <a:pt x="f855" y="f102"/>
                  </a:lnTo>
                  <a:lnTo>
                    <a:pt x="f834" y="f104"/>
                  </a:lnTo>
                  <a:lnTo>
                    <a:pt x="f834" y="f105"/>
                  </a:lnTo>
                  <a:lnTo>
                    <a:pt x="f855" y="f106"/>
                  </a:lnTo>
                  <a:lnTo>
                    <a:pt x="f217" y="f108"/>
                  </a:lnTo>
                  <a:lnTo>
                    <a:pt x="f1031" y="f109"/>
                  </a:lnTo>
                  <a:lnTo>
                    <a:pt x="f1032" y="f111"/>
                  </a:lnTo>
                  <a:lnTo>
                    <a:pt x="f372" y="f113"/>
                  </a:lnTo>
                  <a:lnTo>
                    <a:pt x="f1033" y="f115"/>
                  </a:lnTo>
                  <a:lnTo>
                    <a:pt x="f1034" y="f117"/>
                  </a:lnTo>
                  <a:lnTo>
                    <a:pt x="f1035" y="f119"/>
                  </a:lnTo>
                  <a:lnTo>
                    <a:pt x="f135" y="f121"/>
                  </a:lnTo>
                  <a:lnTo>
                    <a:pt x="f950" y="f123"/>
                  </a:lnTo>
                  <a:lnTo>
                    <a:pt x="f1036" y="f125"/>
                  </a:lnTo>
                  <a:lnTo>
                    <a:pt x="f827" y="f127"/>
                  </a:lnTo>
                  <a:lnTo>
                    <a:pt x="f1037" y="f129"/>
                  </a:lnTo>
                  <a:lnTo>
                    <a:pt x="f1038" y="f131"/>
                  </a:lnTo>
                  <a:lnTo>
                    <a:pt x="f1039" y="f133"/>
                  </a:lnTo>
                  <a:lnTo>
                    <a:pt x="f1040" y="f135"/>
                  </a:lnTo>
                  <a:lnTo>
                    <a:pt x="f1041" y="f137"/>
                  </a:lnTo>
                  <a:lnTo>
                    <a:pt x="f1042" y="f139"/>
                  </a:lnTo>
                  <a:lnTo>
                    <a:pt x="f119" y="f141"/>
                  </a:lnTo>
                  <a:lnTo>
                    <a:pt x="f1043" y="f143"/>
                  </a:lnTo>
                  <a:lnTo>
                    <a:pt x="f616" y="f145"/>
                  </a:lnTo>
                  <a:lnTo>
                    <a:pt x="f232" y="f147"/>
                  </a:lnTo>
                  <a:lnTo>
                    <a:pt x="f941" y="f149"/>
                  </a:lnTo>
                  <a:lnTo>
                    <a:pt x="f109" y="f151"/>
                  </a:lnTo>
                  <a:lnTo>
                    <a:pt x="f1044" y="f153"/>
                  </a:lnTo>
                  <a:lnTo>
                    <a:pt x="f597" y="f155"/>
                  </a:lnTo>
                  <a:lnTo>
                    <a:pt x="f1045" y="f157"/>
                  </a:lnTo>
                  <a:lnTo>
                    <a:pt x="f351" y="f155"/>
                  </a:lnTo>
                  <a:lnTo>
                    <a:pt x="f1046" y="f160"/>
                  </a:lnTo>
                  <a:lnTo>
                    <a:pt x="f822" y="f153"/>
                  </a:lnTo>
                  <a:lnTo>
                    <a:pt x="f929" y="f163"/>
                  </a:lnTo>
                  <a:lnTo>
                    <a:pt x="f1047" y="f165"/>
                  </a:lnTo>
                  <a:lnTo>
                    <a:pt x="f92" y="f149"/>
                  </a:lnTo>
                  <a:lnTo>
                    <a:pt x="f491" y="f167"/>
                  </a:lnTo>
                  <a:lnTo>
                    <a:pt x="f255" y="f169"/>
                  </a:lnTo>
                  <a:lnTo>
                    <a:pt x="f815" y="f171"/>
                  </a:lnTo>
                  <a:lnTo>
                    <a:pt x="f1048" y="f173"/>
                  </a:lnTo>
                  <a:lnTo>
                    <a:pt x="f343" y="f174"/>
                  </a:lnTo>
                  <a:lnTo>
                    <a:pt x="f1049" y="f176"/>
                  </a:lnTo>
                  <a:lnTo>
                    <a:pt x="f1050" y="f178"/>
                  </a:lnTo>
                  <a:lnTo>
                    <a:pt x="f1001" y="f180"/>
                  </a:lnTo>
                  <a:lnTo>
                    <a:pt x="f397" y="f182"/>
                  </a:lnTo>
                  <a:lnTo>
                    <a:pt x="f716" y="f184"/>
                  </a:lnTo>
                  <a:lnTo>
                    <a:pt x="f326" y="f6"/>
                  </a:lnTo>
                  <a:lnTo>
                    <a:pt x="f936" y="f184"/>
                  </a:lnTo>
                  <a:lnTo>
                    <a:pt x="f937" y="f188"/>
                  </a:lnTo>
                  <a:lnTo>
                    <a:pt x="f1051" y="f190"/>
                  </a:lnTo>
                  <a:lnTo>
                    <a:pt x="f1052" y="f180"/>
                  </a:lnTo>
                  <a:lnTo>
                    <a:pt x="f610" y="f178"/>
                  </a:lnTo>
                  <a:lnTo>
                    <a:pt x="f1053" y="f176"/>
                  </a:lnTo>
                  <a:lnTo>
                    <a:pt x="f361" y="f194"/>
                  </a:lnTo>
                  <a:lnTo>
                    <a:pt x="f623" y="f196"/>
                  </a:lnTo>
                  <a:lnTo>
                    <a:pt x="f1054" y="f198"/>
                  </a:lnTo>
                  <a:lnTo>
                    <a:pt x="f1055" y="f200"/>
                  </a:lnTo>
                  <a:lnTo>
                    <a:pt x="f374" y="f201"/>
                  </a:lnTo>
                  <a:lnTo>
                    <a:pt x="f313" y="f203"/>
                  </a:lnTo>
                  <a:lnTo>
                    <a:pt x="f1056" y="f205"/>
                  </a:lnTo>
                  <a:lnTo>
                    <a:pt x="f169" y="f207"/>
                  </a:lnTo>
                  <a:lnTo>
                    <a:pt x="f639" y="f209"/>
                  </a:lnTo>
                  <a:lnTo>
                    <a:pt x="f157" y="f211"/>
                  </a:lnTo>
                  <a:lnTo>
                    <a:pt x="f1057" y="f213"/>
                  </a:lnTo>
                  <a:lnTo>
                    <a:pt x="f1058" y="f215"/>
                  </a:lnTo>
                  <a:lnTo>
                    <a:pt x="f1059" y="f217"/>
                  </a:lnTo>
                  <a:lnTo>
                    <a:pt x="f1060" y="f219"/>
                  </a:lnTo>
                  <a:lnTo>
                    <a:pt x="f1061" y="f221"/>
                  </a:lnTo>
                  <a:lnTo>
                    <a:pt x="f1062" y="f223"/>
                  </a:lnTo>
                  <a:lnTo>
                    <a:pt x="f1063" y="f127"/>
                  </a:lnTo>
                  <a:lnTo>
                    <a:pt x="f1064" y="f226"/>
                  </a:lnTo>
                  <a:lnTo>
                    <a:pt x="f174" y="f228"/>
                  </a:lnTo>
                  <a:lnTo>
                    <a:pt x="f662" y="f230"/>
                  </a:lnTo>
                  <a:lnTo>
                    <a:pt x="f12" y="f232"/>
                  </a:lnTo>
                  <a:lnTo>
                    <a:pt x="f180" y="f234"/>
                  </a:lnTo>
                  <a:lnTo>
                    <a:pt x="f190" y="f236"/>
                  </a:lnTo>
                  <a:lnTo>
                    <a:pt x="f188" y="f238"/>
                  </a:lnTo>
                  <a:lnTo>
                    <a:pt x="f184" y="f105"/>
                  </a:lnTo>
                  <a:lnTo>
                    <a:pt x="f6" y="f241"/>
                  </a:lnTo>
                  <a:lnTo>
                    <a:pt x="f184" y="f242"/>
                  </a:lnTo>
                  <a:lnTo>
                    <a:pt x="f188" y="f243"/>
                  </a:lnTo>
                  <a:lnTo>
                    <a:pt x="f182" y="f245"/>
                  </a:lnTo>
                  <a:lnTo>
                    <a:pt x="f180" y="f247"/>
                  </a:lnTo>
                  <a:lnTo>
                    <a:pt x="f178" y="f249"/>
                  </a:lnTo>
                  <a:lnTo>
                    <a:pt x="f1065" y="f251"/>
                  </a:lnTo>
                  <a:lnTo>
                    <a:pt x="f1066" y="f253"/>
                  </a:lnTo>
                  <a:lnTo>
                    <a:pt x="f670" y="f255"/>
                  </a:lnTo>
                  <a:lnTo>
                    <a:pt x="f171" y="f84"/>
                  </a:lnTo>
                  <a:lnTo>
                    <a:pt x="f1067" y="f258"/>
                  </a:lnTo>
                  <a:lnTo>
                    <a:pt x="f1068" y="f260"/>
                  </a:lnTo>
                  <a:lnTo>
                    <a:pt x="f1069" y="f262"/>
                  </a:lnTo>
                  <a:lnTo>
                    <a:pt x="f1070" y="f68"/>
                  </a:lnTo>
                  <a:lnTo>
                    <a:pt x="f1071" y="f62"/>
                  </a:lnTo>
                  <a:lnTo>
                    <a:pt x="f1072" y="f48"/>
                  </a:lnTo>
                  <a:lnTo>
                    <a:pt x="f1057" y="f266"/>
                  </a:lnTo>
                  <a:lnTo>
                    <a:pt x="f155" y="f267"/>
                  </a:lnTo>
                  <a:lnTo>
                    <a:pt x="f851" y="f269"/>
                  </a:lnTo>
                  <a:lnTo>
                    <a:pt x="f169" y="f270"/>
                  </a:lnTo>
                  <a:lnTo>
                    <a:pt x="f1056" y="f271"/>
                  </a:lnTo>
                  <a:lnTo>
                    <a:pt x="f1073" y="f273"/>
                  </a:lnTo>
                  <a:lnTo>
                    <a:pt x="f1074" y="f275"/>
                  </a:lnTo>
                  <a:lnTo>
                    <a:pt x="f15" y="f276"/>
                  </a:lnTo>
                  <a:lnTo>
                    <a:pt x="f125" y="f278"/>
                  </a:lnTo>
                  <a:lnTo>
                    <a:pt x="f1075" y="f280"/>
                  </a:lnTo>
                  <a:lnTo>
                    <a:pt x="f1076" y="f282"/>
                  </a:lnTo>
                  <a:lnTo>
                    <a:pt x="f616" y="f283"/>
                  </a:lnTo>
                  <a:lnTo>
                    <a:pt x="f610" y="f284"/>
                  </a:lnTo>
                  <a:lnTo>
                    <a:pt x="f1052" y="f285"/>
                  </a:lnTo>
                  <a:lnTo>
                    <a:pt x="f1051" y="f286"/>
                  </a:lnTo>
                  <a:lnTo>
                    <a:pt x="f1023" y="f288"/>
                  </a:lnTo>
                  <a:lnTo>
                    <a:pt x="f1077" y="f8"/>
                  </a:lnTo>
                  <a:lnTo>
                    <a:pt x="f593" y="f288"/>
                  </a:lnTo>
                  <a:lnTo>
                    <a:pt x="f932" y="f291"/>
                  </a:lnTo>
                  <a:lnTo>
                    <a:pt x="f98" y="f284"/>
                  </a:lnTo>
                  <a:lnTo>
                    <a:pt x="f96" y="f283"/>
                  </a:lnTo>
                  <a:lnTo>
                    <a:pt x="f1078" y="f282"/>
                  </a:lnTo>
                  <a:lnTo>
                    <a:pt x="f505" y="f296"/>
                  </a:lnTo>
                  <a:lnTo>
                    <a:pt x="f1004" y="f298"/>
                  </a:lnTo>
                  <a:lnTo>
                    <a:pt x="f1079" y="f276"/>
                  </a:lnTo>
                  <a:lnTo>
                    <a:pt x="f1019" y="f36"/>
                  </a:lnTo>
                  <a:close/>
                </a:path>
              </a:pathLst>
            </a:custGeom>
            <a:solidFill>
              <a:srgbClr val="4473B1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9" name="Freeform 11"/>
            <p:cNvSpPr/>
            <p:nvPr/>
          </p:nvSpPr>
          <p:spPr>
            <a:xfrm>
              <a:off x="425520" y="6427080"/>
              <a:ext cx="366480" cy="918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491"/>
                <a:gd name="f7" fmla="val 621"/>
                <a:gd name="f8" fmla="val 598"/>
                <a:gd name="f9" fmla="val 179"/>
                <a:gd name="f10" fmla="val 524"/>
                <a:gd name="f11" fmla="val 449"/>
                <a:gd name="f12" fmla="val 374"/>
                <a:gd name="f13" fmla="val 299"/>
                <a:gd name="f14" fmla="val 224"/>
                <a:gd name="f15" fmla="val 150"/>
                <a:gd name="f16" fmla="val 75"/>
                <a:gd name="f17" fmla="val 176"/>
                <a:gd name="f18" fmla="val 423"/>
                <a:gd name="f19" fmla="val 907"/>
                <a:gd name="f20" fmla="val 250"/>
                <a:gd name="f21" fmla="val 781"/>
                <a:gd name="f22" fmla="val 539"/>
                <a:gd name="f23" fmla="val 776"/>
                <a:gd name="f24" fmla="val 809"/>
                <a:gd name="f25" fmla="val 842"/>
                <a:gd name="f26" fmla="val 874"/>
                <a:gd name="f27" fmla="val 939"/>
                <a:gd name="f28" fmla="val 972"/>
                <a:gd name="f29" fmla="val 1005"/>
                <a:gd name="f30" fmla="val 1038"/>
                <a:gd name="f31" fmla="val 1275"/>
                <a:gd name="f32" fmla="val 1033"/>
                <a:gd name="f33" fmla="val 1814"/>
                <a:gd name="f34" fmla="val 1740"/>
                <a:gd name="f35" fmla="val 1665"/>
                <a:gd name="f36" fmla="val 1590"/>
                <a:gd name="f37" fmla="val 1515"/>
                <a:gd name="f38" fmla="val 1440"/>
                <a:gd name="f39" fmla="val 1366"/>
                <a:gd name="f40" fmla="val 1291"/>
                <a:gd name="f41" fmla="val 1216"/>
                <a:gd name="f42" fmla="val 1391"/>
                <a:gd name="f43" fmla="val 1639"/>
                <a:gd name="f44" fmla="val 2123"/>
                <a:gd name="f45" fmla="val 1996"/>
                <a:gd name="f46" fmla="val 1754"/>
                <a:gd name="f47" fmla="val 1991"/>
                <a:gd name="f48" fmla="val 2024"/>
                <a:gd name="f49" fmla="val 2057"/>
                <a:gd name="f50" fmla="val 2090"/>
                <a:gd name="f51" fmla="val 2155"/>
                <a:gd name="f52" fmla="val 2188"/>
                <a:gd name="f53" fmla="val 2220"/>
                <a:gd name="f54" fmla="val 2253"/>
                <a:gd name="f55" fmla="val 2248"/>
                <a:gd name="f56" fmla="+- 0 0 0"/>
                <a:gd name="f57" fmla="*/ f3 1 2491"/>
                <a:gd name="f58" fmla="*/ f4 1 621"/>
                <a:gd name="f59" fmla="*/ f56 f0 1"/>
                <a:gd name="f60" fmla="*/ 0 f57 1"/>
                <a:gd name="f61" fmla="*/ 0 f58 1"/>
                <a:gd name="f62" fmla="*/ f59 1 f2"/>
                <a:gd name="f63" fmla="+- f62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</a:cxnLst>
              <a:rect l="l" t="t" r="r" b="b"/>
              <a:pathLst>
                <a:path w="2491" h="621">
                  <a:moveTo>
                    <a:pt x="f8" y="f9"/>
                  </a:moveTo>
                  <a:lnTo>
                    <a:pt x="f8" y="f5"/>
                  </a:lnTo>
                  <a:lnTo>
                    <a:pt x="f10" y="f5"/>
                  </a:lnTo>
                  <a:lnTo>
                    <a:pt x="f11" y="f5"/>
                  </a:lnTo>
                  <a:lnTo>
                    <a:pt x="f12" y="f5"/>
                  </a:lnTo>
                  <a:lnTo>
                    <a:pt x="f13" y="f5"/>
                  </a:lnTo>
                  <a:lnTo>
                    <a:pt x="f14" y="f5"/>
                  </a:lnTo>
                  <a:lnTo>
                    <a:pt x="f15" y="f5"/>
                  </a:lnTo>
                  <a:lnTo>
                    <a:pt x="f16" y="f5"/>
                  </a:lnTo>
                  <a:lnTo>
                    <a:pt x="f5" y="f5"/>
                  </a:lnTo>
                  <a:lnTo>
                    <a:pt x="f5" y="f9"/>
                  </a:lnTo>
                  <a:lnTo>
                    <a:pt x="f17" y="f9"/>
                  </a:lnTo>
                  <a:lnTo>
                    <a:pt x="f17" y="f7"/>
                  </a:lnTo>
                  <a:lnTo>
                    <a:pt x="f18" y="f7"/>
                  </a:lnTo>
                  <a:lnTo>
                    <a:pt x="f18" y="f9"/>
                  </a:lnTo>
                  <a:lnTo>
                    <a:pt x="f8" y="f9"/>
                  </a:lnTo>
                  <a:close/>
                  <a:moveTo>
                    <a:pt x="f19" y="f20"/>
                  </a:moveTo>
                  <a:lnTo>
                    <a:pt x="f21" y="f7"/>
                  </a:lnTo>
                  <a:lnTo>
                    <a:pt x="f22" y="f7"/>
                  </a:lnTo>
                  <a:lnTo>
                    <a:pt x="f23" y="f5"/>
                  </a:lnTo>
                  <a:lnTo>
                    <a:pt x="f24" y="f5"/>
                  </a:lnTo>
                  <a:lnTo>
                    <a:pt x="f25" y="f5"/>
                  </a:lnTo>
                  <a:lnTo>
                    <a:pt x="f26" y="f5"/>
                  </a:lnTo>
                  <a:lnTo>
                    <a:pt x="f19" y="f5"/>
                  </a:lnTo>
                  <a:lnTo>
                    <a:pt x="f27" y="f5"/>
                  </a:lnTo>
                  <a:lnTo>
                    <a:pt x="f28" y="f5"/>
                  </a:lnTo>
                  <a:lnTo>
                    <a:pt x="f29" y="f5"/>
                  </a:lnTo>
                  <a:lnTo>
                    <a:pt x="f30" y="f5"/>
                  </a:lnTo>
                  <a:lnTo>
                    <a:pt x="f31" y="f7"/>
                  </a:lnTo>
                  <a:lnTo>
                    <a:pt x="f32" y="f7"/>
                  </a:lnTo>
                  <a:lnTo>
                    <a:pt x="f19" y="f20"/>
                  </a:lnTo>
                  <a:close/>
                  <a:moveTo>
                    <a:pt x="f33" y="f9"/>
                  </a:moveTo>
                  <a:lnTo>
                    <a:pt x="f33" y="f5"/>
                  </a:lnTo>
                  <a:lnTo>
                    <a:pt x="f34" y="f5"/>
                  </a:lnTo>
                  <a:lnTo>
                    <a:pt x="f35" y="f5"/>
                  </a:lnTo>
                  <a:lnTo>
                    <a:pt x="f36" y="f5"/>
                  </a:lnTo>
                  <a:lnTo>
                    <a:pt x="f37" y="f5"/>
                  </a:lnTo>
                  <a:lnTo>
                    <a:pt x="f38" y="f5"/>
                  </a:lnTo>
                  <a:lnTo>
                    <a:pt x="f39" y="f5"/>
                  </a:lnTo>
                  <a:lnTo>
                    <a:pt x="f40" y="f5"/>
                  </a:lnTo>
                  <a:lnTo>
                    <a:pt x="f41" y="f5"/>
                  </a:lnTo>
                  <a:lnTo>
                    <a:pt x="f41" y="f9"/>
                  </a:lnTo>
                  <a:lnTo>
                    <a:pt x="f42" y="f9"/>
                  </a:lnTo>
                  <a:lnTo>
                    <a:pt x="f42" y="f7"/>
                  </a:lnTo>
                  <a:lnTo>
                    <a:pt x="f43" y="f7"/>
                  </a:lnTo>
                  <a:lnTo>
                    <a:pt x="f43" y="f9"/>
                  </a:lnTo>
                  <a:lnTo>
                    <a:pt x="f33" y="f9"/>
                  </a:lnTo>
                  <a:close/>
                  <a:moveTo>
                    <a:pt x="f44" y="f20"/>
                  </a:moveTo>
                  <a:lnTo>
                    <a:pt x="f45" y="f7"/>
                  </a:lnTo>
                  <a:lnTo>
                    <a:pt x="f46" y="f7"/>
                  </a:lnTo>
                  <a:lnTo>
                    <a:pt x="f47" y="f5"/>
                  </a:lnTo>
                  <a:lnTo>
                    <a:pt x="f48" y="f5"/>
                  </a:lnTo>
                  <a:lnTo>
                    <a:pt x="f49" y="f5"/>
                  </a:lnTo>
                  <a:lnTo>
                    <a:pt x="f50" y="f5"/>
                  </a:lnTo>
                  <a:lnTo>
                    <a:pt x="f44" y="f5"/>
                  </a:lnTo>
                  <a:lnTo>
                    <a:pt x="f51" y="f5"/>
                  </a:lnTo>
                  <a:lnTo>
                    <a:pt x="f52" y="f5"/>
                  </a:lnTo>
                  <a:lnTo>
                    <a:pt x="f53" y="f5"/>
                  </a:lnTo>
                  <a:lnTo>
                    <a:pt x="f54" y="f5"/>
                  </a:lnTo>
                  <a:lnTo>
                    <a:pt x="f6" y="f7"/>
                  </a:lnTo>
                  <a:lnTo>
                    <a:pt x="f55" y="f7"/>
                  </a:lnTo>
                  <a:lnTo>
                    <a:pt x="f44" y="f20"/>
                  </a:lnTo>
                  <a:close/>
                </a:path>
              </a:pathLst>
            </a:custGeom>
            <a:solidFill>
              <a:srgbClr val="4473B1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10" name="Freeform 12"/>
            <p:cNvSpPr/>
            <p:nvPr/>
          </p:nvSpPr>
          <p:spPr>
            <a:xfrm>
              <a:off x="1676160" y="6581879"/>
              <a:ext cx="1171440" cy="123480"/>
            </a:xfrm>
            <a:custGeom>
              <a:avLst/>
              <a:gdLst>
                <a:gd name="f0" fmla="val 10800000"/>
                <a:gd name="f1" fmla="val 5400000"/>
                <a:gd name="f2" fmla="val 360"/>
                <a:gd name="f3" fmla="val 180"/>
                <a:gd name="f4" fmla="val w"/>
                <a:gd name="f5" fmla="val h"/>
                <a:gd name="f6" fmla="val 0"/>
                <a:gd name="f7" fmla="val 7953"/>
                <a:gd name="f8" fmla="val 842"/>
                <a:gd name="f9" fmla="val 324"/>
                <a:gd name="f10" fmla="val 277"/>
                <a:gd name="f11" fmla="val 344"/>
                <a:gd name="f12" fmla="val 81"/>
                <a:gd name="f13" fmla="val 569"/>
                <a:gd name="f14" fmla="val 352"/>
                <a:gd name="f15" fmla="val 637"/>
                <a:gd name="f16" fmla="val 11"/>
                <a:gd name="f17" fmla="val 338"/>
                <a:gd name="f18" fmla="val 79"/>
                <a:gd name="f19" fmla="val 401"/>
                <a:gd name="f20" fmla="val 188"/>
                <a:gd name="f21" fmla="val 492"/>
                <a:gd name="f22" fmla="val 556"/>
                <a:gd name="f23" fmla="val 284"/>
                <a:gd name="f24" fmla="val 566"/>
                <a:gd name="f25" fmla="val 300"/>
                <a:gd name="f26" fmla="val 578"/>
                <a:gd name="f27" fmla="val 317"/>
                <a:gd name="f28" fmla="val 589"/>
                <a:gd name="f29" fmla="val 337"/>
                <a:gd name="f30" fmla="val 601"/>
                <a:gd name="f31" fmla="val 357"/>
                <a:gd name="f32" fmla="val 604"/>
                <a:gd name="f33" fmla="val 614"/>
                <a:gd name="f34" fmla="val 340"/>
                <a:gd name="f35" fmla="val 625"/>
                <a:gd name="f36" fmla="val 321"/>
                <a:gd name="f37" fmla="val 636"/>
                <a:gd name="f38" fmla="val 303"/>
                <a:gd name="f39" fmla="val 649"/>
                <a:gd name="f40" fmla="val 283"/>
                <a:gd name="f41" fmla="val 712"/>
                <a:gd name="f42" fmla="val 800"/>
                <a:gd name="f43" fmla="val 646"/>
                <a:gd name="f44" fmla="val 405"/>
                <a:gd name="f45" fmla="val 805"/>
                <a:gd name="f46" fmla="val 535"/>
                <a:gd name="f47" fmla="val 635"/>
                <a:gd name="f48" fmla="val 520"/>
                <a:gd name="f49" fmla="val 624"/>
                <a:gd name="f50" fmla="val 501"/>
                <a:gd name="f51" fmla="val 612"/>
                <a:gd name="f52" fmla="val 481"/>
                <a:gd name="f53" fmla="val 598"/>
                <a:gd name="f54" fmla="val 457"/>
                <a:gd name="f55" fmla="val 596"/>
                <a:gd name="f56" fmla="val 588"/>
                <a:gd name="f57" fmla="val 472"/>
                <a:gd name="f58" fmla="val 490"/>
                <a:gd name="f59" fmla="val 564"/>
                <a:gd name="f60" fmla="val 511"/>
                <a:gd name="f61" fmla="val 549"/>
                <a:gd name="f62" fmla="val 484"/>
                <a:gd name="f63" fmla="val 394"/>
                <a:gd name="f64" fmla="val 553"/>
                <a:gd name="f65" fmla="val 408"/>
                <a:gd name="f66" fmla="val 883"/>
                <a:gd name="f67" fmla="val 820"/>
                <a:gd name="f68" fmla="val 334"/>
                <a:gd name="f69" fmla="val 298"/>
                <a:gd name="f70" fmla="val 882"/>
                <a:gd name="f71" fmla="val 261"/>
                <a:gd name="f72" fmla="val 881"/>
                <a:gd name="f73" fmla="val 224"/>
                <a:gd name="f74" fmla="val 880"/>
                <a:gd name="f75" fmla="val 953"/>
                <a:gd name="f76" fmla="val 957"/>
                <a:gd name="f77" fmla="val 265"/>
                <a:gd name="f78" fmla="val 958"/>
                <a:gd name="f79" fmla="val 965"/>
                <a:gd name="f80" fmla="val 255"/>
                <a:gd name="f81" fmla="val 972"/>
                <a:gd name="f82" fmla="val 244"/>
                <a:gd name="f83" fmla="val 979"/>
                <a:gd name="f84" fmla="val 235"/>
                <a:gd name="f85" fmla="val 988"/>
                <a:gd name="f86" fmla="val 227"/>
                <a:gd name="f87" fmla="val 996"/>
                <a:gd name="f88" fmla="val 219"/>
                <a:gd name="f89" fmla="val 1005"/>
                <a:gd name="f90" fmla="val 211"/>
                <a:gd name="f91" fmla="val 1014"/>
                <a:gd name="f92" fmla="val 205"/>
                <a:gd name="f93" fmla="val 1024"/>
                <a:gd name="f94" fmla="val 199"/>
                <a:gd name="f95" fmla="val 1034"/>
                <a:gd name="f96" fmla="val 194"/>
                <a:gd name="f97" fmla="val 1045"/>
                <a:gd name="f98" fmla="val 190"/>
                <a:gd name="f99" fmla="val 1055"/>
                <a:gd name="f100" fmla="val 186"/>
                <a:gd name="f101" fmla="val 1068"/>
                <a:gd name="f102" fmla="val 183"/>
                <a:gd name="f103" fmla="val 1079"/>
                <a:gd name="f104" fmla="val 181"/>
                <a:gd name="f105" fmla="val 1091"/>
                <a:gd name="f106" fmla="val 178"/>
                <a:gd name="f107" fmla="val 1105"/>
                <a:gd name="f108" fmla="val 177"/>
                <a:gd name="f109" fmla="val 1118"/>
                <a:gd name="f110" fmla="val 1138"/>
                <a:gd name="f111" fmla="val 1157"/>
                <a:gd name="f112" fmla="val 182"/>
                <a:gd name="f113" fmla="val 1166"/>
                <a:gd name="f114" fmla="val 184"/>
                <a:gd name="f115" fmla="val 1176"/>
                <a:gd name="f116" fmla="val 187"/>
                <a:gd name="f117" fmla="val 1185"/>
                <a:gd name="f118" fmla="val 1193"/>
                <a:gd name="f119" fmla="val 193"/>
                <a:gd name="f120" fmla="val 1201"/>
                <a:gd name="f121" fmla="val 198"/>
                <a:gd name="f122" fmla="val 1210"/>
                <a:gd name="f123" fmla="val 202"/>
                <a:gd name="f124" fmla="val 1218"/>
                <a:gd name="f125" fmla="val 207"/>
                <a:gd name="f126" fmla="val 1225"/>
                <a:gd name="f127" fmla="val 213"/>
                <a:gd name="f128" fmla="val 1240"/>
                <a:gd name="f129" fmla="val 226"/>
                <a:gd name="f130" fmla="val 1254"/>
                <a:gd name="f131" fmla="val 241"/>
                <a:gd name="f132" fmla="val 1266"/>
                <a:gd name="f133" fmla="val 258"/>
                <a:gd name="f134" fmla="val 1277"/>
                <a:gd name="f135" fmla="val 275"/>
                <a:gd name="f136" fmla="val 1287"/>
                <a:gd name="f137" fmla="val 294"/>
                <a:gd name="f138" fmla="val 1294"/>
                <a:gd name="f139" fmla="val 314"/>
                <a:gd name="f140" fmla="val 1300"/>
                <a:gd name="f141" fmla="val 335"/>
                <a:gd name="f142" fmla="val 1304"/>
                <a:gd name="f143" fmla="val 1307"/>
                <a:gd name="f144" fmla="val 381"/>
                <a:gd name="f145" fmla="val 1308"/>
                <a:gd name="f146" fmla="val 406"/>
                <a:gd name="f147" fmla="val 434"/>
                <a:gd name="f148" fmla="val 460"/>
                <a:gd name="f149" fmla="val 1302"/>
                <a:gd name="f150" fmla="val 473"/>
                <a:gd name="f151" fmla="val 1299"/>
                <a:gd name="f152" fmla="val 485"/>
                <a:gd name="f153" fmla="val 1296"/>
                <a:gd name="f154" fmla="val 497"/>
                <a:gd name="f155" fmla="val 1292"/>
                <a:gd name="f156" fmla="val 509"/>
                <a:gd name="f157" fmla="val 1288"/>
                <a:gd name="f158" fmla="val 1283"/>
                <a:gd name="f159" fmla="val 530"/>
                <a:gd name="f160" fmla="val 1278"/>
                <a:gd name="f161" fmla="val 541"/>
                <a:gd name="f162" fmla="val 1272"/>
                <a:gd name="f163" fmla="val 551"/>
                <a:gd name="f164" fmla="val 560"/>
                <a:gd name="f165" fmla="val 1260"/>
                <a:gd name="f166" fmla="val 1253"/>
                <a:gd name="f167" fmla="val 579"/>
                <a:gd name="f168" fmla="val 1245"/>
                <a:gd name="f169" fmla="val 587"/>
                <a:gd name="f170" fmla="val 1231"/>
                <a:gd name="f171" fmla="val 1215"/>
                <a:gd name="f172" fmla="val 1207"/>
                <a:gd name="f173" fmla="val 619"/>
                <a:gd name="f174" fmla="val 1198"/>
                <a:gd name="f175" fmla="val 1190"/>
                <a:gd name="f176" fmla="val 628"/>
                <a:gd name="f177" fmla="val 1181"/>
                <a:gd name="f178" fmla="val 632"/>
                <a:gd name="f179" fmla="val 1163"/>
                <a:gd name="f180" fmla="val 638"/>
                <a:gd name="f181" fmla="val 1144"/>
                <a:gd name="f182" fmla="val 643"/>
                <a:gd name="f183" fmla="val 1123"/>
                <a:gd name="f184" fmla="val 647"/>
                <a:gd name="f185" fmla="val 1103"/>
                <a:gd name="f186" fmla="val 648"/>
                <a:gd name="f187" fmla="val 1069"/>
                <a:gd name="f188" fmla="val 644"/>
                <a:gd name="f189" fmla="val 1058"/>
                <a:gd name="f190" fmla="val 642"/>
                <a:gd name="f191" fmla="val 1048"/>
                <a:gd name="f192" fmla="val 640"/>
                <a:gd name="f193" fmla="val 1038"/>
                <a:gd name="f194" fmla="val 1029"/>
                <a:gd name="f195" fmla="val 633"/>
                <a:gd name="f196" fmla="val 1019"/>
                <a:gd name="f197" fmla="val 629"/>
                <a:gd name="f198" fmla="val 1011"/>
                <a:gd name="f199" fmla="val 1003"/>
                <a:gd name="f200" fmla="val 620"/>
                <a:gd name="f201" fmla="val 989"/>
                <a:gd name="f202" fmla="val 607"/>
                <a:gd name="f203" fmla="val 981"/>
                <a:gd name="f204" fmla="val 600"/>
                <a:gd name="f205" fmla="val 975"/>
                <a:gd name="f206" fmla="val 593"/>
                <a:gd name="f207" fmla="val 969"/>
                <a:gd name="f208" fmla="val 585"/>
                <a:gd name="f209" fmla="val 964"/>
                <a:gd name="f210" fmla="val 577"/>
                <a:gd name="f211" fmla="val 377"/>
                <a:gd name="f212" fmla="val 454"/>
                <a:gd name="f213" fmla="val 468"/>
                <a:gd name="f214" fmla="val 966"/>
                <a:gd name="f215" fmla="val 480"/>
                <a:gd name="f216" fmla="val 504"/>
                <a:gd name="f217" fmla="val 977"/>
                <a:gd name="f218" fmla="val 515"/>
                <a:gd name="f219" fmla="val 983"/>
                <a:gd name="f220" fmla="val 525"/>
                <a:gd name="f221" fmla="val 991"/>
                <a:gd name="f222" fmla="val 1000"/>
                <a:gd name="f223" fmla="val 546"/>
                <a:gd name="f224" fmla="val 1009"/>
                <a:gd name="f225" fmla="val 554"/>
                <a:gd name="f226" fmla="val 1018"/>
                <a:gd name="f227" fmla="val 562"/>
                <a:gd name="f228" fmla="val 568"/>
                <a:gd name="f229" fmla="val 1040"/>
                <a:gd name="f230" fmla="val 573"/>
                <a:gd name="f231" fmla="val 1051"/>
                <a:gd name="f232" fmla="val 1064"/>
                <a:gd name="f233" fmla="val 581"/>
                <a:gd name="f234" fmla="val 1077"/>
                <a:gd name="f235" fmla="val 583"/>
                <a:gd name="f236" fmla="val 1090"/>
                <a:gd name="f237" fmla="val 1106"/>
                <a:gd name="f238" fmla="val 1120"/>
                <a:gd name="f239" fmla="val 580"/>
                <a:gd name="f240" fmla="val 1133"/>
                <a:gd name="f241" fmla="val 1147"/>
                <a:gd name="f242" fmla="val 571"/>
                <a:gd name="f243" fmla="val 1159"/>
                <a:gd name="f244" fmla="val 1170"/>
                <a:gd name="f245" fmla="val 547"/>
                <a:gd name="f246" fmla="val 523"/>
                <a:gd name="f247" fmla="val 1205"/>
                <a:gd name="f248" fmla="val 510"/>
                <a:gd name="f249" fmla="val 1212"/>
                <a:gd name="f250" fmla="val 495"/>
                <a:gd name="f251" fmla="val 1217"/>
                <a:gd name="f252" fmla="val 1221"/>
                <a:gd name="f253" fmla="val 463"/>
                <a:gd name="f254" fmla="val 1224"/>
                <a:gd name="f255" fmla="val 447"/>
                <a:gd name="f256" fmla="val 1226"/>
                <a:gd name="f257" fmla="val 428"/>
                <a:gd name="f258" fmla="val 410"/>
                <a:gd name="f259" fmla="val 392"/>
                <a:gd name="f260" fmla="val 376"/>
                <a:gd name="f261" fmla="val 345"/>
                <a:gd name="f262" fmla="val 1213"/>
                <a:gd name="f263" fmla="val 331"/>
                <a:gd name="f264" fmla="val 1206"/>
                <a:gd name="f265" fmla="val 1200"/>
                <a:gd name="f266" fmla="val 305"/>
                <a:gd name="f267" fmla="val 1192"/>
                <a:gd name="f268" fmla="val 293"/>
                <a:gd name="f269" fmla="val 1182"/>
                <a:gd name="f270" fmla="val 280"/>
                <a:gd name="f271" fmla="val 1172"/>
                <a:gd name="f272" fmla="val 271"/>
                <a:gd name="f273" fmla="val 1160"/>
                <a:gd name="f274" fmla="val 262"/>
                <a:gd name="f275" fmla="val 1149"/>
                <a:gd name="f276" fmla="val 1136"/>
                <a:gd name="f277" fmla="val 249"/>
                <a:gd name="f278" fmla="val 1122"/>
                <a:gd name="f279" fmla="val 245"/>
                <a:gd name="f280" fmla="val 1108"/>
                <a:gd name="f281" fmla="val 243"/>
                <a:gd name="f282" fmla="val 1092"/>
                <a:gd name="f283" fmla="val 242"/>
                <a:gd name="f284" fmla="val 1082"/>
                <a:gd name="f285" fmla="val 1072"/>
                <a:gd name="f286" fmla="val 1062"/>
                <a:gd name="f287" fmla="val 246"/>
                <a:gd name="f288" fmla="val 1052"/>
                <a:gd name="f289" fmla="val 1042"/>
                <a:gd name="f290" fmla="val 254"/>
                <a:gd name="f291" fmla="val 1033"/>
                <a:gd name="f292" fmla="val 264"/>
                <a:gd name="f293" fmla="val 1015"/>
                <a:gd name="f294" fmla="val 270"/>
                <a:gd name="f295" fmla="val 1007"/>
                <a:gd name="f296" fmla="val 999"/>
                <a:gd name="f297" fmla="val 285"/>
                <a:gd name="f298" fmla="val 993"/>
                <a:gd name="f299" fmla="val 987"/>
                <a:gd name="f300" fmla="val 312"/>
                <a:gd name="f301" fmla="val 976"/>
                <a:gd name="f302" fmla="val 333"/>
                <a:gd name="f303" fmla="val 967"/>
                <a:gd name="f304" fmla="val 353"/>
                <a:gd name="f305" fmla="val 363"/>
                <a:gd name="f306" fmla="val 370"/>
                <a:gd name="f307" fmla="val 1771"/>
                <a:gd name="f308" fmla="val 427"/>
                <a:gd name="f309" fmla="val 1457"/>
                <a:gd name="f310" fmla="val 426"/>
                <a:gd name="f311" fmla="val 1458"/>
                <a:gd name="f312" fmla="val 445"/>
                <a:gd name="f313" fmla="val 1460"/>
                <a:gd name="f314" fmla="val 1464"/>
                <a:gd name="f315" fmla="val 1469"/>
                <a:gd name="f316" fmla="val 1477"/>
                <a:gd name="f317" fmla="val 1484"/>
                <a:gd name="f318" fmla="val 1493"/>
                <a:gd name="f319" fmla="val 1504"/>
                <a:gd name="f320" fmla="val 1515"/>
                <a:gd name="f321" fmla="val 1526"/>
                <a:gd name="f322" fmla="val 1537"/>
                <a:gd name="f323" fmla="val 1551"/>
                <a:gd name="f324" fmla="val 1564"/>
                <a:gd name="f325" fmla="val 1578"/>
                <a:gd name="f326" fmla="val 1594"/>
                <a:gd name="f327" fmla="val 582"/>
                <a:gd name="f328" fmla="val 1610"/>
                <a:gd name="f329" fmla="val 1628"/>
                <a:gd name="f330" fmla="val 1644"/>
                <a:gd name="f331" fmla="val 1660"/>
                <a:gd name="f332" fmla="val 1676"/>
                <a:gd name="f333" fmla="val 1690"/>
                <a:gd name="f334" fmla="val 1706"/>
                <a:gd name="f335" fmla="val 1720"/>
                <a:gd name="f336" fmla="val 1735"/>
                <a:gd name="f337" fmla="val 559"/>
                <a:gd name="f338" fmla="val 1748"/>
                <a:gd name="f339" fmla="val 618"/>
                <a:gd name="f340" fmla="val 1733"/>
                <a:gd name="f341" fmla="val 1715"/>
                <a:gd name="f342" fmla="val 630"/>
                <a:gd name="f343" fmla="val 1698"/>
                <a:gd name="f344" fmla="val 1680"/>
                <a:gd name="f345" fmla="val 639"/>
                <a:gd name="f346" fmla="val 1661"/>
                <a:gd name="f347" fmla="val 1641"/>
                <a:gd name="f348" fmla="val 1621"/>
                <a:gd name="f349" fmla="val 1599"/>
                <a:gd name="f350" fmla="val 1574"/>
                <a:gd name="f351" fmla="val 1539"/>
                <a:gd name="f352" fmla="val 1528"/>
                <a:gd name="f353" fmla="val 1518"/>
                <a:gd name="f354" fmla="val 634"/>
                <a:gd name="f355" fmla="val 1507"/>
                <a:gd name="f356" fmla="val 631"/>
                <a:gd name="f357" fmla="val 1497"/>
                <a:gd name="f358" fmla="val 627"/>
                <a:gd name="f359" fmla="val 1488"/>
                <a:gd name="f360" fmla="val 622"/>
                <a:gd name="f361" fmla="val 1479"/>
                <a:gd name="f362" fmla="val 617"/>
                <a:gd name="f363" fmla="val 1461"/>
                <a:gd name="f364" fmla="val 605"/>
                <a:gd name="f365" fmla="val 1453"/>
                <a:gd name="f366" fmla="val 1445"/>
                <a:gd name="f367" fmla="val 592"/>
                <a:gd name="f368" fmla="val 1438"/>
                <a:gd name="f369" fmla="val 584"/>
                <a:gd name="f370" fmla="val 1430"/>
                <a:gd name="f371" fmla="val 576"/>
                <a:gd name="f372" fmla="val 1423"/>
                <a:gd name="f373" fmla="val 567"/>
                <a:gd name="f374" fmla="val 1417"/>
                <a:gd name="f375" fmla="val 1412"/>
                <a:gd name="f376" fmla="val 1406"/>
                <a:gd name="f377" fmla="val 542"/>
                <a:gd name="f378" fmla="val 1402"/>
                <a:gd name="f379" fmla="val 531"/>
                <a:gd name="f380" fmla="val 1397"/>
                <a:gd name="f381" fmla="val 522"/>
                <a:gd name="f382" fmla="val 1393"/>
                <a:gd name="f383" fmla="val 512"/>
                <a:gd name="f384" fmla="val 1389"/>
                <a:gd name="f385" fmla="val 1386"/>
                <a:gd name="f386" fmla="val 1384"/>
                <a:gd name="f387" fmla="val 1382"/>
                <a:gd name="f388" fmla="val 469"/>
                <a:gd name="f389" fmla="val 1379"/>
                <a:gd name="f390" fmla="val 1378"/>
                <a:gd name="f391" fmla="val 419"/>
                <a:gd name="f392" fmla="val 346"/>
                <a:gd name="f393" fmla="val 1392"/>
                <a:gd name="f394" fmla="val 313"/>
                <a:gd name="f395" fmla="val 1401"/>
                <a:gd name="f396" fmla="val 1411"/>
                <a:gd name="f397" fmla="val 282"/>
                <a:gd name="f398" fmla="val 1416"/>
                <a:gd name="f399" fmla="val 273"/>
                <a:gd name="f400" fmla="val 1422"/>
                <a:gd name="f401" fmla="val 1428"/>
                <a:gd name="f402" fmla="val 1436"/>
                <a:gd name="f403" fmla="val 1443"/>
                <a:gd name="f404" fmla="val 238"/>
                <a:gd name="f405" fmla="val 1451"/>
                <a:gd name="f406" fmla="val 230"/>
                <a:gd name="f407" fmla="val 223"/>
                <a:gd name="f408" fmla="val 1466"/>
                <a:gd name="f409" fmla="val 217"/>
                <a:gd name="f410" fmla="val 1476"/>
                <a:gd name="f411" fmla="val 210"/>
                <a:gd name="f412" fmla="val 204"/>
                <a:gd name="f413" fmla="val 1502"/>
                <a:gd name="f414" fmla="val 195"/>
                <a:gd name="f415" fmla="val 1513"/>
                <a:gd name="f416" fmla="val 191"/>
                <a:gd name="f417" fmla="val 1522"/>
                <a:gd name="f418" fmla="val 1532"/>
                <a:gd name="f419" fmla="val 185"/>
                <a:gd name="f420" fmla="val 1543"/>
                <a:gd name="f421" fmla="val 1554"/>
                <a:gd name="f422" fmla="val 179"/>
                <a:gd name="f423" fmla="val 1565"/>
                <a:gd name="f424" fmla="val 1576"/>
                <a:gd name="f425" fmla="val 1589"/>
                <a:gd name="f426" fmla="val 1601"/>
                <a:gd name="f427" fmla="val 1612"/>
                <a:gd name="f428" fmla="val 1624"/>
                <a:gd name="f429" fmla="val 1635"/>
                <a:gd name="f430" fmla="val 1645"/>
                <a:gd name="f431" fmla="val 1655"/>
                <a:gd name="f432" fmla="val 1665"/>
                <a:gd name="f433" fmla="val 192"/>
                <a:gd name="f434" fmla="val 1675"/>
                <a:gd name="f435" fmla="val 196"/>
                <a:gd name="f436" fmla="val 1683"/>
                <a:gd name="f437" fmla="val 201"/>
                <a:gd name="f438" fmla="val 1692"/>
                <a:gd name="f439" fmla="val 206"/>
                <a:gd name="f440" fmla="val 1701"/>
                <a:gd name="f441" fmla="val 212"/>
                <a:gd name="f442" fmla="val 1708"/>
                <a:gd name="f443" fmla="val 220"/>
                <a:gd name="f444" fmla="val 1716"/>
                <a:gd name="f445" fmla="val 1723"/>
                <a:gd name="f446" fmla="val 234"/>
                <a:gd name="f447" fmla="val 1729"/>
                <a:gd name="f448" fmla="val 1736"/>
                <a:gd name="f449" fmla="val 251"/>
                <a:gd name="f450" fmla="val 1745"/>
                <a:gd name="f451" fmla="val 266"/>
                <a:gd name="f452" fmla="val 1753"/>
                <a:gd name="f453" fmla="val 281"/>
                <a:gd name="f454" fmla="val 1759"/>
                <a:gd name="f455" fmla="val 1764"/>
                <a:gd name="f456" fmla="val 1768"/>
                <a:gd name="f457" fmla="val 332"/>
                <a:gd name="f458" fmla="val 1772"/>
                <a:gd name="f459" fmla="val 349"/>
                <a:gd name="f460" fmla="val 1774"/>
                <a:gd name="f461" fmla="val 369"/>
                <a:gd name="f462" fmla="val 388"/>
                <a:gd name="f463" fmla="val 400"/>
                <a:gd name="f464" fmla="val 1773"/>
                <a:gd name="f465" fmla="val 368"/>
                <a:gd name="f466" fmla="val 1696"/>
                <a:gd name="f467" fmla="val 355"/>
                <a:gd name="f468" fmla="val 1694"/>
                <a:gd name="f469" fmla="val 1687"/>
                <a:gd name="f470" fmla="val 311"/>
                <a:gd name="f471" fmla="val 301"/>
                <a:gd name="f472" fmla="val 1678"/>
                <a:gd name="f473" fmla="val 292"/>
                <a:gd name="f474" fmla="val 1673"/>
                <a:gd name="f475" fmla="val 1666"/>
                <a:gd name="f476" fmla="val 1656"/>
                <a:gd name="f477" fmla="val 1646"/>
                <a:gd name="f478" fmla="val 1636"/>
                <a:gd name="f479" fmla="val 247"/>
                <a:gd name="f480" fmla="val 1611"/>
                <a:gd name="f481" fmla="val 239"/>
                <a:gd name="f482" fmla="val 1597"/>
                <a:gd name="f483" fmla="val 237"/>
                <a:gd name="f484" fmla="val 1583"/>
                <a:gd name="f485" fmla="val 236"/>
                <a:gd name="f486" fmla="val 1568"/>
                <a:gd name="f487" fmla="val 1555"/>
                <a:gd name="f488" fmla="val 1542"/>
                <a:gd name="f489" fmla="val 1531"/>
                <a:gd name="f490" fmla="val 1520"/>
                <a:gd name="f491" fmla="val 1510"/>
                <a:gd name="f492" fmla="val 1500"/>
                <a:gd name="f493" fmla="val 1491"/>
                <a:gd name="f494" fmla="val 1485"/>
                <a:gd name="f495" fmla="val 290"/>
                <a:gd name="f496" fmla="val 1474"/>
                <a:gd name="f497" fmla="val 310"/>
                <a:gd name="f498" fmla="val 1468"/>
                <a:gd name="f499" fmla="val 320"/>
                <a:gd name="f500" fmla="val 343"/>
                <a:gd name="f501" fmla="val 1459"/>
                <a:gd name="f502" fmla="val 1875"/>
                <a:gd name="f503" fmla="val 328"/>
                <a:gd name="f504" fmla="val 291"/>
                <a:gd name="f505" fmla="val 1874"/>
                <a:gd name="f506" fmla="val 256"/>
                <a:gd name="f507" fmla="val 1873"/>
                <a:gd name="f508" fmla="val 221"/>
                <a:gd name="f509" fmla="val 1872"/>
                <a:gd name="f510" fmla="val 1944"/>
                <a:gd name="f511" fmla="val 1946"/>
                <a:gd name="f512" fmla="val 276"/>
                <a:gd name="f513" fmla="val 1950"/>
                <a:gd name="f514" fmla="val 1954"/>
                <a:gd name="f515" fmla="val 1959"/>
                <a:gd name="f516" fmla="val 1964"/>
                <a:gd name="f517" fmla="val 1970"/>
                <a:gd name="f518" fmla="val 1976"/>
                <a:gd name="f519" fmla="val 1983"/>
                <a:gd name="f520" fmla="val 1991"/>
                <a:gd name="f521" fmla="val 2000"/>
                <a:gd name="f522" fmla="val 2008"/>
                <a:gd name="f523" fmla="val 2017"/>
                <a:gd name="f524" fmla="val 2026"/>
                <a:gd name="f525" fmla="val 2036"/>
                <a:gd name="f526" fmla="val 2045"/>
                <a:gd name="f527" fmla="val 2054"/>
                <a:gd name="f528" fmla="val 2064"/>
                <a:gd name="f529" fmla="val 2075"/>
                <a:gd name="f530" fmla="val 2087"/>
                <a:gd name="f531" fmla="val 2097"/>
                <a:gd name="f532" fmla="val 2084"/>
                <a:gd name="f533" fmla="val 2069"/>
                <a:gd name="f534" fmla="val 2055"/>
                <a:gd name="f535" fmla="val 2043"/>
                <a:gd name="f536" fmla="val 2032"/>
                <a:gd name="f537" fmla="val 2020"/>
                <a:gd name="f538" fmla="val 2010"/>
                <a:gd name="f539" fmla="val 272"/>
                <a:gd name="f540" fmla="val 1990"/>
                <a:gd name="f541" fmla="val 1982"/>
                <a:gd name="f542" fmla="val 1971"/>
                <a:gd name="f543" fmla="val 1966"/>
                <a:gd name="f544" fmla="val 1963"/>
                <a:gd name="f545" fmla="val 1960"/>
                <a:gd name="f546" fmla="val 356"/>
                <a:gd name="f547" fmla="val 1958"/>
                <a:gd name="f548" fmla="val 1957"/>
                <a:gd name="f549" fmla="val 383"/>
                <a:gd name="f550" fmla="val 1955"/>
                <a:gd name="f551" fmla="val 398"/>
                <a:gd name="f552" fmla="val 2260"/>
                <a:gd name="f553" fmla="val 2178"/>
                <a:gd name="f554" fmla="val 2219"/>
                <a:gd name="f555" fmla="val 105"/>
                <a:gd name="f556" fmla="val 2217"/>
                <a:gd name="f557" fmla="val 2206"/>
                <a:gd name="f558" fmla="val 104"/>
                <a:gd name="f559" fmla="val 2197"/>
                <a:gd name="f560" fmla="val 101"/>
                <a:gd name="f561" fmla="val 2193"/>
                <a:gd name="f562" fmla="val 99"/>
                <a:gd name="f563" fmla="val 2189"/>
                <a:gd name="f564" fmla="val 96"/>
                <a:gd name="f565" fmla="val 2185"/>
                <a:gd name="f566" fmla="val 93"/>
                <a:gd name="f567" fmla="val 2181"/>
                <a:gd name="f568" fmla="val 90"/>
                <a:gd name="f569" fmla="val 2174"/>
                <a:gd name="f570" fmla="val 82"/>
                <a:gd name="f571" fmla="val 2170"/>
                <a:gd name="f572" fmla="val 72"/>
                <a:gd name="f573" fmla="val 2167"/>
                <a:gd name="f574" fmla="val 63"/>
                <a:gd name="f575" fmla="val 2166"/>
                <a:gd name="f576" fmla="val 52"/>
                <a:gd name="f577" fmla="val 42"/>
                <a:gd name="f578" fmla="val 32"/>
                <a:gd name="f579" fmla="val 23"/>
                <a:gd name="f580" fmla="val 2182"/>
                <a:gd name="f581" fmla="val 16"/>
                <a:gd name="f582" fmla="val 12"/>
                <a:gd name="f583" fmla="val 9"/>
                <a:gd name="f584" fmla="val 2194"/>
                <a:gd name="f585" fmla="val 6"/>
                <a:gd name="f586" fmla="val 2198"/>
                <a:gd name="f587" fmla="val 4"/>
                <a:gd name="f588" fmla="val 2208"/>
                <a:gd name="f589" fmla="val 2"/>
                <a:gd name="f590" fmla="val 2220"/>
                <a:gd name="f591" fmla="val 2230"/>
                <a:gd name="f592" fmla="val 2240"/>
                <a:gd name="f593" fmla="val 2244"/>
                <a:gd name="f594" fmla="val 2249"/>
                <a:gd name="f595" fmla="val 2253"/>
                <a:gd name="f596" fmla="val 2257"/>
                <a:gd name="f597" fmla="val 15"/>
                <a:gd name="f598" fmla="val 2263"/>
                <a:gd name="f599" fmla="val 2268"/>
                <a:gd name="f600" fmla="val 31"/>
                <a:gd name="f601" fmla="val 2270"/>
                <a:gd name="f602" fmla="val 2271"/>
                <a:gd name="f603" fmla="val 2235"/>
                <a:gd name="f604" fmla="val 103"/>
                <a:gd name="f605" fmla="val 2224"/>
                <a:gd name="f606" fmla="val 2755"/>
                <a:gd name="f607" fmla="val 2441"/>
                <a:gd name="f608" fmla="val 2443"/>
                <a:gd name="f609" fmla="val 2446"/>
                <a:gd name="f610" fmla="val 2449"/>
                <a:gd name="f611" fmla="val 2454"/>
                <a:gd name="f612" fmla="val 2461"/>
                <a:gd name="f613" fmla="val 2469"/>
                <a:gd name="f614" fmla="val 2478"/>
                <a:gd name="f615" fmla="val 2489"/>
                <a:gd name="f616" fmla="val 2499"/>
                <a:gd name="f617" fmla="val 2510"/>
                <a:gd name="f618" fmla="val 2523"/>
                <a:gd name="f619" fmla="val 2535"/>
                <a:gd name="f620" fmla="val 2548"/>
                <a:gd name="f621" fmla="val 2564"/>
                <a:gd name="f622" fmla="val 2579"/>
                <a:gd name="f623" fmla="val 2595"/>
                <a:gd name="f624" fmla="val 2612"/>
                <a:gd name="f625" fmla="val 2628"/>
                <a:gd name="f626" fmla="val 2644"/>
                <a:gd name="f627" fmla="val 2660"/>
                <a:gd name="f628" fmla="val 2676"/>
                <a:gd name="f629" fmla="val 2690"/>
                <a:gd name="f630" fmla="val 2705"/>
                <a:gd name="f631" fmla="val 2719"/>
                <a:gd name="f632" fmla="val 2732"/>
                <a:gd name="f633" fmla="val 2717"/>
                <a:gd name="f634" fmla="val 2700"/>
                <a:gd name="f635" fmla="val 2683"/>
                <a:gd name="f636" fmla="val 2664"/>
                <a:gd name="f637" fmla="val 2645"/>
                <a:gd name="f638" fmla="val 2625"/>
                <a:gd name="f639" fmla="val 2605"/>
                <a:gd name="f640" fmla="val 2583"/>
                <a:gd name="f641" fmla="val 2559"/>
                <a:gd name="f642" fmla="val 2524"/>
                <a:gd name="f643" fmla="val 2512"/>
                <a:gd name="f644" fmla="val 2502"/>
                <a:gd name="f645" fmla="val 2492"/>
                <a:gd name="f646" fmla="val 2483"/>
                <a:gd name="f647" fmla="val 2472"/>
                <a:gd name="f648" fmla="val 2463"/>
                <a:gd name="f649" fmla="val 2455"/>
                <a:gd name="f650" fmla="val 2437"/>
                <a:gd name="f651" fmla="val 2429"/>
                <a:gd name="f652" fmla="val 2422"/>
                <a:gd name="f653" fmla="val 2415"/>
                <a:gd name="f654" fmla="val 2409"/>
                <a:gd name="f655" fmla="val 2401"/>
                <a:gd name="f656" fmla="val 2396"/>
                <a:gd name="f657" fmla="val 2391"/>
                <a:gd name="f658" fmla="val 2386"/>
                <a:gd name="f659" fmla="val 2382"/>
                <a:gd name="f660" fmla="val 2378"/>
                <a:gd name="f661" fmla="val 2374"/>
                <a:gd name="f662" fmla="val 2371"/>
                <a:gd name="f663" fmla="val 2369"/>
                <a:gd name="f664" fmla="val 2366"/>
                <a:gd name="f665" fmla="val 2363"/>
                <a:gd name="f666" fmla="val 2362"/>
                <a:gd name="f667" fmla="val 2377"/>
                <a:gd name="f668" fmla="val 2381"/>
                <a:gd name="f669" fmla="val 2385"/>
                <a:gd name="f670" fmla="val 2390"/>
                <a:gd name="f671" fmla="val 2395"/>
                <a:gd name="f672" fmla="val 2400"/>
                <a:gd name="f673" fmla="val 2407"/>
                <a:gd name="f674" fmla="val 2414"/>
                <a:gd name="f675" fmla="val 2420"/>
                <a:gd name="f676" fmla="val 2427"/>
                <a:gd name="f677" fmla="val 2435"/>
                <a:gd name="f678" fmla="val 2444"/>
                <a:gd name="f679" fmla="val 2452"/>
                <a:gd name="f680" fmla="val 2460"/>
                <a:gd name="f681" fmla="val 2468"/>
                <a:gd name="f682" fmla="val 2477"/>
                <a:gd name="f683" fmla="val 2487"/>
                <a:gd name="f684" fmla="val 2497"/>
                <a:gd name="f685" fmla="val 2507"/>
                <a:gd name="f686" fmla="val 2518"/>
                <a:gd name="f687" fmla="val 2528"/>
                <a:gd name="f688" fmla="val 2539"/>
                <a:gd name="f689" fmla="val 2549"/>
                <a:gd name="f690" fmla="val 2562"/>
                <a:gd name="f691" fmla="val 2573"/>
                <a:gd name="f692" fmla="val 2585"/>
                <a:gd name="f693" fmla="val 2597"/>
                <a:gd name="f694" fmla="val 2608"/>
                <a:gd name="f695" fmla="val 2619"/>
                <a:gd name="f696" fmla="val 2630"/>
                <a:gd name="f697" fmla="val 2640"/>
                <a:gd name="f698" fmla="val 2650"/>
                <a:gd name="f699" fmla="val 2659"/>
                <a:gd name="f700" fmla="val 2669"/>
                <a:gd name="f701" fmla="val 2677"/>
                <a:gd name="f702" fmla="val 2685"/>
                <a:gd name="f703" fmla="val 2693"/>
                <a:gd name="f704" fmla="val 2708"/>
                <a:gd name="f705" fmla="val 2714"/>
                <a:gd name="f706" fmla="val 2721"/>
                <a:gd name="f707" fmla="val 2729"/>
                <a:gd name="f708" fmla="val 2737"/>
                <a:gd name="f709" fmla="val 2744"/>
                <a:gd name="f710" fmla="val 2749"/>
                <a:gd name="f711" fmla="val 2753"/>
                <a:gd name="f712" fmla="val 2756"/>
                <a:gd name="f713" fmla="val 2758"/>
                <a:gd name="f714" fmla="val 2759"/>
                <a:gd name="f715" fmla="val 2757"/>
                <a:gd name="f716" fmla="val 2680"/>
                <a:gd name="f717" fmla="val 2679"/>
                <a:gd name="f718" fmla="val 2675"/>
                <a:gd name="f719" fmla="val 2672"/>
                <a:gd name="f720" fmla="val 2668"/>
                <a:gd name="f721" fmla="val 2663"/>
                <a:gd name="f722" fmla="val 2657"/>
                <a:gd name="f723" fmla="val 2641"/>
                <a:gd name="f724" fmla="val 2632"/>
                <a:gd name="f725" fmla="val 2620"/>
                <a:gd name="f726" fmla="val 2609"/>
                <a:gd name="f727" fmla="val 2596"/>
                <a:gd name="f728" fmla="val 2581"/>
                <a:gd name="f729" fmla="val 2567"/>
                <a:gd name="f730" fmla="val 2552"/>
                <a:gd name="f731" fmla="val 2540"/>
                <a:gd name="f732" fmla="val 2515"/>
                <a:gd name="f733" fmla="val 2504"/>
                <a:gd name="f734" fmla="val 2494"/>
                <a:gd name="f735" fmla="val 2485"/>
                <a:gd name="f736" fmla="val 2475"/>
                <a:gd name="f737" fmla="val 2458"/>
                <a:gd name="f738" fmla="val 2450"/>
                <a:gd name="f739" fmla="val 2860"/>
                <a:gd name="f740" fmla="val 309"/>
                <a:gd name="f741" fmla="val 2859"/>
                <a:gd name="f742" fmla="val 250"/>
                <a:gd name="f743" fmla="val 2858"/>
                <a:gd name="f744" fmla="val 2856"/>
                <a:gd name="f745" fmla="val 2929"/>
                <a:gd name="f746" fmla="val 2933"/>
                <a:gd name="f747" fmla="val 2935"/>
                <a:gd name="f748" fmla="val 2940"/>
                <a:gd name="f749" fmla="val 2945"/>
                <a:gd name="f750" fmla="val 2951"/>
                <a:gd name="f751" fmla="val 2958"/>
                <a:gd name="f752" fmla="val 2964"/>
                <a:gd name="f753" fmla="val 2973"/>
                <a:gd name="f754" fmla="val 2981"/>
                <a:gd name="f755" fmla="val 2989"/>
                <a:gd name="f756" fmla="val 3000"/>
                <a:gd name="f757" fmla="val 3011"/>
                <a:gd name="f758" fmla="val 3022"/>
                <a:gd name="f759" fmla="val 3033"/>
                <a:gd name="f760" fmla="val 3046"/>
                <a:gd name="f761" fmla="val 3058"/>
                <a:gd name="f762" fmla="val 3070"/>
                <a:gd name="f763" fmla="val 3084"/>
                <a:gd name="f764" fmla="val 3098"/>
                <a:gd name="f765" fmla="val 3112"/>
                <a:gd name="f766" fmla="val 3126"/>
                <a:gd name="f767" fmla="val 3139"/>
                <a:gd name="f768" fmla="val 3151"/>
                <a:gd name="f769" fmla="val 3163"/>
                <a:gd name="f770" fmla="val 3174"/>
                <a:gd name="f771" fmla="val 3185"/>
                <a:gd name="f772" fmla="val 215"/>
                <a:gd name="f773" fmla="val 3192"/>
                <a:gd name="f774" fmla="val 222"/>
                <a:gd name="f775" fmla="val 3199"/>
                <a:gd name="f776" fmla="val 229"/>
                <a:gd name="f777" fmla="val 3205"/>
                <a:gd name="f778" fmla="val 3210"/>
                <a:gd name="f779" fmla="val 3215"/>
                <a:gd name="f780" fmla="val 3219"/>
                <a:gd name="f781" fmla="val 3223"/>
                <a:gd name="f782" fmla="val 269"/>
                <a:gd name="f783" fmla="val 3228"/>
                <a:gd name="f784" fmla="val 279"/>
                <a:gd name="f785" fmla="val 3231"/>
                <a:gd name="f786" fmla="val 289"/>
                <a:gd name="f787" fmla="val 3234"/>
                <a:gd name="f788" fmla="val 299"/>
                <a:gd name="f789" fmla="val 3236"/>
                <a:gd name="f790" fmla="val 3238"/>
                <a:gd name="f791" fmla="val 3241"/>
                <a:gd name="f792" fmla="val 3242"/>
                <a:gd name="f793" fmla="val 3160"/>
                <a:gd name="f794" fmla="val 378"/>
                <a:gd name="f795" fmla="val 362"/>
                <a:gd name="f796" fmla="val 3159"/>
                <a:gd name="f797" fmla="val 3157"/>
                <a:gd name="f798" fmla="val 3154"/>
                <a:gd name="f799" fmla="val 319"/>
                <a:gd name="f800" fmla="val 3150"/>
                <a:gd name="f801" fmla="val 307"/>
                <a:gd name="f802" fmla="val 3145"/>
                <a:gd name="f803" fmla="val 297"/>
                <a:gd name="f804" fmla="val 3140"/>
                <a:gd name="f805" fmla="val 286"/>
                <a:gd name="f806" fmla="val 3134"/>
                <a:gd name="f807" fmla="val 3127"/>
                <a:gd name="f808" fmla="val 3120"/>
                <a:gd name="f809" fmla="val 263"/>
                <a:gd name="f810" fmla="val 3111"/>
                <a:gd name="f811" fmla="val 3102"/>
                <a:gd name="f812" fmla="val 253"/>
                <a:gd name="f813" fmla="val 3092"/>
                <a:gd name="f814" fmla="val 3081"/>
                <a:gd name="f815" fmla="val 3069"/>
                <a:gd name="f816" fmla="val 3056"/>
                <a:gd name="f817" fmla="val 3047"/>
                <a:gd name="f818" fmla="val 3037"/>
                <a:gd name="f819" fmla="val 3028"/>
                <a:gd name="f820" fmla="val 3020"/>
                <a:gd name="f821" fmla="val 3012"/>
                <a:gd name="f822" fmla="val 3004"/>
                <a:gd name="f823" fmla="val 2995"/>
                <a:gd name="f824" fmla="val 2988"/>
                <a:gd name="f825" fmla="val 268"/>
                <a:gd name="f826" fmla="val 274"/>
                <a:gd name="f827" fmla="val 2974"/>
                <a:gd name="f828" fmla="val 2968"/>
                <a:gd name="f829" fmla="val 2962"/>
                <a:gd name="f830" fmla="val 296"/>
                <a:gd name="f831" fmla="val 2953"/>
                <a:gd name="f832" fmla="val 2950"/>
                <a:gd name="f833" fmla="val 2947"/>
                <a:gd name="f834" fmla="val 329"/>
                <a:gd name="f835" fmla="val 2943"/>
                <a:gd name="f836" fmla="val 2942"/>
                <a:gd name="f837" fmla="val 367"/>
                <a:gd name="f838" fmla="val 3680"/>
                <a:gd name="f839" fmla="val 3694"/>
                <a:gd name="f840" fmla="val 3681"/>
                <a:gd name="f841" fmla="val 3666"/>
                <a:gd name="f842" fmla="val 3651"/>
                <a:gd name="f843" fmla="val 3635"/>
                <a:gd name="f844" fmla="val 3619"/>
                <a:gd name="f845" fmla="val 3602"/>
                <a:gd name="f846" fmla="val 3584"/>
                <a:gd name="f847" fmla="val 3566"/>
                <a:gd name="f848" fmla="val 3541"/>
                <a:gd name="f849" fmla="val 3517"/>
                <a:gd name="f850" fmla="val 3506"/>
                <a:gd name="f851" fmla="val 641"/>
                <a:gd name="f852" fmla="val 3495"/>
                <a:gd name="f853" fmla="val 3484"/>
                <a:gd name="f854" fmla="val 3474"/>
                <a:gd name="f855" fmla="val 3464"/>
                <a:gd name="f856" fmla="val 3455"/>
                <a:gd name="f857" fmla="val 623"/>
                <a:gd name="f858" fmla="val 3445"/>
                <a:gd name="f859" fmla="val 3436"/>
                <a:gd name="f860" fmla="val 3427"/>
                <a:gd name="f861" fmla="val 3419"/>
                <a:gd name="f862" fmla="val 599"/>
                <a:gd name="f863" fmla="val 3410"/>
                <a:gd name="f864" fmla="val 3403"/>
                <a:gd name="f865" fmla="val 3395"/>
                <a:gd name="f866" fmla="val 3389"/>
                <a:gd name="f867" fmla="val 3382"/>
                <a:gd name="f868" fmla="val 3377"/>
                <a:gd name="f869" fmla="val 550"/>
                <a:gd name="f870" fmla="val 3370"/>
                <a:gd name="f871" fmla="val 3365"/>
                <a:gd name="f872" fmla="val 3361"/>
                <a:gd name="f873" fmla="val 521"/>
                <a:gd name="f874" fmla="val 3357"/>
                <a:gd name="f875" fmla="val 3354"/>
                <a:gd name="f876" fmla="val 500"/>
                <a:gd name="f877" fmla="val 3351"/>
                <a:gd name="f878" fmla="val 489"/>
                <a:gd name="f879" fmla="val 3348"/>
                <a:gd name="f880" fmla="val 478"/>
                <a:gd name="f881" fmla="val 3346"/>
                <a:gd name="f882" fmla="val 467"/>
                <a:gd name="f883" fmla="val 3343"/>
                <a:gd name="f884" fmla="val 442"/>
                <a:gd name="f885" fmla="val 3342"/>
                <a:gd name="f886" fmla="val 417"/>
                <a:gd name="f887" fmla="val 404"/>
                <a:gd name="f888" fmla="val 391"/>
                <a:gd name="f889" fmla="val 3344"/>
                <a:gd name="f890" fmla="val 379"/>
                <a:gd name="f891" fmla="val 3358"/>
                <a:gd name="f892" fmla="val 3363"/>
                <a:gd name="f893" fmla="val 3367"/>
                <a:gd name="f894" fmla="val 3373"/>
                <a:gd name="f895" fmla="val 3379"/>
                <a:gd name="f896" fmla="val 3386"/>
                <a:gd name="f897" fmla="val 3393"/>
                <a:gd name="f898" fmla="val 3400"/>
                <a:gd name="f899" fmla="val 3408"/>
                <a:gd name="f900" fmla="val 3417"/>
                <a:gd name="f901" fmla="val 3425"/>
                <a:gd name="f902" fmla="val 3434"/>
                <a:gd name="f903" fmla="val 3443"/>
                <a:gd name="f904" fmla="val 3454"/>
                <a:gd name="f905" fmla="val 3496"/>
                <a:gd name="f906" fmla="val 3507"/>
                <a:gd name="f907" fmla="val 3519"/>
                <a:gd name="f908" fmla="val 3532"/>
                <a:gd name="f909" fmla="val 3544"/>
                <a:gd name="f910" fmla="val 3556"/>
                <a:gd name="f911" fmla="val 3570"/>
                <a:gd name="f912" fmla="val 3583"/>
                <a:gd name="f913" fmla="val 3599"/>
                <a:gd name="f914" fmla="val 3616"/>
                <a:gd name="f915" fmla="val 3631"/>
                <a:gd name="f916" fmla="val 3646"/>
                <a:gd name="f917" fmla="val 3659"/>
                <a:gd name="f918" fmla="val 3672"/>
                <a:gd name="f919" fmla="val 3685"/>
                <a:gd name="f920" fmla="val 3696"/>
                <a:gd name="f921" fmla="val 3678"/>
                <a:gd name="f922" fmla="val 3667"/>
                <a:gd name="f923" fmla="val 260"/>
                <a:gd name="f924" fmla="val 3656"/>
                <a:gd name="f925" fmla="val 3633"/>
                <a:gd name="f926" fmla="val 248"/>
                <a:gd name="f927" fmla="val 3622"/>
                <a:gd name="f928" fmla="val 3609"/>
                <a:gd name="f929" fmla="val 3596"/>
                <a:gd name="f930" fmla="val 3565"/>
                <a:gd name="f931" fmla="val 3548"/>
                <a:gd name="f932" fmla="val 3516"/>
                <a:gd name="f933" fmla="val 3502"/>
                <a:gd name="f934" fmla="val 3489"/>
                <a:gd name="f935" fmla="val 3476"/>
                <a:gd name="f936" fmla="val 3465"/>
                <a:gd name="f937" fmla="val 3456"/>
                <a:gd name="f938" fmla="val 3447"/>
                <a:gd name="f939" fmla="val 318"/>
                <a:gd name="f940" fmla="val 3440"/>
                <a:gd name="f941" fmla="val 3430"/>
                <a:gd name="f942" fmla="val 396"/>
                <a:gd name="f943" fmla="val 3424"/>
                <a:gd name="f944" fmla="val 413"/>
                <a:gd name="f945" fmla="val 432"/>
                <a:gd name="f946" fmla="val 449"/>
                <a:gd name="f947" fmla="val 3435"/>
                <a:gd name="f948" fmla="val 482"/>
                <a:gd name="f949" fmla="val 3441"/>
                <a:gd name="f950" fmla="val 496"/>
                <a:gd name="f951" fmla="val 3449"/>
                <a:gd name="f952" fmla="val 3458"/>
                <a:gd name="f953" fmla="val 3468"/>
                <a:gd name="f954" fmla="val 3479"/>
                <a:gd name="f955" fmla="val 3492"/>
                <a:gd name="f956" fmla="val 555"/>
                <a:gd name="f957" fmla="val 3505"/>
                <a:gd name="f958" fmla="val 563"/>
                <a:gd name="f959" fmla="val 3518"/>
                <a:gd name="f960" fmla="val 3533"/>
                <a:gd name="f961" fmla="val 575"/>
                <a:gd name="f962" fmla="val 3564"/>
                <a:gd name="f963" fmla="val 3580"/>
                <a:gd name="f964" fmla="val 3592"/>
                <a:gd name="f965" fmla="val 3605"/>
                <a:gd name="f966" fmla="val 3618"/>
                <a:gd name="f967" fmla="val 3630"/>
                <a:gd name="f968" fmla="val 3643"/>
                <a:gd name="f969" fmla="val 572"/>
                <a:gd name="f970" fmla="val 3655"/>
                <a:gd name="f971" fmla="val 4149"/>
                <a:gd name="f972" fmla="val 3836"/>
                <a:gd name="f973" fmla="val 3837"/>
                <a:gd name="f974" fmla="val 3840"/>
                <a:gd name="f975" fmla="val 3843"/>
                <a:gd name="f976" fmla="val 3848"/>
                <a:gd name="f977" fmla="val 3855"/>
                <a:gd name="f978" fmla="val 3864"/>
                <a:gd name="f979" fmla="val 3873"/>
                <a:gd name="f980" fmla="val 3883"/>
                <a:gd name="f981" fmla="val 3893"/>
                <a:gd name="f982" fmla="val 3905"/>
                <a:gd name="f983" fmla="val 3917"/>
                <a:gd name="f984" fmla="val 3929"/>
                <a:gd name="f985" fmla="val 3943"/>
                <a:gd name="f986" fmla="val 3958"/>
                <a:gd name="f987" fmla="val 3973"/>
                <a:gd name="f988" fmla="val 3989"/>
                <a:gd name="f989" fmla="val 4006"/>
                <a:gd name="f990" fmla="val 4023"/>
                <a:gd name="f991" fmla="val 4038"/>
                <a:gd name="f992" fmla="val 4055"/>
                <a:gd name="f993" fmla="val 4070"/>
                <a:gd name="f994" fmla="val 4084"/>
                <a:gd name="f995" fmla="val 4099"/>
                <a:gd name="f996" fmla="val 4113"/>
                <a:gd name="f997" fmla="val 4127"/>
                <a:gd name="f998" fmla="val 4111"/>
                <a:gd name="f999" fmla="val 4095"/>
                <a:gd name="f1000" fmla="val 4077"/>
                <a:gd name="f1001" fmla="val 4059"/>
                <a:gd name="f1002" fmla="val 4039"/>
                <a:gd name="f1003" fmla="val 4020"/>
                <a:gd name="f1004" fmla="val 3999"/>
                <a:gd name="f1005" fmla="val 3978"/>
                <a:gd name="f1006" fmla="val 3953"/>
                <a:gd name="f1007" fmla="val 3918"/>
                <a:gd name="f1008" fmla="val 3907"/>
                <a:gd name="f1009" fmla="val 3896"/>
                <a:gd name="f1010" fmla="val 3886"/>
                <a:gd name="f1011" fmla="val 3877"/>
                <a:gd name="f1012" fmla="val 3867"/>
                <a:gd name="f1013" fmla="val 3857"/>
                <a:gd name="f1014" fmla="val 3849"/>
                <a:gd name="f1015" fmla="val 3832"/>
                <a:gd name="f1016" fmla="val 3823"/>
                <a:gd name="f1017" fmla="val 3816"/>
                <a:gd name="f1018" fmla="val 3809"/>
                <a:gd name="f1019" fmla="val 3803"/>
                <a:gd name="f1020" fmla="val 3796"/>
                <a:gd name="f1021" fmla="val 3791"/>
                <a:gd name="f1022" fmla="val 3785"/>
                <a:gd name="f1023" fmla="val 3780"/>
                <a:gd name="f1024" fmla="val 3776"/>
                <a:gd name="f1025" fmla="val 3772"/>
                <a:gd name="f1026" fmla="val 3768"/>
                <a:gd name="f1027" fmla="val 3765"/>
                <a:gd name="f1028" fmla="val 3763"/>
                <a:gd name="f1029" fmla="val 3761"/>
                <a:gd name="f1030" fmla="val 3758"/>
                <a:gd name="f1031" fmla="val 3757"/>
                <a:gd name="f1032" fmla="val 3771"/>
                <a:gd name="f1033" fmla="val 3775"/>
                <a:gd name="f1034" fmla="val 3779"/>
                <a:gd name="f1035" fmla="val 3784"/>
                <a:gd name="f1036" fmla="val 3790"/>
                <a:gd name="f1037" fmla="val 3795"/>
                <a:gd name="f1038" fmla="val 3801"/>
                <a:gd name="f1039" fmla="val 3808"/>
                <a:gd name="f1040" fmla="val 3814"/>
                <a:gd name="f1041" fmla="val 3821"/>
                <a:gd name="f1042" fmla="val 3830"/>
                <a:gd name="f1043" fmla="val 3838"/>
                <a:gd name="f1044" fmla="val 3846"/>
                <a:gd name="f1045" fmla="val 3854"/>
                <a:gd name="f1046" fmla="val 3863"/>
                <a:gd name="f1047" fmla="val 3872"/>
                <a:gd name="f1048" fmla="val 3881"/>
                <a:gd name="f1049" fmla="val 3891"/>
                <a:gd name="f1050" fmla="val 3902"/>
                <a:gd name="f1051" fmla="val 3912"/>
                <a:gd name="f1052" fmla="val 3922"/>
                <a:gd name="f1053" fmla="val 3933"/>
                <a:gd name="f1054" fmla="val 3944"/>
                <a:gd name="f1055" fmla="val 3956"/>
                <a:gd name="f1056" fmla="val 3967"/>
                <a:gd name="f1057" fmla="val 3980"/>
                <a:gd name="f1058" fmla="val 3991"/>
                <a:gd name="f1059" fmla="val 4002"/>
                <a:gd name="f1060" fmla="val 4014"/>
                <a:gd name="f1061" fmla="val 4024"/>
                <a:gd name="f1062" fmla="val 4034"/>
                <a:gd name="f1063" fmla="val 4044"/>
                <a:gd name="f1064" fmla="val 4054"/>
                <a:gd name="f1065" fmla="val 4063"/>
                <a:gd name="f1066" fmla="val 4071"/>
                <a:gd name="f1067" fmla="val 4079"/>
                <a:gd name="f1068" fmla="val 4088"/>
                <a:gd name="f1069" fmla="val 4102"/>
                <a:gd name="f1070" fmla="val 4108"/>
                <a:gd name="f1071" fmla="val 4115"/>
                <a:gd name="f1072" fmla="val 4124"/>
                <a:gd name="f1073" fmla="val 4132"/>
                <a:gd name="f1074" fmla="val 4138"/>
                <a:gd name="f1075" fmla="val 4143"/>
                <a:gd name="f1076" fmla="val 4147"/>
                <a:gd name="f1077" fmla="val 4150"/>
                <a:gd name="f1078" fmla="val 4152"/>
                <a:gd name="f1079" fmla="val 4153"/>
                <a:gd name="f1080" fmla="val 4151"/>
                <a:gd name="f1081" fmla="val 4074"/>
                <a:gd name="f1082" fmla="val 4073"/>
                <a:gd name="f1083" fmla="val 4069"/>
                <a:gd name="f1084" fmla="val 4066"/>
                <a:gd name="f1085" fmla="val 4062"/>
                <a:gd name="f1086" fmla="val 4058"/>
                <a:gd name="f1087" fmla="val 4052"/>
                <a:gd name="f1088" fmla="val 4035"/>
                <a:gd name="f1089" fmla="val 4026"/>
                <a:gd name="f1090" fmla="val 4015"/>
                <a:gd name="f1091" fmla="val 4003"/>
                <a:gd name="f1092" fmla="val 3990"/>
                <a:gd name="f1093" fmla="val 3976"/>
                <a:gd name="f1094" fmla="val 3961"/>
                <a:gd name="f1095" fmla="val 3947"/>
                <a:gd name="f1096" fmla="val 3934"/>
                <a:gd name="f1097" fmla="val 3910"/>
                <a:gd name="f1098" fmla="val 3900"/>
                <a:gd name="f1099" fmla="val 3888"/>
                <a:gd name="f1100" fmla="val 3879"/>
                <a:gd name="f1101" fmla="val 3870"/>
                <a:gd name="f1102" fmla="val 3852"/>
                <a:gd name="f1103" fmla="val 3844"/>
                <a:gd name="f1104" fmla="val 4756"/>
                <a:gd name="f1105" fmla="val 4771"/>
                <a:gd name="f1106" fmla="val 4742"/>
                <a:gd name="f1107" fmla="val 4728"/>
                <a:gd name="f1108" fmla="val 4711"/>
                <a:gd name="f1109" fmla="val 4695"/>
                <a:gd name="f1110" fmla="val 4678"/>
                <a:gd name="f1111" fmla="val 4660"/>
                <a:gd name="f1112" fmla="val 4641"/>
                <a:gd name="f1113" fmla="val 4617"/>
                <a:gd name="f1114" fmla="val 4593"/>
                <a:gd name="f1115" fmla="val 4582"/>
                <a:gd name="f1116" fmla="val 4571"/>
                <a:gd name="f1117" fmla="val 4560"/>
                <a:gd name="f1118" fmla="val 4550"/>
                <a:gd name="f1119" fmla="val 4541"/>
                <a:gd name="f1120" fmla="val 4530"/>
                <a:gd name="f1121" fmla="val 4521"/>
                <a:gd name="f1122" fmla="val 4512"/>
                <a:gd name="f1123" fmla="val 4504"/>
                <a:gd name="f1124" fmla="val 4495"/>
                <a:gd name="f1125" fmla="val 4487"/>
                <a:gd name="f1126" fmla="val 4479"/>
                <a:gd name="f1127" fmla="val 4472"/>
                <a:gd name="f1128" fmla="val 4465"/>
                <a:gd name="f1129" fmla="val 4458"/>
                <a:gd name="f1130" fmla="val 4452"/>
                <a:gd name="f1131" fmla="val 4447"/>
                <a:gd name="f1132" fmla="val 4442"/>
                <a:gd name="f1133" fmla="val 4437"/>
                <a:gd name="f1134" fmla="val 4434"/>
                <a:gd name="f1135" fmla="val 4430"/>
                <a:gd name="f1136" fmla="val 4427"/>
                <a:gd name="f1137" fmla="val 4424"/>
                <a:gd name="f1138" fmla="val 4421"/>
                <a:gd name="f1139" fmla="val 4419"/>
                <a:gd name="f1140" fmla="val 4418"/>
                <a:gd name="f1141" fmla="val 4420"/>
                <a:gd name="f1142" fmla="val 4423"/>
                <a:gd name="f1143" fmla="val 4425"/>
                <a:gd name="f1144" fmla="val 4428"/>
                <a:gd name="f1145" fmla="val 4431"/>
                <a:gd name="f1146" fmla="val 4435"/>
                <a:gd name="f1147" fmla="val 4439"/>
                <a:gd name="f1148" fmla="val 4444"/>
                <a:gd name="f1149" fmla="val 4449"/>
                <a:gd name="f1150" fmla="val 4455"/>
                <a:gd name="f1151" fmla="val 4462"/>
                <a:gd name="f1152" fmla="val 4469"/>
                <a:gd name="f1153" fmla="val 4476"/>
                <a:gd name="f1154" fmla="val 4484"/>
                <a:gd name="f1155" fmla="val 4492"/>
                <a:gd name="f1156" fmla="val 4502"/>
                <a:gd name="f1157" fmla="val 4511"/>
                <a:gd name="f1158" fmla="val 4520"/>
                <a:gd name="f1159" fmla="val 4529"/>
                <a:gd name="f1160" fmla="val 4540"/>
                <a:gd name="f1161" fmla="val 4561"/>
                <a:gd name="f1162" fmla="val 4573"/>
                <a:gd name="f1163" fmla="val 4584"/>
                <a:gd name="f1164" fmla="val 4595"/>
                <a:gd name="f1165" fmla="val 4607"/>
                <a:gd name="f1166" fmla="val 4620"/>
                <a:gd name="f1167" fmla="val 4632"/>
                <a:gd name="f1168" fmla="val 4645"/>
                <a:gd name="f1169" fmla="val 4659"/>
                <a:gd name="f1170" fmla="val 4676"/>
                <a:gd name="f1171" fmla="val 4692"/>
                <a:gd name="f1172" fmla="val 4707"/>
                <a:gd name="f1173" fmla="val 4722"/>
                <a:gd name="f1174" fmla="val 4736"/>
                <a:gd name="f1175" fmla="val 4748"/>
                <a:gd name="f1176" fmla="val 4761"/>
                <a:gd name="f1177" fmla="val 4772"/>
                <a:gd name="f1178" fmla="val 4753"/>
                <a:gd name="f1179" fmla="val 4743"/>
                <a:gd name="f1180" fmla="val 4733"/>
                <a:gd name="f1181" fmla="val 4710"/>
                <a:gd name="f1182" fmla="val 4698"/>
                <a:gd name="f1183" fmla="val 4686"/>
                <a:gd name="f1184" fmla="val 4672"/>
                <a:gd name="f1185" fmla="val 4624"/>
                <a:gd name="f1186" fmla="val 4579"/>
                <a:gd name="f1187" fmla="val 4565"/>
                <a:gd name="f1188" fmla="val 4553"/>
                <a:gd name="f1189" fmla="val 4542"/>
                <a:gd name="f1190" fmla="val 4531"/>
                <a:gd name="f1191" fmla="val 4523"/>
                <a:gd name="f1192" fmla="val 4516"/>
                <a:gd name="f1193" fmla="val 4507"/>
                <a:gd name="f1194" fmla="val 4503"/>
                <a:gd name="f1195" fmla="val 4501"/>
                <a:gd name="f1196" fmla="val 4518"/>
                <a:gd name="f1197" fmla="val 4525"/>
                <a:gd name="f1198" fmla="val 4535"/>
                <a:gd name="f1199" fmla="val 4545"/>
                <a:gd name="f1200" fmla="val 4556"/>
                <a:gd name="f1201" fmla="val 4568"/>
                <a:gd name="f1202" fmla="val 4581"/>
                <a:gd name="f1203" fmla="val 4594"/>
                <a:gd name="f1204" fmla="val 4608"/>
                <a:gd name="f1205" fmla="val 4639"/>
                <a:gd name="f1206" fmla="val 4657"/>
                <a:gd name="f1207" fmla="val 4669"/>
                <a:gd name="f1208" fmla="val 4681"/>
                <a:gd name="f1209" fmla="val 4694"/>
                <a:gd name="f1210" fmla="val 4706"/>
                <a:gd name="f1211" fmla="val 4718"/>
                <a:gd name="f1212" fmla="val 4732"/>
                <a:gd name="f1213" fmla="val 4744"/>
                <a:gd name="f1214" fmla="val 5225"/>
                <a:gd name="f1215" fmla="val 4913"/>
                <a:gd name="f1216" fmla="val 4914"/>
                <a:gd name="f1217" fmla="val 4916"/>
                <a:gd name="f1218" fmla="val 4920"/>
                <a:gd name="f1219" fmla="val 4925"/>
                <a:gd name="f1220" fmla="val 4931"/>
                <a:gd name="f1221" fmla="val 4939"/>
                <a:gd name="f1222" fmla="val 4949"/>
                <a:gd name="f1223" fmla="val 4959"/>
                <a:gd name="f1224" fmla="val 4969"/>
                <a:gd name="f1225" fmla="val 4980"/>
                <a:gd name="f1226" fmla="val 4993"/>
                <a:gd name="f1227" fmla="val 5006"/>
                <a:gd name="f1228" fmla="val 5019"/>
                <a:gd name="f1229" fmla="val 5034"/>
                <a:gd name="f1230" fmla="val 5049"/>
                <a:gd name="f1231" fmla="val 5066"/>
                <a:gd name="f1232" fmla="val 5082"/>
                <a:gd name="f1233" fmla="val 5099"/>
                <a:gd name="f1234" fmla="val 5115"/>
                <a:gd name="f1235" fmla="val 5130"/>
                <a:gd name="f1236" fmla="val 5146"/>
                <a:gd name="f1237" fmla="val 5161"/>
                <a:gd name="f1238" fmla="val 5176"/>
                <a:gd name="f1239" fmla="val 5189"/>
                <a:gd name="f1240" fmla="val 5203"/>
                <a:gd name="f1241" fmla="val 5187"/>
                <a:gd name="f1242" fmla="val 5171"/>
                <a:gd name="f1243" fmla="val 5153"/>
                <a:gd name="f1244" fmla="val 5135"/>
                <a:gd name="f1245" fmla="val 5116"/>
                <a:gd name="f1246" fmla="val 5096"/>
                <a:gd name="f1247" fmla="val 5075"/>
                <a:gd name="f1248" fmla="val 5054"/>
                <a:gd name="f1249" fmla="val 5029"/>
                <a:gd name="f1250" fmla="val 4995"/>
                <a:gd name="f1251" fmla="val 4984"/>
                <a:gd name="f1252" fmla="val 4973"/>
                <a:gd name="f1253" fmla="val 4963"/>
                <a:gd name="f1254" fmla="val 4953"/>
                <a:gd name="f1255" fmla="val 4943"/>
                <a:gd name="f1256" fmla="val 4934"/>
                <a:gd name="f1257" fmla="val 4917"/>
                <a:gd name="f1258" fmla="val 4909"/>
                <a:gd name="f1259" fmla="val 4900"/>
                <a:gd name="f1260" fmla="val 4893"/>
                <a:gd name="f1261" fmla="val 4886"/>
                <a:gd name="f1262" fmla="val 4879"/>
                <a:gd name="f1263" fmla="val 4873"/>
                <a:gd name="f1264" fmla="val 4866"/>
                <a:gd name="f1265" fmla="val 4861"/>
                <a:gd name="f1266" fmla="val 4856"/>
                <a:gd name="f1267" fmla="val 4852"/>
                <a:gd name="f1268" fmla="val 4848"/>
                <a:gd name="f1269" fmla="val 4845"/>
                <a:gd name="f1270" fmla="val 4842"/>
                <a:gd name="f1271" fmla="val 4840"/>
                <a:gd name="f1272" fmla="val 4837"/>
                <a:gd name="f1273" fmla="val 4835"/>
                <a:gd name="f1274" fmla="val 4834"/>
                <a:gd name="f1275" fmla="val 4860"/>
                <a:gd name="f1276" fmla="val 4865"/>
                <a:gd name="f1277" fmla="val 4872"/>
                <a:gd name="f1278" fmla="val 4878"/>
                <a:gd name="f1279" fmla="val 4884"/>
                <a:gd name="f1280" fmla="val 4891"/>
                <a:gd name="f1281" fmla="val 4898"/>
                <a:gd name="f1282" fmla="val 4905"/>
                <a:gd name="f1283" fmla="val 4922"/>
                <a:gd name="f1284" fmla="val 4930"/>
                <a:gd name="f1285" fmla="val 4958"/>
                <a:gd name="f1286" fmla="val 4967"/>
                <a:gd name="f1287" fmla="val 4977"/>
                <a:gd name="f1288" fmla="val 4988"/>
                <a:gd name="f1289" fmla="val 4999"/>
                <a:gd name="f1290" fmla="val 5009"/>
                <a:gd name="f1291" fmla="val 5021"/>
                <a:gd name="f1292" fmla="val 5032"/>
                <a:gd name="f1293" fmla="val 5044"/>
                <a:gd name="f1294" fmla="val 5055"/>
                <a:gd name="f1295" fmla="val 5068"/>
                <a:gd name="f1296" fmla="val 5079"/>
                <a:gd name="f1297" fmla="val 5090"/>
                <a:gd name="f1298" fmla="val 5101"/>
                <a:gd name="f1299" fmla="val 5111"/>
                <a:gd name="f1300" fmla="val 5120"/>
                <a:gd name="f1301" fmla="val 5129"/>
                <a:gd name="f1302" fmla="val 5139"/>
                <a:gd name="f1303" fmla="val 5148"/>
                <a:gd name="f1304" fmla="val 5156"/>
                <a:gd name="f1305" fmla="val 5163"/>
                <a:gd name="f1306" fmla="val 5172"/>
                <a:gd name="f1307" fmla="val 5178"/>
                <a:gd name="f1308" fmla="val 5185"/>
                <a:gd name="f1309" fmla="val 5191"/>
                <a:gd name="f1310" fmla="val 5200"/>
                <a:gd name="f1311" fmla="val 5208"/>
                <a:gd name="f1312" fmla="val 5215"/>
                <a:gd name="f1313" fmla="val 5220"/>
                <a:gd name="f1314" fmla="val 5224"/>
                <a:gd name="f1315" fmla="val 5227"/>
                <a:gd name="f1316" fmla="val 5229"/>
                <a:gd name="f1317" fmla="val 5228"/>
                <a:gd name="f1318" fmla="val 5150"/>
                <a:gd name="f1319" fmla="val 5149"/>
                <a:gd name="f1320" fmla="val 5145"/>
                <a:gd name="f1321" fmla="val 5142"/>
                <a:gd name="f1322" fmla="val 5134"/>
                <a:gd name="f1323" fmla="val 5128"/>
                <a:gd name="f1324" fmla="val 5112"/>
                <a:gd name="f1325" fmla="val 5102"/>
                <a:gd name="f1326" fmla="val 5091"/>
                <a:gd name="f1327" fmla="val 5067"/>
                <a:gd name="f1328" fmla="val 5052"/>
                <a:gd name="f1329" fmla="val 5037"/>
                <a:gd name="f1330" fmla="val 5024"/>
                <a:gd name="f1331" fmla="val 5010"/>
                <a:gd name="f1332" fmla="val 4998"/>
                <a:gd name="f1333" fmla="val 4987"/>
                <a:gd name="f1334" fmla="val 4975"/>
                <a:gd name="f1335" fmla="val 4965"/>
                <a:gd name="f1336" fmla="val 4956"/>
                <a:gd name="f1337" fmla="val 4947"/>
                <a:gd name="f1338" fmla="val 4940"/>
                <a:gd name="f1339" fmla="val 4929"/>
                <a:gd name="f1340" fmla="val 4924"/>
                <a:gd name="f1341" fmla="val 5330"/>
                <a:gd name="f1342" fmla="val 5329"/>
                <a:gd name="f1343" fmla="val 5328"/>
                <a:gd name="f1344" fmla="val 5399"/>
                <a:gd name="f1345" fmla="val 5402"/>
                <a:gd name="f1346" fmla="val 5406"/>
                <a:gd name="f1347" fmla="val 5409"/>
                <a:gd name="f1348" fmla="val 5414"/>
                <a:gd name="f1349" fmla="val 5419"/>
                <a:gd name="f1350" fmla="val 5425"/>
                <a:gd name="f1351" fmla="val 5432"/>
                <a:gd name="f1352" fmla="val 5439"/>
                <a:gd name="f1353" fmla="val 5446"/>
                <a:gd name="f1354" fmla="val 5454"/>
                <a:gd name="f1355" fmla="val 5463"/>
                <a:gd name="f1356" fmla="val 5472"/>
                <a:gd name="f1357" fmla="val 5481"/>
                <a:gd name="f1358" fmla="val 5490"/>
                <a:gd name="f1359" fmla="val 5500"/>
                <a:gd name="f1360" fmla="val 5510"/>
                <a:gd name="f1361" fmla="val 5520"/>
                <a:gd name="f1362" fmla="val 5529"/>
                <a:gd name="f1363" fmla="val 5541"/>
                <a:gd name="f1364" fmla="val 5553"/>
                <a:gd name="f1365" fmla="val 5539"/>
                <a:gd name="f1366" fmla="val 5524"/>
                <a:gd name="f1367" fmla="val 5511"/>
                <a:gd name="f1368" fmla="val 5498"/>
                <a:gd name="f1369" fmla="val 5486"/>
                <a:gd name="f1370" fmla="val 5475"/>
                <a:gd name="f1371" fmla="val 5464"/>
                <a:gd name="f1372" fmla="val 5455"/>
                <a:gd name="f1373" fmla="val 5438"/>
                <a:gd name="f1374" fmla="val 5426"/>
                <a:gd name="f1375" fmla="val 5421"/>
                <a:gd name="f1376" fmla="val 5418"/>
                <a:gd name="f1377" fmla="val 5415"/>
                <a:gd name="f1378" fmla="val 5413"/>
                <a:gd name="f1379" fmla="val 5411"/>
                <a:gd name="f1380" fmla="val 5652"/>
                <a:gd name="f1381" fmla="val 5732"/>
                <a:gd name="f1382" fmla="val 80"/>
                <a:gd name="f1383" fmla="val 5849"/>
                <a:gd name="f1384" fmla="val 5733"/>
                <a:gd name="f1385" fmla="val 503"/>
                <a:gd name="f1386" fmla="val 513"/>
                <a:gd name="f1387" fmla="val 5734"/>
                <a:gd name="f1388" fmla="val 5736"/>
                <a:gd name="f1389" fmla="val 5738"/>
                <a:gd name="f1390" fmla="val 539"/>
                <a:gd name="f1391" fmla="val 5741"/>
                <a:gd name="f1392" fmla="val 5744"/>
                <a:gd name="f1393" fmla="val 552"/>
                <a:gd name="f1394" fmla="val 5747"/>
                <a:gd name="f1395" fmla="val 557"/>
                <a:gd name="f1396" fmla="val 5751"/>
                <a:gd name="f1397" fmla="val 5756"/>
                <a:gd name="f1398" fmla="val 5760"/>
                <a:gd name="f1399" fmla="val 570"/>
                <a:gd name="f1400" fmla="val 5766"/>
                <a:gd name="f1401" fmla="val 5773"/>
                <a:gd name="f1402" fmla="val 5779"/>
                <a:gd name="f1403" fmla="val 5786"/>
                <a:gd name="f1404" fmla="val 5793"/>
                <a:gd name="f1405" fmla="val 5807"/>
                <a:gd name="f1406" fmla="val 5819"/>
                <a:gd name="f1407" fmla="val 5830"/>
                <a:gd name="f1408" fmla="val 5840"/>
                <a:gd name="f1409" fmla="val 5844"/>
                <a:gd name="f1410" fmla="val 5829"/>
                <a:gd name="f1411" fmla="val 5812"/>
                <a:gd name="f1412" fmla="val 5792"/>
                <a:gd name="f1413" fmla="val 5772"/>
                <a:gd name="f1414" fmla="val 5758"/>
                <a:gd name="f1415" fmla="val 5745"/>
                <a:gd name="f1416" fmla="val 5721"/>
                <a:gd name="f1417" fmla="val 5710"/>
                <a:gd name="f1418" fmla="val 5701"/>
                <a:gd name="f1419" fmla="val 5691"/>
                <a:gd name="f1420" fmla="val 5683"/>
                <a:gd name="f1421" fmla="val 5676"/>
                <a:gd name="f1422" fmla="val 602"/>
                <a:gd name="f1423" fmla="val 5670"/>
                <a:gd name="f1424" fmla="val 591"/>
                <a:gd name="f1425" fmla="val 5665"/>
                <a:gd name="f1426" fmla="val 5660"/>
                <a:gd name="f1427" fmla="val 565"/>
                <a:gd name="f1428" fmla="val 5657"/>
                <a:gd name="f1429" fmla="val 5654"/>
                <a:gd name="f1430" fmla="val 532"/>
                <a:gd name="f1431" fmla="val 5583"/>
                <a:gd name="f1432" fmla="val 6256"/>
                <a:gd name="f1433" fmla="val 529"/>
                <a:gd name="f1434" fmla="val 6257"/>
                <a:gd name="f1435" fmla="val 561"/>
                <a:gd name="f1436" fmla="val 6258"/>
                <a:gd name="f1437" fmla="val 6260"/>
                <a:gd name="f1438" fmla="val 615"/>
                <a:gd name="f1439" fmla="val 6263"/>
                <a:gd name="f1440" fmla="val 6189"/>
                <a:gd name="f1441" fmla="val 6183"/>
                <a:gd name="f1442" fmla="val 6180"/>
                <a:gd name="f1443" fmla="val 6173"/>
                <a:gd name="f1444" fmla="val 6167"/>
                <a:gd name="f1445" fmla="val 6160"/>
                <a:gd name="f1446" fmla="val 603"/>
                <a:gd name="f1447" fmla="val 6154"/>
                <a:gd name="f1448" fmla="val 610"/>
                <a:gd name="f1449" fmla="val 6146"/>
                <a:gd name="f1450" fmla="val 616"/>
                <a:gd name="f1451" fmla="val 6138"/>
                <a:gd name="f1452" fmla="val 621"/>
                <a:gd name="f1453" fmla="val 6130"/>
                <a:gd name="f1454" fmla="val 626"/>
                <a:gd name="f1455" fmla="val 6122"/>
                <a:gd name="f1456" fmla="val 6113"/>
                <a:gd name="f1457" fmla="val 6104"/>
                <a:gd name="f1458" fmla="val 6094"/>
                <a:gd name="f1459" fmla="val 6085"/>
                <a:gd name="f1460" fmla="val 6075"/>
                <a:gd name="f1461" fmla="val 6064"/>
                <a:gd name="f1462" fmla="val 6053"/>
                <a:gd name="f1463" fmla="val 6043"/>
                <a:gd name="f1464" fmla="val 6026"/>
                <a:gd name="f1465" fmla="val 6012"/>
                <a:gd name="f1466" fmla="val 5998"/>
                <a:gd name="f1467" fmla="val 5984"/>
                <a:gd name="f1468" fmla="val 5972"/>
                <a:gd name="f1469" fmla="val 5961"/>
                <a:gd name="f1470" fmla="val 5949"/>
                <a:gd name="f1471" fmla="val 5939"/>
                <a:gd name="f1472" fmla="val 5932"/>
                <a:gd name="f1473" fmla="val 5925"/>
                <a:gd name="f1474" fmla="val 5919"/>
                <a:gd name="f1475" fmla="val 5913"/>
                <a:gd name="f1476" fmla="val 5910"/>
                <a:gd name="f1477" fmla="val 5907"/>
                <a:gd name="f1478" fmla="val 543"/>
                <a:gd name="f1479" fmla="val 5906"/>
                <a:gd name="f1480" fmla="val 5905"/>
                <a:gd name="f1481" fmla="val 518"/>
                <a:gd name="f1482" fmla="val 508"/>
                <a:gd name="f1483" fmla="val 498"/>
                <a:gd name="f1484" fmla="val 5909"/>
                <a:gd name="f1485" fmla="val 5912"/>
                <a:gd name="f1486" fmla="val 471"/>
                <a:gd name="f1487" fmla="val 5915"/>
                <a:gd name="f1488" fmla="val 462"/>
                <a:gd name="f1489" fmla="val 5923"/>
                <a:gd name="f1490" fmla="val 446"/>
                <a:gd name="f1491" fmla="val 5928"/>
                <a:gd name="f1492" fmla="val 439"/>
                <a:gd name="f1493" fmla="val 5933"/>
                <a:gd name="f1494" fmla="val 5938"/>
                <a:gd name="f1495" fmla="val 424"/>
                <a:gd name="f1496" fmla="val 5944"/>
                <a:gd name="f1497" fmla="val 5951"/>
                <a:gd name="f1498" fmla="val 411"/>
                <a:gd name="f1499" fmla="val 5959"/>
                <a:gd name="f1500" fmla="val 5967"/>
                <a:gd name="f1501" fmla="val 399"/>
                <a:gd name="f1502" fmla="val 5975"/>
                <a:gd name="f1503" fmla="val 393"/>
                <a:gd name="f1504" fmla="val 5994"/>
                <a:gd name="f1505" fmla="val 6014"/>
                <a:gd name="f1506" fmla="val 374"/>
                <a:gd name="f1507" fmla="val 6036"/>
                <a:gd name="f1508" fmla="val 6060"/>
                <a:gd name="f1509" fmla="val 6086"/>
                <a:gd name="f1510" fmla="val 6114"/>
                <a:gd name="f1511" fmla="val 6144"/>
                <a:gd name="f1512" fmla="val 351"/>
                <a:gd name="f1513" fmla="val 6175"/>
                <a:gd name="f1514" fmla="val 342"/>
                <a:gd name="f1515" fmla="val 6174"/>
                <a:gd name="f1516" fmla="val 6171"/>
                <a:gd name="f1517" fmla="val 306"/>
                <a:gd name="f1518" fmla="val 6168"/>
                <a:gd name="f1519" fmla="val 6165"/>
                <a:gd name="f1520" fmla="val 6161"/>
                <a:gd name="f1521" fmla="val 278"/>
                <a:gd name="f1522" fmla="val 6156"/>
                <a:gd name="f1523" fmla="val 6150"/>
                <a:gd name="f1524" fmla="val 6143"/>
                <a:gd name="f1525" fmla="val 6135"/>
                <a:gd name="f1526" fmla="val 6127"/>
                <a:gd name="f1527" fmla="val 6118"/>
                <a:gd name="f1528" fmla="val 6108"/>
                <a:gd name="f1529" fmla="val 6097"/>
                <a:gd name="f1530" fmla="val 6073"/>
                <a:gd name="f1531" fmla="val 6056"/>
                <a:gd name="f1532" fmla="val 6041"/>
                <a:gd name="f1533" fmla="val 240"/>
                <a:gd name="f1534" fmla="val 6025"/>
                <a:gd name="f1535" fmla="val 6010"/>
                <a:gd name="f1536" fmla="val 5996"/>
                <a:gd name="f1537" fmla="val 5982"/>
                <a:gd name="f1538" fmla="val 257"/>
                <a:gd name="f1539" fmla="val 5969"/>
                <a:gd name="f1540" fmla="val 5957"/>
                <a:gd name="f1541" fmla="val 218"/>
                <a:gd name="f1542" fmla="val 5953"/>
                <a:gd name="f1543" fmla="val 208"/>
                <a:gd name="f1544" fmla="val 5970"/>
                <a:gd name="f1545" fmla="val 200"/>
                <a:gd name="f1546" fmla="val 5987"/>
                <a:gd name="f1547" fmla="val 6005"/>
                <a:gd name="f1548" fmla="val 6024"/>
                <a:gd name="f1549" fmla="val 6044"/>
                <a:gd name="f1550" fmla="val 6063"/>
                <a:gd name="f1551" fmla="val 6106"/>
                <a:gd name="f1552" fmla="val 6125"/>
                <a:gd name="f1553" fmla="val 189"/>
                <a:gd name="f1554" fmla="val 203"/>
                <a:gd name="f1555" fmla="val 6202"/>
                <a:gd name="f1556" fmla="val 6213"/>
                <a:gd name="f1557" fmla="val 6223"/>
                <a:gd name="f1558" fmla="val 6232"/>
                <a:gd name="f1559" fmla="val 6239"/>
                <a:gd name="f1560" fmla="val 6245"/>
                <a:gd name="f1561" fmla="val 6249"/>
                <a:gd name="f1562" fmla="val 6254"/>
                <a:gd name="f1563" fmla="val 6255"/>
                <a:gd name="f1564" fmla="val 339"/>
                <a:gd name="f1565" fmla="val 486"/>
                <a:gd name="f1566" fmla="val 6152"/>
                <a:gd name="f1567" fmla="val 6131"/>
                <a:gd name="f1568" fmla="val 409"/>
                <a:gd name="f1569" fmla="val 6111"/>
                <a:gd name="f1570" fmla="val 6092"/>
                <a:gd name="f1571" fmla="val 6076"/>
                <a:gd name="f1572" fmla="val 416"/>
                <a:gd name="f1573" fmla="val 420"/>
                <a:gd name="f1574" fmla="val 6046"/>
                <a:gd name="f1575" fmla="val 425"/>
                <a:gd name="f1576" fmla="val 6034"/>
                <a:gd name="f1577" fmla="val 6022"/>
                <a:gd name="f1578" fmla="val 438"/>
                <a:gd name="f1579" fmla="val 6013"/>
                <a:gd name="f1580" fmla="val 5999"/>
                <a:gd name="f1581" fmla="val 474"/>
                <a:gd name="f1582" fmla="val 5989"/>
                <a:gd name="f1583" fmla="val 5986"/>
                <a:gd name="f1584" fmla="val 5988"/>
                <a:gd name="f1585" fmla="val 527"/>
                <a:gd name="f1586" fmla="val 5990"/>
                <a:gd name="f1587" fmla="val 534"/>
                <a:gd name="f1588" fmla="val 5993"/>
                <a:gd name="f1589" fmla="val 6000"/>
                <a:gd name="f1590" fmla="val 6015"/>
                <a:gd name="f1591" fmla="val 6020"/>
                <a:gd name="f1592" fmla="val 6040"/>
                <a:gd name="f1593" fmla="val 6047"/>
                <a:gd name="f1594" fmla="val 586"/>
                <a:gd name="f1595" fmla="val 6055"/>
                <a:gd name="f1596" fmla="val 6083"/>
                <a:gd name="f1597" fmla="val 6100"/>
                <a:gd name="f1598" fmla="val 6110"/>
                <a:gd name="f1599" fmla="val 6126"/>
                <a:gd name="f1600" fmla="val 6133"/>
                <a:gd name="f1601" fmla="val 6140"/>
                <a:gd name="f1602" fmla="val 558"/>
                <a:gd name="f1603" fmla="val 533"/>
                <a:gd name="f1604" fmla="val 6164"/>
                <a:gd name="f1605" fmla="val 526"/>
                <a:gd name="f1606" fmla="val 519"/>
                <a:gd name="f1607" fmla="val 6170"/>
                <a:gd name="f1608" fmla="val 6172"/>
                <a:gd name="f1609" fmla="val 506"/>
                <a:gd name="f1610" fmla="val 499"/>
                <a:gd name="f1611" fmla="val 493"/>
                <a:gd name="f1612" fmla="val 6469"/>
                <a:gd name="f1613" fmla="val 6387"/>
                <a:gd name="f1614" fmla="val 6427"/>
                <a:gd name="f1615" fmla="val 6426"/>
                <a:gd name="f1616" fmla="val 6416"/>
                <a:gd name="f1617" fmla="val 6406"/>
                <a:gd name="f1618" fmla="val 6401"/>
                <a:gd name="f1619" fmla="val 6397"/>
                <a:gd name="f1620" fmla="val 6393"/>
                <a:gd name="f1621" fmla="val 6389"/>
                <a:gd name="f1622" fmla="val 6383"/>
                <a:gd name="f1623" fmla="val 6379"/>
                <a:gd name="f1624" fmla="val 6376"/>
                <a:gd name="f1625" fmla="val 6375"/>
                <a:gd name="f1626" fmla="val 6384"/>
                <a:gd name="f1627" fmla="val 6390"/>
                <a:gd name="f1628" fmla="val 6394"/>
                <a:gd name="f1629" fmla="val 6398"/>
                <a:gd name="f1630" fmla="val 6403"/>
                <a:gd name="f1631" fmla="val 6407"/>
                <a:gd name="f1632" fmla="val 6417"/>
                <a:gd name="f1633" fmla="val 6428"/>
                <a:gd name="f1634" fmla="val 6439"/>
                <a:gd name="f1635" fmla="val 6449"/>
                <a:gd name="f1636" fmla="val 6454"/>
                <a:gd name="f1637" fmla="val 6458"/>
                <a:gd name="f1638" fmla="val 6462"/>
                <a:gd name="f1639" fmla="val 6465"/>
                <a:gd name="f1640" fmla="val 6472"/>
                <a:gd name="f1641" fmla="val 6476"/>
                <a:gd name="f1642" fmla="val 6480"/>
                <a:gd name="f1643" fmla="val 6444"/>
                <a:gd name="f1644" fmla="val 6438"/>
                <a:gd name="f1645" fmla="val 6433"/>
                <a:gd name="f1646" fmla="val 6604"/>
                <a:gd name="f1647" fmla="val 6603"/>
                <a:gd name="f1648" fmla="val 6602"/>
                <a:gd name="f1649" fmla="val 6601"/>
                <a:gd name="f1650" fmla="val 6673"/>
                <a:gd name="f1651" fmla="val 6678"/>
                <a:gd name="f1652" fmla="val 6679"/>
                <a:gd name="f1653" fmla="val 6684"/>
                <a:gd name="f1654" fmla="val 6690"/>
                <a:gd name="f1655" fmla="val 6695"/>
                <a:gd name="f1656" fmla="val 6703"/>
                <a:gd name="f1657" fmla="val 6710"/>
                <a:gd name="f1658" fmla="val 6717"/>
                <a:gd name="f1659" fmla="val 6725"/>
                <a:gd name="f1660" fmla="val 6734"/>
                <a:gd name="f1661" fmla="val 6745"/>
                <a:gd name="f1662" fmla="val 6756"/>
                <a:gd name="f1663" fmla="val 6767"/>
                <a:gd name="f1664" fmla="val 6779"/>
                <a:gd name="f1665" fmla="val 6790"/>
                <a:gd name="f1666" fmla="val 6802"/>
                <a:gd name="f1667" fmla="val 6815"/>
                <a:gd name="f1668" fmla="val 6828"/>
                <a:gd name="f1669" fmla="val 6842"/>
                <a:gd name="f1670" fmla="val 6857"/>
                <a:gd name="f1671" fmla="val 6870"/>
                <a:gd name="f1672" fmla="val 6883"/>
                <a:gd name="f1673" fmla="val 6896"/>
                <a:gd name="f1674" fmla="val 6908"/>
                <a:gd name="f1675" fmla="val 6919"/>
                <a:gd name="f1676" fmla="val 6930"/>
                <a:gd name="f1677" fmla="val 6937"/>
                <a:gd name="f1678" fmla="val 6943"/>
                <a:gd name="f1679" fmla="val 6949"/>
                <a:gd name="f1680" fmla="val 6954"/>
                <a:gd name="f1681" fmla="val 6959"/>
                <a:gd name="f1682" fmla="val 6965"/>
                <a:gd name="f1683" fmla="val 6969"/>
                <a:gd name="f1684" fmla="val 6972"/>
                <a:gd name="f1685" fmla="val 6976"/>
                <a:gd name="f1686" fmla="val 6978"/>
                <a:gd name="f1687" fmla="val 6981"/>
                <a:gd name="f1688" fmla="val 6983"/>
                <a:gd name="f1689" fmla="val 6985"/>
                <a:gd name="f1690" fmla="val 6986"/>
                <a:gd name="f1691" fmla="val 6905"/>
                <a:gd name="f1692" fmla="val 6904"/>
                <a:gd name="f1693" fmla="val 6903"/>
                <a:gd name="f1694" fmla="val 6901"/>
                <a:gd name="f1695" fmla="val 6898"/>
                <a:gd name="f1696" fmla="val 6895"/>
                <a:gd name="f1697" fmla="val 6890"/>
                <a:gd name="f1698" fmla="val 6884"/>
                <a:gd name="f1699" fmla="val 6878"/>
                <a:gd name="f1700" fmla="val 6872"/>
                <a:gd name="f1701" fmla="val 6864"/>
                <a:gd name="f1702" fmla="val 6856"/>
                <a:gd name="f1703" fmla="val 6846"/>
                <a:gd name="f1704" fmla="val 6836"/>
                <a:gd name="f1705" fmla="val 6825"/>
                <a:gd name="f1706" fmla="val 6814"/>
                <a:gd name="f1707" fmla="val 6801"/>
                <a:gd name="f1708" fmla="val 6791"/>
                <a:gd name="f1709" fmla="val 6782"/>
                <a:gd name="f1710" fmla="val 6772"/>
                <a:gd name="f1711" fmla="val 6764"/>
                <a:gd name="f1712" fmla="val 6748"/>
                <a:gd name="f1713" fmla="val 6740"/>
                <a:gd name="f1714" fmla="val 6732"/>
                <a:gd name="f1715" fmla="val 6719"/>
                <a:gd name="f1716" fmla="val 6713"/>
                <a:gd name="f1717" fmla="val 6707"/>
                <a:gd name="f1718" fmla="val 6698"/>
                <a:gd name="f1719" fmla="val 6694"/>
                <a:gd name="f1720" fmla="val 6691"/>
                <a:gd name="f1721" fmla="val 6689"/>
                <a:gd name="f1722" fmla="val 6687"/>
                <a:gd name="f1723" fmla="val 6686"/>
                <a:gd name="f1724" fmla="val 7137"/>
                <a:gd name="f1725" fmla="val 7217"/>
                <a:gd name="f1726" fmla="val 7333"/>
                <a:gd name="f1727" fmla="val 7218"/>
                <a:gd name="f1728" fmla="val 7219"/>
                <a:gd name="f1729" fmla="val 7220"/>
                <a:gd name="f1730" fmla="val 7223"/>
                <a:gd name="f1731" fmla="val 7226"/>
                <a:gd name="f1732" fmla="val 7229"/>
                <a:gd name="f1733" fmla="val 7233"/>
                <a:gd name="f1734" fmla="val 7237"/>
                <a:gd name="f1735" fmla="val 7241"/>
                <a:gd name="f1736" fmla="val 7246"/>
                <a:gd name="f1737" fmla="val 7251"/>
                <a:gd name="f1738" fmla="val 7257"/>
                <a:gd name="f1739" fmla="val 7264"/>
                <a:gd name="f1740" fmla="val 7271"/>
                <a:gd name="f1741" fmla="val 7278"/>
                <a:gd name="f1742" fmla="val 7291"/>
                <a:gd name="f1743" fmla="val 7304"/>
                <a:gd name="f1744" fmla="val 7315"/>
                <a:gd name="f1745" fmla="val 7325"/>
                <a:gd name="f1746" fmla="val 7329"/>
                <a:gd name="f1747" fmla="val 7314"/>
                <a:gd name="f1748" fmla="val 7296"/>
                <a:gd name="f1749" fmla="val 7243"/>
                <a:gd name="f1750" fmla="val 7230"/>
                <a:gd name="f1751" fmla="val 7206"/>
                <a:gd name="f1752" fmla="val 7196"/>
                <a:gd name="f1753" fmla="val 7185"/>
                <a:gd name="f1754" fmla="val 7176"/>
                <a:gd name="f1755" fmla="val 7168"/>
                <a:gd name="f1756" fmla="val 7161"/>
                <a:gd name="f1757" fmla="val 7155"/>
                <a:gd name="f1758" fmla="val 7149"/>
                <a:gd name="f1759" fmla="val 7145"/>
                <a:gd name="f1760" fmla="val 7141"/>
                <a:gd name="f1761" fmla="val 7139"/>
                <a:gd name="f1762" fmla="val 7138"/>
                <a:gd name="f1763" fmla="val 7068"/>
                <a:gd name="f1764" fmla="val 7366"/>
                <a:gd name="f1765" fmla="val 7455"/>
                <a:gd name="f1766" fmla="val 7553"/>
                <a:gd name="f1767" fmla="val 453"/>
                <a:gd name="f1768" fmla="val 7560"/>
                <a:gd name="f1769" fmla="val 7568"/>
                <a:gd name="f1770" fmla="val 7575"/>
                <a:gd name="f1771" fmla="val 7582"/>
                <a:gd name="f1772" fmla="val 545"/>
                <a:gd name="f1773" fmla="val 7584"/>
                <a:gd name="f1774" fmla="val 7589"/>
                <a:gd name="f1775" fmla="val 7595"/>
                <a:gd name="f1776" fmla="val 507"/>
                <a:gd name="f1777" fmla="val 7604"/>
                <a:gd name="f1778" fmla="val 7613"/>
                <a:gd name="f1779" fmla="val 451"/>
                <a:gd name="f1780" fmla="val 7701"/>
                <a:gd name="f1781" fmla="val 7788"/>
                <a:gd name="f1782" fmla="val 7665"/>
                <a:gd name="f1783" fmla="val 7654"/>
                <a:gd name="f1784" fmla="val 537"/>
                <a:gd name="f1785" fmla="val 7644"/>
                <a:gd name="f1786" fmla="val 7632"/>
                <a:gd name="f1787" fmla="val 590"/>
                <a:gd name="f1788" fmla="val 7623"/>
                <a:gd name="f1789" fmla="val 655"/>
                <a:gd name="f1790" fmla="val 672"/>
                <a:gd name="f1791" fmla="val 7587"/>
                <a:gd name="f1792" fmla="val 688"/>
                <a:gd name="f1793" fmla="val 7578"/>
                <a:gd name="f1794" fmla="val 704"/>
                <a:gd name="f1795" fmla="val 7569"/>
                <a:gd name="f1796" fmla="val 719"/>
                <a:gd name="f1797" fmla="val 7559"/>
                <a:gd name="f1798" fmla="val 733"/>
                <a:gd name="f1799" fmla="val 7550"/>
                <a:gd name="f1800" fmla="val 746"/>
                <a:gd name="f1801" fmla="val 7541"/>
                <a:gd name="f1802" fmla="val 759"/>
                <a:gd name="f1803" fmla="val 7532"/>
                <a:gd name="f1804" fmla="val 770"/>
                <a:gd name="f1805" fmla="val 7521"/>
                <a:gd name="f1806" fmla="val 780"/>
                <a:gd name="f1807" fmla="val 7512"/>
                <a:gd name="f1808" fmla="val 790"/>
                <a:gd name="f1809" fmla="val 7500"/>
                <a:gd name="f1810" fmla="val 7487"/>
                <a:gd name="f1811" fmla="val 809"/>
                <a:gd name="f1812" fmla="val 7474"/>
                <a:gd name="f1813" fmla="val 817"/>
                <a:gd name="f1814" fmla="val 7462"/>
                <a:gd name="f1815" fmla="val 825"/>
                <a:gd name="f1816" fmla="val 7450"/>
                <a:gd name="f1817" fmla="val 831"/>
                <a:gd name="f1818" fmla="val 7437"/>
                <a:gd name="f1819" fmla="val 835"/>
                <a:gd name="f1820" fmla="val 7424"/>
                <a:gd name="f1821" fmla="val 839"/>
                <a:gd name="f1822" fmla="val 7412"/>
                <a:gd name="f1823" fmla="val 7391"/>
                <a:gd name="f1824" fmla="val 773"/>
                <a:gd name="f1825" fmla="val 7409"/>
                <a:gd name="f1826" fmla="val 766"/>
                <a:gd name="f1827" fmla="val 7428"/>
                <a:gd name="f1828" fmla="val 758"/>
                <a:gd name="f1829" fmla="val 7445"/>
                <a:gd name="f1830" fmla="val 7463"/>
                <a:gd name="f1831" fmla="val 7473"/>
                <a:gd name="f1832" fmla="val 725"/>
                <a:gd name="f1833" fmla="val 7482"/>
                <a:gd name="f1834" fmla="val 714"/>
                <a:gd name="f1835" fmla="val 7493"/>
                <a:gd name="f1836" fmla="val 7501"/>
                <a:gd name="f1837" fmla="val 693"/>
                <a:gd name="f1838" fmla="val 7509"/>
                <a:gd name="f1839" fmla="val 682"/>
                <a:gd name="f1840" fmla="val 7517"/>
                <a:gd name="f1841" fmla="val 669"/>
                <a:gd name="f1842" fmla="val 7525"/>
                <a:gd name="f1843" fmla="val 656"/>
                <a:gd name="f1844" fmla="val 7531"/>
                <a:gd name="f1845" fmla="val 7536"/>
                <a:gd name="f1846" fmla="val 7538"/>
                <a:gd name="f1847" fmla="val 7898"/>
                <a:gd name="f1848" fmla="val 7896"/>
                <a:gd name="f1849" fmla="val 7890"/>
                <a:gd name="f1850" fmla="val 7885"/>
                <a:gd name="f1851" fmla="val 7880"/>
                <a:gd name="f1852" fmla="val 7875"/>
                <a:gd name="f1853" fmla="val 7871"/>
                <a:gd name="f1854" fmla="val 7866"/>
                <a:gd name="f1855" fmla="val 7862"/>
                <a:gd name="f1856" fmla="val 7857"/>
                <a:gd name="f1857" fmla="val 7854"/>
                <a:gd name="f1858" fmla="val 7851"/>
                <a:gd name="f1859" fmla="val 7848"/>
                <a:gd name="f1860" fmla="val 7846"/>
                <a:gd name="f1861" fmla="val 7844"/>
                <a:gd name="f1862" fmla="val 7843"/>
                <a:gd name="f1863" fmla="val 7845"/>
                <a:gd name="f1864" fmla="val 7849"/>
                <a:gd name="f1865" fmla="val 7858"/>
                <a:gd name="f1866" fmla="val 7863"/>
                <a:gd name="f1867" fmla="val 7867"/>
                <a:gd name="f1868" fmla="val 540"/>
                <a:gd name="f1869" fmla="val 7872"/>
                <a:gd name="f1870" fmla="val 536"/>
                <a:gd name="f1871" fmla="val 7876"/>
                <a:gd name="f1872" fmla="val 7881"/>
                <a:gd name="f1873" fmla="val 7887"/>
                <a:gd name="f1874" fmla="val 7892"/>
                <a:gd name="f1875" fmla="val 7899"/>
                <a:gd name="f1876" fmla="val 7905"/>
                <a:gd name="f1877" fmla="val 7910"/>
                <a:gd name="f1878" fmla="val 7915"/>
                <a:gd name="f1879" fmla="val 7920"/>
                <a:gd name="f1880" fmla="val 7925"/>
                <a:gd name="f1881" fmla="val 7929"/>
                <a:gd name="f1882" fmla="val 7933"/>
                <a:gd name="f1883" fmla="val 7938"/>
                <a:gd name="f1884" fmla="val 7942"/>
                <a:gd name="f1885" fmla="val 7945"/>
                <a:gd name="f1886" fmla="val 7947"/>
                <a:gd name="f1887" fmla="val 7949"/>
                <a:gd name="f1888" fmla="val 7951"/>
                <a:gd name="f1889" fmla="val 7952"/>
                <a:gd name="f1890" fmla="val 7909"/>
                <a:gd name="f1891" fmla="val 7904"/>
                <a:gd name="f1892" fmla="+- 0 0 0"/>
                <a:gd name="f1893" fmla="*/ f4 1 7953"/>
                <a:gd name="f1894" fmla="*/ f5 1 842"/>
                <a:gd name="f1895" fmla="*/ f1892 f0 1"/>
                <a:gd name="f1896" fmla="*/ 0 f1893 1"/>
                <a:gd name="f1897" fmla="*/ 0 f1894 1"/>
                <a:gd name="f1898" fmla="*/ f1895 1 f3"/>
                <a:gd name="f1899" fmla="+- f1898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</a:cxnLst>
              <a:rect l="l" t="t" r="r" b="b"/>
              <a:pathLst>
                <a:path w="7953" h="842">
                  <a:moveTo>
                    <a:pt x="f9" y="f10"/>
                  </a:moveTo>
                  <a:lnTo>
                    <a:pt x="f9" y="f11"/>
                  </a:lnTo>
                  <a:lnTo>
                    <a:pt x="f12" y="f11"/>
                  </a:lnTo>
                  <a:lnTo>
                    <a:pt x="f12" y="f13"/>
                  </a:lnTo>
                  <a:lnTo>
                    <a:pt x="f14" y="f13"/>
                  </a:lnTo>
                  <a:lnTo>
                    <a:pt x="f14" y="f15"/>
                  </a:lnTo>
                  <a:lnTo>
                    <a:pt x="f6" y="f15"/>
                  </a:lnTo>
                  <a:lnTo>
                    <a:pt x="f6" y="f16"/>
                  </a:lnTo>
                  <a:lnTo>
                    <a:pt x="f17" y="f16"/>
                  </a:lnTo>
                  <a:lnTo>
                    <a:pt x="f17" y="f18"/>
                  </a:lnTo>
                  <a:lnTo>
                    <a:pt x="f12" y="f18"/>
                  </a:lnTo>
                  <a:lnTo>
                    <a:pt x="f12" y="f10"/>
                  </a:lnTo>
                  <a:lnTo>
                    <a:pt x="f9" y="f10"/>
                  </a:lnTo>
                  <a:close/>
                  <a:moveTo>
                    <a:pt x="f19" y="f20"/>
                  </a:moveTo>
                  <a:lnTo>
                    <a:pt x="f21" y="f20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26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1"/>
                  </a:lnTo>
                  <a:lnTo>
                    <a:pt x="f33" y="f34"/>
                  </a:lnTo>
                  <a:lnTo>
                    <a:pt x="f35" y="f36"/>
                  </a:lnTo>
                  <a:lnTo>
                    <a:pt x="f37" y="f38"/>
                  </a:lnTo>
                  <a:lnTo>
                    <a:pt x="f39" y="f40"/>
                  </a:lnTo>
                  <a:lnTo>
                    <a:pt x="f41" y="f20"/>
                  </a:lnTo>
                  <a:lnTo>
                    <a:pt x="f42" y="f20"/>
                  </a:lnTo>
                  <a:lnTo>
                    <a:pt x="f43" y="f44"/>
                  </a:lnTo>
                  <a:lnTo>
                    <a:pt x="f45" y="f15"/>
                  </a:lnTo>
                  <a:lnTo>
                    <a:pt x="f41" y="f15"/>
                  </a:lnTo>
                  <a:lnTo>
                    <a:pt x="f43" y="f46"/>
                  </a:lnTo>
                  <a:lnTo>
                    <a:pt x="f47" y="f48"/>
                  </a:lnTo>
                  <a:lnTo>
                    <a:pt x="f49" y="f50"/>
                  </a:lnTo>
                  <a:lnTo>
                    <a:pt x="f51" y="f52"/>
                  </a:lnTo>
                  <a:lnTo>
                    <a:pt x="f53" y="f54"/>
                  </a:lnTo>
                  <a:lnTo>
                    <a:pt x="f55" y="f54"/>
                  </a:lnTo>
                  <a:lnTo>
                    <a:pt x="f56" y="f57"/>
                  </a:lnTo>
                  <a:lnTo>
                    <a:pt x="f26" y="f58"/>
                  </a:lnTo>
                  <a:lnTo>
                    <a:pt x="f59" y="f60"/>
                  </a:lnTo>
                  <a:lnTo>
                    <a:pt x="f61" y="f46"/>
                  </a:lnTo>
                  <a:lnTo>
                    <a:pt x="f62" y="f15"/>
                  </a:lnTo>
                  <a:lnTo>
                    <a:pt x="f63" y="f15"/>
                  </a:lnTo>
                  <a:lnTo>
                    <a:pt x="f64" y="f65"/>
                  </a:lnTo>
                  <a:lnTo>
                    <a:pt x="f19" y="f20"/>
                  </a:lnTo>
                  <a:close/>
                  <a:moveTo>
                    <a:pt x="f66" y="f67"/>
                  </a:moveTo>
                  <a:lnTo>
                    <a:pt x="f66" y="f68"/>
                  </a:lnTo>
                  <a:lnTo>
                    <a:pt x="f66" y="f69"/>
                  </a:lnTo>
                  <a:lnTo>
                    <a:pt x="f70" y="f71"/>
                  </a:lnTo>
                  <a:lnTo>
                    <a:pt x="f72" y="f73"/>
                  </a:lnTo>
                  <a:lnTo>
                    <a:pt x="f74" y="f20"/>
                  </a:lnTo>
                  <a:lnTo>
                    <a:pt x="f75" y="f20"/>
                  </a:lnTo>
                  <a:lnTo>
                    <a:pt x="f76" y="f77"/>
                  </a:lnTo>
                  <a:lnTo>
                    <a:pt x="f78" y="f77"/>
                  </a:lnTo>
                  <a:lnTo>
                    <a:pt x="f79" y="f80"/>
                  </a:lnTo>
                  <a:lnTo>
                    <a:pt x="f81" y="f82"/>
                  </a:lnTo>
                  <a:lnTo>
                    <a:pt x="f83" y="f84"/>
                  </a:lnTo>
                  <a:lnTo>
                    <a:pt x="f85" y="f86"/>
                  </a:lnTo>
                  <a:lnTo>
                    <a:pt x="f87" y="f88"/>
                  </a:lnTo>
                  <a:lnTo>
                    <a:pt x="f89" y="f90"/>
                  </a:lnTo>
                  <a:lnTo>
                    <a:pt x="f91" y="f92"/>
                  </a:lnTo>
                  <a:lnTo>
                    <a:pt x="f93" y="f94"/>
                  </a:lnTo>
                  <a:lnTo>
                    <a:pt x="f95" y="f96"/>
                  </a:lnTo>
                  <a:lnTo>
                    <a:pt x="f97" y="f98"/>
                  </a:lnTo>
                  <a:lnTo>
                    <a:pt x="f99" y="f100"/>
                  </a:lnTo>
                  <a:lnTo>
                    <a:pt x="f101" y="f102"/>
                  </a:lnTo>
                  <a:lnTo>
                    <a:pt x="f103" y="f104"/>
                  </a:lnTo>
                  <a:lnTo>
                    <a:pt x="f105" y="f106"/>
                  </a:lnTo>
                  <a:lnTo>
                    <a:pt x="f107" y="f108"/>
                  </a:lnTo>
                  <a:lnTo>
                    <a:pt x="f109" y="f108"/>
                  </a:lnTo>
                  <a:lnTo>
                    <a:pt x="f110" y="f106"/>
                  </a:lnTo>
                  <a:lnTo>
                    <a:pt x="f111" y="f112"/>
                  </a:lnTo>
                  <a:lnTo>
                    <a:pt x="f113" y="f114"/>
                  </a:lnTo>
                  <a:lnTo>
                    <a:pt x="f115" y="f116"/>
                  </a:lnTo>
                  <a:lnTo>
                    <a:pt x="f117" y="f98"/>
                  </a:lnTo>
                  <a:lnTo>
                    <a:pt x="f118" y="f119"/>
                  </a:lnTo>
                  <a:lnTo>
                    <a:pt x="f120" y="f121"/>
                  </a:lnTo>
                  <a:lnTo>
                    <a:pt x="f122" y="f123"/>
                  </a:lnTo>
                  <a:lnTo>
                    <a:pt x="f124" y="f125"/>
                  </a:lnTo>
                  <a:lnTo>
                    <a:pt x="f126" y="f127"/>
                  </a:lnTo>
                  <a:lnTo>
                    <a:pt x="f128" y="f129"/>
                  </a:lnTo>
                  <a:lnTo>
                    <a:pt x="f130" y="f131"/>
                  </a:lnTo>
                  <a:lnTo>
                    <a:pt x="f132" y="f133"/>
                  </a:lnTo>
                  <a:lnTo>
                    <a:pt x="f134" y="f135"/>
                  </a:lnTo>
                  <a:lnTo>
                    <a:pt x="f136" y="f137"/>
                  </a:lnTo>
                  <a:lnTo>
                    <a:pt x="f138" y="f139"/>
                  </a:lnTo>
                  <a:lnTo>
                    <a:pt x="f140" y="f141"/>
                  </a:lnTo>
                  <a:lnTo>
                    <a:pt x="f142" y="f31"/>
                  </a:lnTo>
                  <a:lnTo>
                    <a:pt x="f143" y="f144"/>
                  </a:lnTo>
                  <a:lnTo>
                    <a:pt x="f145" y="f146"/>
                  </a:lnTo>
                  <a:lnTo>
                    <a:pt x="f143" y="f147"/>
                  </a:lnTo>
                  <a:lnTo>
                    <a:pt x="f142" y="f148"/>
                  </a:lnTo>
                  <a:lnTo>
                    <a:pt x="f149" y="f150"/>
                  </a:lnTo>
                  <a:lnTo>
                    <a:pt x="f151" y="f152"/>
                  </a:lnTo>
                  <a:lnTo>
                    <a:pt x="f153" y="f154"/>
                  </a:lnTo>
                  <a:lnTo>
                    <a:pt x="f155" y="f156"/>
                  </a:lnTo>
                  <a:lnTo>
                    <a:pt x="f157" y="f48"/>
                  </a:lnTo>
                  <a:lnTo>
                    <a:pt x="f158" y="f159"/>
                  </a:lnTo>
                  <a:lnTo>
                    <a:pt x="f160" y="f161"/>
                  </a:lnTo>
                  <a:lnTo>
                    <a:pt x="f162" y="f163"/>
                  </a:lnTo>
                  <a:lnTo>
                    <a:pt x="f132" y="f164"/>
                  </a:lnTo>
                  <a:lnTo>
                    <a:pt x="f165" y="f13"/>
                  </a:lnTo>
                  <a:lnTo>
                    <a:pt x="f166" y="f167"/>
                  </a:lnTo>
                  <a:lnTo>
                    <a:pt x="f168" y="f169"/>
                  </a:lnTo>
                  <a:lnTo>
                    <a:pt x="f170" y="f30"/>
                  </a:lnTo>
                  <a:lnTo>
                    <a:pt x="f171" y="f33"/>
                  </a:lnTo>
                  <a:lnTo>
                    <a:pt x="f172" y="f173"/>
                  </a:lnTo>
                  <a:lnTo>
                    <a:pt x="f174" y="f49"/>
                  </a:lnTo>
                  <a:lnTo>
                    <a:pt x="f175" y="f176"/>
                  </a:lnTo>
                  <a:lnTo>
                    <a:pt x="f177" y="f178"/>
                  </a:lnTo>
                  <a:lnTo>
                    <a:pt x="f179" y="f180"/>
                  </a:lnTo>
                  <a:lnTo>
                    <a:pt x="f181" y="f182"/>
                  </a:lnTo>
                  <a:lnTo>
                    <a:pt x="f183" y="f184"/>
                  </a:lnTo>
                  <a:lnTo>
                    <a:pt x="f185" y="f186"/>
                  </a:lnTo>
                  <a:lnTo>
                    <a:pt x="f105" y="f184"/>
                  </a:lnTo>
                  <a:lnTo>
                    <a:pt x="f103" y="f43"/>
                  </a:lnTo>
                  <a:lnTo>
                    <a:pt x="f187" y="f188"/>
                  </a:lnTo>
                  <a:lnTo>
                    <a:pt x="f189" y="f190"/>
                  </a:lnTo>
                  <a:lnTo>
                    <a:pt x="f191" y="f192"/>
                  </a:lnTo>
                  <a:lnTo>
                    <a:pt x="f193" y="f15"/>
                  </a:lnTo>
                  <a:lnTo>
                    <a:pt x="f194" y="f195"/>
                  </a:lnTo>
                  <a:lnTo>
                    <a:pt x="f196" y="f197"/>
                  </a:lnTo>
                  <a:lnTo>
                    <a:pt x="f198" y="f35"/>
                  </a:lnTo>
                  <a:lnTo>
                    <a:pt x="f199" y="f200"/>
                  </a:lnTo>
                  <a:lnTo>
                    <a:pt x="f87" y="f33"/>
                  </a:lnTo>
                  <a:lnTo>
                    <a:pt x="f201" y="f202"/>
                  </a:lnTo>
                  <a:lnTo>
                    <a:pt x="f203" y="f204"/>
                  </a:lnTo>
                  <a:lnTo>
                    <a:pt x="f205" y="f206"/>
                  </a:lnTo>
                  <a:lnTo>
                    <a:pt x="f207" y="f208"/>
                  </a:lnTo>
                  <a:lnTo>
                    <a:pt x="f209" y="f210"/>
                  </a:lnTo>
                  <a:lnTo>
                    <a:pt x="f209" y="f67"/>
                  </a:lnTo>
                  <a:lnTo>
                    <a:pt x="f66" y="f67"/>
                  </a:lnTo>
                  <a:close/>
                  <a:moveTo>
                    <a:pt x="f209" y="f211"/>
                  </a:moveTo>
                  <a:lnTo>
                    <a:pt x="f209" y="f212"/>
                  </a:lnTo>
                  <a:lnTo>
                    <a:pt x="f209" y="f213"/>
                  </a:lnTo>
                  <a:lnTo>
                    <a:pt x="f214" y="f215"/>
                  </a:lnTo>
                  <a:lnTo>
                    <a:pt x="f207" y="f21"/>
                  </a:lnTo>
                  <a:lnTo>
                    <a:pt x="f81" y="f216"/>
                  </a:lnTo>
                  <a:lnTo>
                    <a:pt x="f217" y="f218"/>
                  </a:lnTo>
                  <a:lnTo>
                    <a:pt x="f219" y="f220"/>
                  </a:lnTo>
                  <a:lnTo>
                    <a:pt x="f221" y="f46"/>
                  </a:lnTo>
                  <a:lnTo>
                    <a:pt x="f222" y="f223"/>
                  </a:lnTo>
                  <a:lnTo>
                    <a:pt x="f224" y="f225"/>
                  </a:lnTo>
                  <a:lnTo>
                    <a:pt x="f226" y="f227"/>
                  </a:lnTo>
                  <a:lnTo>
                    <a:pt x="f194" y="f228"/>
                  </a:lnTo>
                  <a:lnTo>
                    <a:pt x="f229" y="f230"/>
                  </a:lnTo>
                  <a:lnTo>
                    <a:pt x="f231" y="f26"/>
                  </a:lnTo>
                  <a:lnTo>
                    <a:pt x="f232" y="f233"/>
                  </a:lnTo>
                  <a:lnTo>
                    <a:pt x="f234" y="f235"/>
                  </a:lnTo>
                  <a:lnTo>
                    <a:pt x="f236" y="f235"/>
                  </a:lnTo>
                  <a:lnTo>
                    <a:pt x="f237" y="f235"/>
                  </a:lnTo>
                  <a:lnTo>
                    <a:pt x="f238" y="f239"/>
                  </a:lnTo>
                  <a:lnTo>
                    <a:pt x="f240" y="f210"/>
                  </a:lnTo>
                  <a:lnTo>
                    <a:pt x="f241" y="f242"/>
                  </a:lnTo>
                  <a:lnTo>
                    <a:pt x="f243" y="f59"/>
                  </a:lnTo>
                  <a:lnTo>
                    <a:pt x="f244" y="f22"/>
                  </a:lnTo>
                  <a:lnTo>
                    <a:pt x="f177" y="f245"/>
                  </a:lnTo>
                  <a:lnTo>
                    <a:pt x="f175" y="f46"/>
                  </a:lnTo>
                  <a:lnTo>
                    <a:pt x="f174" y="f246"/>
                  </a:lnTo>
                  <a:lnTo>
                    <a:pt x="f247" y="f248"/>
                  </a:lnTo>
                  <a:lnTo>
                    <a:pt x="f249" y="f250"/>
                  </a:lnTo>
                  <a:lnTo>
                    <a:pt x="f251" y="f215"/>
                  </a:lnTo>
                  <a:lnTo>
                    <a:pt x="f252" y="f253"/>
                  </a:lnTo>
                  <a:lnTo>
                    <a:pt x="f254" y="f255"/>
                  </a:lnTo>
                  <a:lnTo>
                    <a:pt x="f256" y="f257"/>
                  </a:lnTo>
                  <a:lnTo>
                    <a:pt x="f256" y="f258"/>
                  </a:lnTo>
                  <a:lnTo>
                    <a:pt x="f256" y="f259"/>
                  </a:lnTo>
                  <a:lnTo>
                    <a:pt x="f254" y="f260"/>
                  </a:lnTo>
                  <a:lnTo>
                    <a:pt x="f252" y="f2"/>
                  </a:lnTo>
                  <a:lnTo>
                    <a:pt x="f124" y="f261"/>
                  </a:lnTo>
                  <a:lnTo>
                    <a:pt x="f262" y="f263"/>
                  </a:lnTo>
                  <a:lnTo>
                    <a:pt x="f264" y="f27"/>
                  </a:lnTo>
                  <a:lnTo>
                    <a:pt x="f265" y="f266"/>
                  </a:lnTo>
                  <a:lnTo>
                    <a:pt x="f267" y="f268"/>
                  </a:lnTo>
                  <a:lnTo>
                    <a:pt x="f269" y="f270"/>
                  </a:lnTo>
                  <a:lnTo>
                    <a:pt x="f271" y="f272"/>
                  </a:lnTo>
                  <a:lnTo>
                    <a:pt x="f273" y="f274"/>
                  </a:lnTo>
                  <a:lnTo>
                    <a:pt x="f275" y="f80"/>
                  </a:lnTo>
                  <a:lnTo>
                    <a:pt x="f276" y="f277"/>
                  </a:lnTo>
                  <a:lnTo>
                    <a:pt x="f278" y="f279"/>
                  </a:lnTo>
                  <a:lnTo>
                    <a:pt x="f280" y="f281"/>
                  </a:lnTo>
                  <a:lnTo>
                    <a:pt x="f282" y="f283"/>
                  </a:lnTo>
                  <a:lnTo>
                    <a:pt x="f284" y="f281"/>
                  </a:lnTo>
                  <a:lnTo>
                    <a:pt x="f285" y="f82"/>
                  </a:lnTo>
                  <a:lnTo>
                    <a:pt x="f286" y="f287"/>
                  </a:lnTo>
                  <a:lnTo>
                    <a:pt x="f288" y="f277"/>
                  </a:lnTo>
                  <a:lnTo>
                    <a:pt x="f289" y="f290"/>
                  </a:lnTo>
                  <a:lnTo>
                    <a:pt x="f291" y="f133"/>
                  </a:lnTo>
                  <a:lnTo>
                    <a:pt x="f93" y="f292"/>
                  </a:lnTo>
                  <a:lnTo>
                    <a:pt x="f293" y="f294"/>
                  </a:lnTo>
                  <a:lnTo>
                    <a:pt x="f295" y="f10"/>
                  </a:lnTo>
                  <a:lnTo>
                    <a:pt x="f296" y="f297"/>
                  </a:lnTo>
                  <a:lnTo>
                    <a:pt x="f298" y="f137"/>
                  </a:lnTo>
                  <a:lnTo>
                    <a:pt x="f299" y="f38"/>
                  </a:lnTo>
                  <a:lnTo>
                    <a:pt x="f203" y="f300"/>
                  </a:lnTo>
                  <a:lnTo>
                    <a:pt x="f301" y="f36"/>
                  </a:lnTo>
                  <a:lnTo>
                    <a:pt x="f81" y="f302"/>
                  </a:lnTo>
                  <a:lnTo>
                    <a:pt x="f207" y="f11"/>
                  </a:lnTo>
                  <a:lnTo>
                    <a:pt x="f303" y="f304"/>
                  </a:lnTo>
                  <a:lnTo>
                    <a:pt x="f79" y="f305"/>
                  </a:lnTo>
                  <a:lnTo>
                    <a:pt x="f209" y="f306"/>
                  </a:lnTo>
                  <a:lnTo>
                    <a:pt x="f209" y="f211"/>
                  </a:lnTo>
                  <a:close/>
                  <a:moveTo>
                    <a:pt x="f307" y="f308"/>
                  </a:moveTo>
                  <a:lnTo>
                    <a:pt x="f309" y="f310"/>
                  </a:lnTo>
                  <a:lnTo>
                    <a:pt x="f311" y="f312"/>
                  </a:lnTo>
                  <a:lnTo>
                    <a:pt x="f313" y="f253"/>
                  </a:lnTo>
                  <a:lnTo>
                    <a:pt x="f314" y="f215"/>
                  </a:lnTo>
                  <a:lnTo>
                    <a:pt x="f315" y="f250"/>
                  </a:lnTo>
                  <a:lnTo>
                    <a:pt x="f316" y="f248"/>
                  </a:lnTo>
                  <a:lnTo>
                    <a:pt x="f317" y="f246"/>
                  </a:lnTo>
                  <a:lnTo>
                    <a:pt x="f318" y="f46"/>
                  </a:lnTo>
                  <a:lnTo>
                    <a:pt x="f319" y="f223"/>
                  </a:lnTo>
                  <a:lnTo>
                    <a:pt x="f320" y="f225"/>
                  </a:lnTo>
                  <a:lnTo>
                    <a:pt x="f321" y="f227"/>
                  </a:lnTo>
                  <a:lnTo>
                    <a:pt x="f322" y="f228"/>
                  </a:lnTo>
                  <a:lnTo>
                    <a:pt x="f323" y="f230"/>
                  </a:lnTo>
                  <a:lnTo>
                    <a:pt x="f324" y="f210"/>
                  </a:lnTo>
                  <a:lnTo>
                    <a:pt x="f325" y="f239"/>
                  </a:lnTo>
                  <a:lnTo>
                    <a:pt x="f326" y="f327"/>
                  </a:lnTo>
                  <a:lnTo>
                    <a:pt x="f328" y="f327"/>
                  </a:lnTo>
                  <a:lnTo>
                    <a:pt x="f329" y="f327"/>
                  </a:lnTo>
                  <a:lnTo>
                    <a:pt x="f330" y="f233"/>
                  </a:lnTo>
                  <a:lnTo>
                    <a:pt x="f331" y="f167"/>
                  </a:lnTo>
                  <a:lnTo>
                    <a:pt x="f332" y="f210"/>
                  </a:lnTo>
                  <a:lnTo>
                    <a:pt x="f333" y="f230"/>
                  </a:lnTo>
                  <a:lnTo>
                    <a:pt x="f334" y="f13"/>
                  </a:lnTo>
                  <a:lnTo>
                    <a:pt x="f335" y="f59"/>
                  </a:lnTo>
                  <a:lnTo>
                    <a:pt x="f336" y="f337"/>
                  </a:lnTo>
                  <a:lnTo>
                    <a:pt x="f338" y="f339"/>
                  </a:lnTo>
                  <a:lnTo>
                    <a:pt x="f340" y="f49"/>
                  </a:lnTo>
                  <a:lnTo>
                    <a:pt x="f341" y="f342"/>
                  </a:lnTo>
                  <a:lnTo>
                    <a:pt x="f343" y="f47"/>
                  </a:lnTo>
                  <a:lnTo>
                    <a:pt x="f344" y="f345"/>
                  </a:lnTo>
                  <a:lnTo>
                    <a:pt x="f346" y="f190"/>
                  </a:lnTo>
                  <a:lnTo>
                    <a:pt x="f347" y="f188"/>
                  </a:lnTo>
                  <a:lnTo>
                    <a:pt x="f348" y="f43"/>
                  </a:lnTo>
                  <a:lnTo>
                    <a:pt x="f349" y="f184"/>
                  </a:lnTo>
                  <a:lnTo>
                    <a:pt x="f350" y="f43"/>
                  </a:lnTo>
                  <a:lnTo>
                    <a:pt x="f323" y="f190"/>
                  </a:lnTo>
                  <a:lnTo>
                    <a:pt x="f351" y="f192"/>
                  </a:lnTo>
                  <a:lnTo>
                    <a:pt x="f352" y="f15"/>
                  </a:lnTo>
                  <a:lnTo>
                    <a:pt x="f353" y="f354"/>
                  </a:lnTo>
                  <a:lnTo>
                    <a:pt x="f355" y="f356"/>
                  </a:lnTo>
                  <a:lnTo>
                    <a:pt x="f357" y="f358"/>
                  </a:lnTo>
                  <a:lnTo>
                    <a:pt x="f359" y="f360"/>
                  </a:lnTo>
                  <a:lnTo>
                    <a:pt x="f361" y="f362"/>
                  </a:lnTo>
                  <a:lnTo>
                    <a:pt x="f315" y="f51"/>
                  </a:lnTo>
                  <a:lnTo>
                    <a:pt x="f363" y="f364"/>
                  </a:lnTo>
                  <a:lnTo>
                    <a:pt x="f365" y="f53"/>
                  </a:lnTo>
                  <a:lnTo>
                    <a:pt x="f366" y="f367"/>
                  </a:lnTo>
                  <a:lnTo>
                    <a:pt x="f368" y="f369"/>
                  </a:lnTo>
                  <a:lnTo>
                    <a:pt x="f370" y="f371"/>
                  </a:lnTo>
                  <a:lnTo>
                    <a:pt x="f372" y="f373"/>
                  </a:lnTo>
                  <a:lnTo>
                    <a:pt x="f374" y="f337"/>
                  </a:lnTo>
                  <a:lnTo>
                    <a:pt x="f375" y="f163"/>
                  </a:lnTo>
                  <a:lnTo>
                    <a:pt x="f376" y="f377"/>
                  </a:lnTo>
                  <a:lnTo>
                    <a:pt x="f378" y="f379"/>
                  </a:lnTo>
                  <a:lnTo>
                    <a:pt x="f380" y="f381"/>
                  </a:lnTo>
                  <a:lnTo>
                    <a:pt x="f382" y="f383"/>
                  </a:lnTo>
                  <a:lnTo>
                    <a:pt x="f384" y="f50"/>
                  </a:lnTo>
                  <a:lnTo>
                    <a:pt x="f385" y="f58"/>
                  </a:lnTo>
                  <a:lnTo>
                    <a:pt x="f386" y="f215"/>
                  </a:lnTo>
                  <a:lnTo>
                    <a:pt x="f387" y="f388"/>
                  </a:lnTo>
                  <a:lnTo>
                    <a:pt x="f389" y="f312"/>
                  </a:lnTo>
                  <a:lnTo>
                    <a:pt x="f390" y="f391"/>
                  </a:lnTo>
                  <a:lnTo>
                    <a:pt x="f389" y="f63"/>
                  </a:lnTo>
                  <a:lnTo>
                    <a:pt x="f387" y="f306"/>
                  </a:lnTo>
                  <a:lnTo>
                    <a:pt x="f385" y="f392"/>
                  </a:lnTo>
                  <a:lnTo>
                    <a:pt x="f393" y="f9"/>
                  </a:lnTo>
                  <a:lnTo>
                    <a:pt x="f380" y="f394"/>
                  </a:lnTo>
                  <a:lnTo>
                    <a:pt x="f395" y="f38"/>
                  </a:lnTo>
                  <a:lnTo>
                    <a:pt x="f376" y="f268"/>
                  </a:lnTo>
                  <a:lnTo>
                    <a:pt x="f396" y="f397"/>
                  </a:lnTo>
                  <a:lnTo>
                    <a:pt x="f398" y="f399"/>
                  </a:lnTo>
                  <a:lnTo>
                    <a:pt x="f400" y="f292"/>
                  </a:lnTo>
                  <a:lnTo>
                    <a:pt x="f401" y="f80"/>
                  </a:lnTo>
                  <a:lnTo>
                    <a:pt x="f402" y="f287"/>
                  </a:lnTo>
                  <a:lnTo>
                    <a:pt x="f403" y="f404"/>
                  </a:lnTo>
                  <a:lnTo>
                    <a:pt x="f405" y="f406"/>
                  </a:lnTo>
                  <a:lnTo>
                    <a:pt x="f311" y="f407"/>
                  </a:lnTo>
                  <a:lnTo>
                    <a:pt x="f408" y="f409"/>
                  </a:lnTo>
                  <a:lnTo>
                    <a:pt x="f410" y="f411"/>
                  </a:lnTo>
                  <a:lnTo>
                    <a:pt x="f317" y="f412"/>
                  </a:lnTo>
                  <a:lnTo>
                    <a:pt x="f318" y="f94"/>
                  </a:lnTo>
                  <a:lnTo>
                    <a:pt x="f413" y="f414"/>
                  </a:lnTo>
                  <a:lnTo>
                    <a:pt x="f415" y="f416"/>
                  </a:lnTo>
                  <a:lnTo>
                    <a:pt x="f417" y="f116"/>
                  </a:lnTo>
                  <a:lnTo>
                    <a:pt x="f418" y="f419"/>
                  </a:lnTo>
                  <a:lnTo>
                    <a:pt x="f420" y="f112"/>
                  </a:lnTo>
                  <a:lnTo>
                    <a:pt x="f421" y="f422"/>
                  </a:lnTo>
                  <a:lnTo>
                    <a:pt x="f423" y="f106"/>
                  </a:lnTo>
                  <a:lnTo>
                    <a:pt x="f424" y="f108"/>
                  </a:lnTo>
                  <a:lnTo>
                    <a:pt x="f425" y="f108"/>
                  </a:lnTo>
                  <a:lnTo>
                    <a:pt x="f426" y="f108"/>
                  </a:lnTo>
                  <a:lnTo>
                    <a:pt x="f427" y="f106"/>
                  </a:lnTo>
                  <a:lnTo>
                    <a:pt x="f428" y="f104"/>
                  </a:lnTo>
                  <a:lnTo>
                    <a:pt x="f429" y="f102"/>
                  </a:lnTo>
                  <a:lnTo>
                    <a:pt x="f430" y="f419"/>
                  </a:lnTo>
                  <a:lnTo>
                    <a:pt x="f431" y="f20"/>
                  </a:lnTo>
                  <a:lnTo>
                    <a:pt x="f432" y="f433"/>
                  </a:lnTo>
                  <a:lnTo>
                    <a:pt x="f434" y="f435"/>
                  </a:lnTo>
                  <a:lnTo>
                    <a:pt x="f436" y="f437"/>
                  </a:lnTo>
                  <a:lnTo>
                    <a:pt x="f438" y="f439"/>
                  </a:lnTo>
                  <a:lnTo>
                    <a:pt x="f440" y="f441"/>
                  </a:lnTo>
                  <a:lnTo>
                    <a:pt x="f442" y="f443"/>
                  </a:lnTo>
                  <a:lnTo>
                    <a:pt x="f444" y="f86"/>
                  </a:lnTo>
                  <a:lnTo>
                    <a:pt x="f445" y="f446"/>
                  </a:lnTo>
                  <a:lnTo>
                    <a:pt x="f447" y="f283"/>
                  </a:lnTo>
                  <a:lnTo>
                    <a:pt x="f448" y="f449"/>
                  </a:lnTo>
                  <a:lnTo>
                    <a:pt x="f450" y="f451"/>
                  </a:lnTo>
                  <a:lnTo>
                    <a:pt x="f452" y="f453"/>
                  </a:lnTo>
                  <a:lnTo>
                    <a:pt x="f454" y="f69"/>
                  </a:lnTo>
                  <a:lnTo>
                    <a:pt x="f455" y="f139"/>
                  </a:lnTo>
                  <a:lnTo>
                    <a:pt x="f456" y="f457"/>
                  </a:lnTo>
                  <a:lnTo>
                    <a:pt x="f458" y="f459"/>
                  </a:lnTo>
                  <a:lnTo>
                    <a:pt x="f460" y="f461"/>
                  </a:lnTo>
                  <a:lnTo>
                    <a:pt x="f460" y="f462"/>
                  </a:lnTo>
                  <a:lnTo>
                    <a:pt x="f460" y="f463"/>
                  </a:lnTo>
                  <a:lnTo>
                    <a:pt x="f464" y="f258"/>
                  </a:lnTo>
                  <a:lnTo>
                    <a:pt x="f458" y="f391"/>
                  </a:lnTo>
                  <a:lnTo>
                    <a:pt x="f307" y="f308"/>
                  </a:lnTo>
                  <a:close/>
                  <a:moveTo>
                    <a:pt x="f309" y="f465"/>
                  </a:moveTo>
                  <a:lnTo>
                    <a:pt x="f466" y="f465"/>
                  </a:lnTo>
                  <a:lnTo>
                    <a:pt x="f466" y="f467"/>
                  </a:lnTo>
                  <a:lnTo>
                    <a:pt x="f468" y="f11"/>
                  </a:lnTo>
                  <a:lnTo>
                    <a:pt x="f438" y="f457"/>
                  </a:lnTo>
                  <a:lnTo>
                    <a:pt x="f333" y="f36"/>
                  </a:lnTo>
                  <a:lnTo>
                    <a:pt x="f469" y="f470"/>
                  </a:lnTo>
                  <a:lnTo>
                    <a:pt x="f436" y="f471"/>
                  </a:lnTo>
                  <a:lnTo>
                    <a:pt x="f472" y="f473"/>
                  </a:lnTo>
                  <a:lnTo>
                    <a:pt x="f474" y="f397"/>
                  </a:lnTo>
                  <a:lnTo>
                    <a:pt x="f475" y="f272"/>
                  </a:lnTo>
                  <a:lnTo>
                    <a:pt x="f476" y="f274"/>
                  </a:lnTo>
                  <a:lnTo>
                    <a:pt x="f477" y="f290"/>
                  </a:lnTo>
                  <a:lnTo>
                    <a:pt x="f478" y="f479"/>
                  </a:lnTo>
                  <a:lnTo>
                    <a:pt x="f428" y="f283"/>
                  </a:lnTo>
                  <a:lnTo>
                    <a:pt x="f480" y="f481"/>
                  </a:lnTo>
                  <a:lnTo>
                    <a:pt x="f482" y="f483"/>
                  </a:lnTo>
                  <a:lnTo>
                    <a:pt x="f484" y="f485"/>
                  </a:lnTo>
                  <a:lnTo>
                    <a:pt x="f486" y="f483"/>
                  </a:lnTo>
                  <a:lnTo>
                    <a:pt x="f487" y="f481"/>
                  </a:lnTo>
                  <a:lnTo>
                    <a:pt x="f488" y="f283"/>
                  </a:lnTo>
                  <a:lnTo>
                    <a:pt x="f489" y="f479"/>
                  </a:lnTo>
                  <a:lnTo>
                    <a:pt x="f490" y="f290"/>
                  </a:lnTo>
                  <a:lnTo>
                    <a:pt x="f491" y="f71"/>
                  </a:lnTo>
                  <a:lnTo>
                    <a:pt x="f492" y="f294"/>
                  </a:lnTo>
                  <a:lnTo>
                    <a:pt x="f493" y="f270"/>
                  </a:lnTo>
                  <a:lnTo>
                    <a:pt x="f494" y="f495"/>
                  </a:lnTo>
                  <a:lnTo>
                    <a:pt x="f361" y="f25"/>
                  </a:lnTo>
                  <a:lnTo>
                    <a:pt x="f496" y="f497"/>
                  </a:lnTo>
                  <a:lnTo>
                    <a:pt x="f498" y="f499"/>
                  </a:lnTo>
                  <a:lnTo>
                    <a:pt x="f314" y="f457"/>
                  </a:lnTo>
                  <a:lnTo>
                    <a:pt x="f363" y="f500"/>
                  </a:lnTo>
                  <a:lnTo>
                    <a:pt x="f501" y="f467"/>
                  </a:lnTo>
                  <a:lnTo>
                    <a:pt x="f309" y="f465"/>
                  </a:lnTo>
                  <a:close/>
                  <a:moveTo>
                    <a:pt x="f502" y="f15"/>
                  </a:moveTo>
                  <a:lnTo>
                    <a:pt x="f502" y="f503"/>
                  </a:lnTo>
                  <a:lnTo>
                    <a:pt x="f502" y="f504"/>
                  </a:lnTo>
                  <a:lnTo>
                    <a:pt x="f505" y="f506"/>
                  </a:lnTo>
                  <a:lnTo>
                    <a:pt x="f507" y="f508"/>
                  </a:lnTo>
                  <a:lnTo>
                    <a:pt x="f509" y="f20"/>
                  </a:lnTo>
                  <a:lnTo>
                    <a:pt x="f510" y="f20"/>
                  </a:lnTo>
                  <a:lnTo>
                    <a:pt x="f511" y="f512"/>
                  </a:lnTo>
                  <a:lnTo>
                    <a:pt x="f513" y="f512"/>
                  </a:lnTo>
                  <a:lnTo>
                    <a:pt x="f514" y="f77"/>
                  </a:lnTo>
                  <a:lnTo>
                    <a:pt x="f515" y="f80"/>
                  </a:lnTo>
                  <a:lnTo>
                    <a:pt x="f516" y="f279"/>
                  </a:lnTo>
                  <a:lnTo>
                    <a:pt x="f517" y="f485"/>
                  </a:lnTo>
                  <a:lnTo>
                    <a:pt x="f518" y="f86"/>
                  </a:lnTo>
                  <a:lnTo>
                    <a:pt x="f519" y="f88"/>
                  </a:lnTo>
                  <a:lnTo>
                    <a:pt x="f520" y="f90"/>
                  </a:lnTo>
                  <a:lnTo>
                    <a:pt x="f521" y="f412"/>
                  </a:lnTo>
                  <a:lnTo>
                    <a:pt x="f522" y="f121"/>
                  </a:lnTo>
                  <a:lnTo>
                    <a:pt x="f523" y="f119"/>
                  </a:lnTo>
                  <a:lnTo>
                    <a:pt x="f524" y="f20"/>
                  </a:lnTo>
                  <a:lnTo>
                    <a:pt x="f525" y="f419"/>
                  </a:lnTo>
                  <a:lnTo>
                    <a:pt x="f526" y="f112"/>
                  </a:lnTo>
                  <a:lnTo>
                    <a:pt x="f527" y="f422"/>
                  </a:lnTo>
                  <a:lnTo>
                    <a:pt x="f528" y="f108"/>
                  </a:lnTo>
                  <a:lnTo>
                    <a:pt x="f529" y="f108"/>
                  </a:lnTo>
                  <a:lnTo>
                    <a:pt x="f530" y="f106"/>
                  </a:lnTo>
                  <a:lnTo>
                    <a:pt x="f531" y="f104"/>
                  </a:lnTo>
                  <a:lnTo>
                    <a:pt x="f531" y="f133"/>
                  </a:lnTo>
                  <a:lnTo>
                    <a:pt x="f532" y="f506"/>
                  </a:lnTo>
                  <a:lnTo>
                    <a:pt x="f533" y="f80"/>
                  </a:lnTo>
                  <a:lnTo>
                    <a:pt x="f534" y="f506"/>
                  </a:lnTo>
                  <a:lnTo>
                    <a:pt x="f535" y="f133"/>
                  </a:lnTo>
                  <a:lnTo>
                    <a:pt x="f536" y="f71"/>
                  </a:lnTo>
                  <a:lnTo>
                    <a:pt x="f537" y="f451"/>
                  </a:lnTo>
                  <a:lnTo>
                    <a:pt x="f538" y="f539"/>
                  </a:lnTo>
                  <a:lnTo>
                    <a:pt x="f521" y="f270"/>
                  </a:lnTo>
                  <a:lnTo>
                    <a:pt x="f540" y="f495"/>
                  </a:lnTo>
                  <a:lnTo>
                    <a:pt x="f541" y="f25"/>
                  </a:lnTo>
                  <a:lnTo>
                    <a:pt x="f518" y="f497"/>
                  </a:lnTo>
                  <a:lnTo>
                    <a:pt x="f542" y="f36"/>
                  </a:lnTo>
                  <a:lnTo>
                    <a:pt x="f543" y="f302"/>
                  </a:lnTo>
                  <a:lnTo>
                    <a:pt x="f544" y="f11"/>
                  </a:lnTo>
                  <a:lnTo>
                    <a:pt x="f545" y="f546"/>
                  </a:lnTo>
                  <a:lnTo>
                    <a:pt x="f547" y="f306"/>
                  </a:lnTo>
                  <a:lnTo>
                    <a:pt x="f548" y="f549"/>
                  </a:lnTo>
                  <a:lnTo>
                    <a:pt x="f550" y="f551"/>
                  </a:lnTo>
                  <a:lnTo>
                    <a:pt x="f550" y="f15"/>
                  </a:lnTo>
                  <a:lnTo>
                    <a:pt x="f502" y="f15"/>
                  </a:lnTo>
                  <a:close/>
                  <a:moveTo>
                    <a:pt x="f552" y="f15"/>
                  </a:moveTo>
                  <a:lnTo>
                    <a:pt x="f553" y="f15"/>
                  </a:lnTo>
                  <a:lnTo>
                    <a:pt x="f553" y="f20"/>
                  </a:lnTo>
                  <a:lnTo>
                    <a:pt x="f552" y="f20"/>
                  </a:lnTo>
                  <a:lnTo>
                    <a:pt x="f552" y="f15"/>
                  </a:lnTo>
                  <a:close/>
                  <a:moveTo>
                    <a:pt x="f554" y="f555"/>
                  </a:moveTo>
                  <a:lnTo>
                    <a:pt x="f556" y="f555"/>
                  </a:lnTo>
                  <a:lnTo>
                    <a:pt x="f557" y="f558"/>
                  </a:lnTo>
                  <a:lnTo>
                    <a:pt x="f559" y="f560"/>
                  </a:lnTo>
                  <a:lnTo>
                    <a:pt x="f561" y="f562"/>
                  </a:lnTo>
                  <a:lnTo>
                    <a:pt x="f563" y="f564"/>
                  </a:lnTo>
                  <a:lnTo>
                    <a:pt x="f565" y="f566"/>
                  </a:lnTo>
                  <a:lnTo>
                    <a:pt x="f567" y="f568"/>
                  </a:lnTo>
                  <a:lnTo>
                    <a:pt x="f569" y="f570"/>
                  </a:lnTo>
                  <a:lnTo>
                    <a:pt x="f571" y="f572"/>
                  </a:lnTo>
                  <a:lnTo>
                    <a:pt x="f573" y="f574"/>
                  </a:lnTo>
                  <a:lnTo>
                    <a:pt x="f575" y="f576"/>
                  </a:lnTo>
                  <a:lnTo>
                    <a:pt x="f573" y="f577"/>
                  </a:lnTo>
                  <a:lnTo>
                    <a:pt x="f571" y="f578"/>
                  </a:lnTo>
                  <a:lnTo>
                    <a:pt x="f569" y="f579"/>
                  </a:lnTo>
                  <a:lnTo>
                    <a:pt x="f580" y="f581"/>
                  </a:lnTo>
                  <a:lnTo>
                    <a:pt x="f565" y="f582"/>
                  </a:lnTo>
                  <a:lnTo>
                    <a:pt x="f563" y="f583"/>
                  </a:lnTo>
                  <a:lnTo>
                    <a:pt x="f584" y="f585"/>
                  </a:lnTo>
                  <a:lnTo>
                    <a:pt x="f586" y="f587"/>
                  </a:lnTo>
                  <a:lnTo>
                    <a:pt x="f588" y="f589"/>
                  </a:lnTo>
                  <a:lnTo>
                    <a:pt x="f590" y="f6"/>
                  </a:lnTo>
                  <a:lnTo>
                    <a:pt x="f591" y="f589"/>
                  </a:lnTo>
                  <a:lnTo>
                    <a:pt x="f592" y="f587"/>
                  </a:lnTo>
                  <a:lnTo>
                    <a:pt x="f593" y="f585"/>
                  </a:lnTo>
                  <a:lnTo>
                    <a:pt x="f594" y="f583"/>
                  </a:lnTo>
                  <a:lnTo>
                    <a:pt x="f595" y="f582"/>
                  </a:lnTo>
                  <a:lnTo>
                    <a:pt x="f596" y="f597"/>
                  </a:lnTo>
                  <a:lnTo>
                    <a:pt x="f598" y="f579"/>
                  </a:lnTo>
                  <a:lnTo>
                    <a:pt x="f599" y="f600"/>
                  </a:lnTo>
                  <a:lnTo>
                    <a:pt x="f601" y="f577"/>
                  </a:lnTo>
                  <a:lnTo>
                    <a:pt x="f602" y="f576"/>
                  </a:lnTo>
                  <a:lnTo>
                    <a:pt x="f601" y="f574"/>
                  </a:lnTo>
                  <a:lnTo>
                    <a:pt x="f599" y="f572"/>
                  </a:lnTo>
                  <a:lnTo>
                    <a:pt x="f598" y="f570"/>
                  </a:lnTo>
                  <a:lnTo>
                    <a:pt x="f596" y="f568"/>
                  </a:lnTo>
                  <a:lnTo>
                    <a:pt x="f595" y="f566"/>
                  </a:lnTo>
                  <a:lnTo>
                    <a:pt x="f594" y="f564"/>
                  </a:lnTo>
                  <a:lnTo>
                    <a:pt x="f593" y="f562"/>
                  </a:lnTo>
                  <a:lnTo>
                    <a:pt x="f592" y="f560"/>
                  </a:lnTo>
                  <a:lnTo>
                    <a:pt x="f603" y="f604"/>
                  </a:lnTo>
                  <a:lnTo>
                    <a:pt x="f591" y="f558"/>
                  </a:lnTo>
                  <a:lnTo>
                    <a:pt x="f605" y="f558"/>
                  </a:lnTo>
                  <a:lnTo>
                    <a:pt x="f554" y="f555"/>
                  </a:lnTo>
                  <a:close/>
                  <a:moveTo>
                    <a:pt x="f606" y="f308"/>
                  </a:moveTo>
                  <a:lnTo>
                    <a:pt x="f607" y="f310"/>
                  </a:lnTo>
                  <a:lnTo>
                    <a:pt x="f608" y="f312"/>
                  </a:lnTo>
                  <a:lnTo>
                    <a:pt x="f609" y="f253"/>
                  </a:lnTo>
                  <a:lnTo>
                    <a:pt x="f610" y="f215"/>
                  </a:lnTo>
                  <a:lnTo>
                    <a:pt x="f611" y="f250"/>
                  </a:lnTo>
                  <a:lnTo>
                    <a:pt x="f612" y="f248"/>
                  </a:lnTo>
                  <a:lnTo>
                    <a:pt x="f613" y="f246"/>
                  </a:lnTo>
                  <a:lnTo>
                    <a:pt x="f614" y="f46"/>
                  </a:lnTo>
                  <a:lnTo>
                    <a:pt x="f615" y="f223"/>
                  </a:lnTo>
                  <a:lnTo>
                    <a:pt x="f616" y="f225"/>
                  </a:lnTo>
                  <a:lnTo>
                    <a:pt x="f617" y="f227"/>
                  </a:lnTo>
                  <a:lnTo>
                    <a:pt x="f618" y="f228"/>
                  </a:lnTo>
                  <a:lnTo>
                    <a:pt x="f619" y="f230"/>
                  </a:lnTo>
                  <a:lnTo>
                    <a:pt x="f620" y="f210"/>
                  </a:lnTo>
                  <a:lnTo>
                    <a:pt x="f621" y="f239"/>
                  </a:lnTo>
                  <a:lnTo>
                    <a:pt x="f622" y="f327"/>
                  </a:lnTo>
                  <a:lnTo>
                    <a:pt x="f623" y="f327"/>
                  </a:lnTo>
                  <a:lnTo>
                    <a:pt x="f624" y="f327"/>
                  </a:lnTo>
                  <a:lnTo>
                    <a:pt x="f625" y="f233"/>
                  </a:lnTo>
                  <a:lnTo>
                    <a:pt x="f626" y="f167"/>
                  </a:lnTo>
                  <a:lnTo>
                    <a:pt x="f627" y="f210"/>
                  </a:lnTo>
                  <a:lnTo>
                    <a:pt x="f628" y="f230"/>
                  </a:lnTo>
                  <a:lnTo>
                    <a:pt x="f629" y="f13"/>
                  </a:lnTo>
                  <a:lnTo>
                    <a:pt x="f630" y="f59"/>
                  </a:lnTo>
                  <a:lnTo>
                    <a:pt x="f631" y="f337"/>
                  </a:lnTo>
                  <a:lnTo>
                    <a:pt x="f632" y="f339"/>
                  </a:lnTo>
                  <a:lnTo>
                    <a:pt x="f633" y="f49"/>
                  </a:lnTo>
                  <a:lnTo>
                    <a:pt x="f634" y="f342"/>
                  </a:lnTo>
                  <a:lnTo>
                    <a:pt x="f635" y="f47"/>
                  </a:lnTo>
                  <a:lnTo>
                    <a:pt x="f636" y="f345"/>
                  </a:lnTo>
                  <a:lnTo>
                    <a:pt x="f637" y="f190"/>
                  </a:lnTo>
                  <a:lnTo>
                    <a:pt x="f638" y="f188"/>
                  </a:lnTo>
                  <a:lnTo>
                    <a:pt x="f639" y="f43"/>
                  </a:lnTo>
                  <a:lnTo>
                    <a:pt x="f640" y="f184"/>
                  </a:lnTo>
                  <a:lnTo>
                    <a:pt x="f641" y="f43"/>
                  </a:lnTo>
                  <a:lnTo>
                    <a:pt x="f619" y="f190"/>
                  </a:lnTo>
                  <a:lnTo>
                    <a:pt x="f642" y="f192"/>
                  </a:lnTo>
                  <a:lnTo>
                    <a:pt x="f643" y="f15"/>
                  </a:lnTo>
                  <a:lnTo>
                    <a:pt x="f644" y="f354"/>
                  </a:lnTo>
                  <a:lnTo>
                    <a:pt x="f645" y="f356"/>
                  </a:lnTo>
                  <a:lnTo>
                    <a:pt x="f646" y="f358"/>
                  </a:lnTo>
                  <a:lnTo>
                    <a:pt x="f647" y="f360"/>
                  </a:lnTo>
                  <a:lnTo>
                    <a:pt x="f648" y="f362"/>
                  </a:lnTo>
                  <a:lnTo>
                    <a:pt x="f649" y="f51"/>
                  </a:lnTo>
                  <a:lnTo>
                    <a:pt x="f609" y="f364"/>
                  </a:lnTo>
                  <a:lnTo>
                    <a:pt x="f650" y="f53"/>
                  </a:lnTo>
                  <a:lnTo>
                    <a:pt x="f651" y="f367"/>
                  </a:lnTo>
                  <a:lnTo>
                    <a:pt x="f652" y="f369"/>
                  </a:lnTo>
                  <a:lnTo>
                    <a:pt x="f653" y="f371"/>
                  </a:lnTo>
                  <a:lnTo>
                    <a:pt x="f654" y="f373"/>
                  </a:lnTo>
                  <a:lnTo>
                    <a:pt x="f655" y="f337"/>
                  </a:lnTo>
                  <a:lnTo>
                    <a:pt x="f656" y="f163"/>
                  </a:lnTo>
                  <a:lnTo>
                    <a:pt x="f657" y="f377"/>
                  </a:lnTo>
                  <a:lnTo>
                    <a:pt x="f658" y="f379"/>
                  </a:lnTo>
                  <a:lnTo>
                    <a:pt x="f659" y="f381"/>
                  </a:lnTo>
                  <a:lnTo>
                    <a:pt x="f660" y="f383"/>
                  </a:lnTo>
                  <a:lnTo>
                    <a:pt x="f661" y="f50"/>
                  </a:lnTo>
                  <a:lnTo>
                    <a:pt x="f662" y="f58"/>
                  </a:lnTo>
                  <a:lnTo>
                    <a:pt x="f663" y="f215"/>
                  </a:lnTo>
                  <a:lnTo>
                    <a:pt x="f664" y="f388"/>
                  </a:lnTo>
                  <a:lnTo>
                    <a:pt x="f665" y="f312"/>
                  </a:lnTo>
                  <a:lnTo>
                    <a:pt x="f666" y="f391"/>
                  </a:lnTo>
                  <a:lnTo>
                    <a:pt x="f665" y="f63"/>
                  </a:lnTo>
                  <a:lnTo>
                    <a:pt x="f664" y="f306"/>
                  </a:lnTo>
                  <a:lnTo>
                    <a:pt x="f662" y="f392"/>
                  </a:lnTo>
                  <a:lnTo>
                    <a:pt x="f667" y="f9"/>
                  </a:lnTo>
                  <a:lnTo>
                    <a:pt x="f668" y="f394"/>
                  </a:lnTo>
                  <a:lnTo>
                    <a:pt x="f669" y="f38"/>
                  </a:lnTo>
                  <a:lnTo>
                    <a:pt x="f670" y="f268"/>
                  </a:lnTo>
                  <a:lnTo>
                    <a:pt x="f671" y="f397"/>
                  </a:lnTo>
                  <a:lnTo>
                    <a:pt x="f672" y="f399"/>
                  </a:lnTo>
                  <a:lnTo>
                    <a:pt x="f673" y="f292"/>
                  </a:lnTo>
                  <a:lnTo>
                    <a:pt x="f674" y="f80"/>
                  </a:lnTo>
                  <a:lnTo>
                    <a:pt x="f675" y="f287"/>
                  </a:lnTo>
                  <a:lnTo>
                    <a:pt x="f676" y="f404"/>
                  </a:lnTo>
                  <a:lnTo>
                    <a:pt x="f677" y="f406"/>
                  </a:lnTo>
                  <a:lnTo>
                    <a:pt x="f678" y="f407"/>
                  </a:lnTo>
                  <a:lnTo>
                    <a:pt x="f679" y="f409"/>
                  </a:lnTo>
                  <a:lnTo>
                    <a:pt x="f680" y="f411"/>
                  </a:lnTo>
                  <a:lnTo>
                    <a:pt x="f681" y="f412"/>
                  </a:lnTo>
                  <a:lnTo>
                    <a:pt x="f682" y="f94"/>
                  </a:lnTo>
                  <a:lnTo>
                    <a:pt x="f683" y="f414"/>
                  </a:lnTo>
                  <a:lnTo>
                    <a:pt x="f684" y="f416"/>
                  </a:lnTo>
                  <a:lnTo>
                    <a:pt x="f685" y="f116"/>
                  </a:lnTo>
                  <a:lnTo>
                    <a:pt x="f686" y="f419"/>
                  </a:lnTo>
                  <a:lnTo>
                    <a:pt x="f687" y="f112"/>
                  </a:lnTo>
                  <a:lnTo>
                    <a:pt x="f688" y="f422"/>
                  </a:lnTo>
                  <a:lnTo>
                    <a:pt x="f689" y="f106"/>
                  </a:lnTo>
                  <a:lnTo>
                    <a:pt x="f690" y="f108"/>
                  </a:lnTo>
                  <a:lnTo>
                    <a:pt x="f691" y="f108"/>
                  </a:lnTo>
                  <a:lnTo>
                    <a:pt x="f692" y="f108"/>
                  </a:lnTo>
                  <a:lnTo>
                    <a:pt x="f693" y="f106"/>
                  </a:lnTo>
                  <a:lnTo>
                    <a:pt x="f694" y="f104"/>
                  </a:lnTo>
                  <a:lnTo>
                    <a:pt x="f695" y="f102"/>
                  </a:lnTo>
                  <a:lnTo>
                    <a:pt x="f696" y="f419"/>
                  </a:lnTo>
                  <a:lnTo>
                    <a:pt x="f697" y="f20"/>
                  </a:lnTo>
                  <a:lnTo>
                    <a:pt x="f698" y="f433"/>
                  </a:lnTo>
                  <a:lnTo>
                    <a:pt x="f699" y="f435"/>
                  </a:lnTo>
                  <a:lnTo>
                    <a:pt x="f700" y="f437"/>
                  </a:lnTo>
                  <a:lnTo>
                    <a:pt x="f701" y="f439"/>
                  </a:lnTo>
                  <a:lnTo>
                    <a:pt x="f702" y="f441"/>
                  </a:lnTo>
                  <a:lnTo>
                    <a:pt x="f703" y="f443"/>
                  </a:lnTo>
                  <a:lnTo>
                    <a:pt x="f634" y="f86"/>
                  </a:lnTo>
                  <a:lnTo>
                    <a:pt x="f704" y="f446"/>
                  </a:lnTo>
                  <a:lnTo>
                    <a:pt x="f705" y="f283"/>
                  </a:lnTo>
                  <a:lnTo>
                    <a:pt x="f706" y="f449"/>
                  </a:lnTo>
                  <a:lnTo>
                    <a:pt x="f707" y="f451"/>
                  </a:lnTo>
                  <a:lnTo>
                    <a:pt x="f708" y="f453"/>
                  </a:lnTo>
                  <a:lnTo>
                    <a:pt x="f709" y="f69"/>
                  </a:lnTo>
                  <a:lnTo>
                    <a:pt x="f710" y="f139"/>
                  </a:lnTo>
                  <a:lnTo>
                    <a:pt x="f711" y="f457"/>
                  </a:lnTo>
                  <a:lnTo>
                    <a:pt x="f712" y="f459"/>
                  </a:lnTo>
                  <a:lnTo>
                    <a:pt x="f713" y="f461"/>
                  </a:lnTo>
                  <a:lnTo>
                    <a:pt x="f714" y="f462"/>
                  </a:lnTo>
                  <a:lnTo>
                    <a:pt x="f713" y="f463"/>
                  </a:lnTo>
                  <a:lnTo>
                    <a:pt x="f713" y="f258"/>
                  </a:lnTo>
                  <a:lnTo>
                    <a:pt x="f715" y="f391"/>
                  </a:lnTo>
                  <a:lnTo>
                    <a:pt x="f606" y="f308"/>
                  </a:lnTo>
                  <a:close/>
                  <a:moveTo>
                    <a:pt x="f607" y="f465"/>
                  </a:moveTo>
                  <a:lnTo>
                    <a:pt x="f716" y="f465"/>
                  </a:lnTo>
                  <a:lnTo>
                    <a:pt x="f716" y="f467"/>
                  </a:lnTo>
                  <a:lnTo>
                    <a:pt x="f717" y="f11"/>
                  </a:lnTo>
                  <a:lnTo>
                    <a:pt x="f701" y="f457"/>
                  </a:lnTo>
                  <a:lnTo>
                    <a:pt x="f718" y="f36"/>
                  </a:lnTo>
                  <a:lnTo>
                    <a:pt x="f719" y="f470"/>
                  </a:lnTo>
                  <a:lnTo>
                    <a:pt x="f720" y="f471"/>
                  </a:lnTo>
                  <a:lnTo>
                    <a:pt x="f721" y="f473"/>
                  </a:lnTo>
                  <a:lnTo>
                    <a:pt x="f722" y="f397"/>
                  </a:lnTo>
                  <a:lnTo>
                    <a:pt x="f698" y="f272"/>
                  </a:lnTo>
                  <a:lnTo>
                    <a:pt x="f723" y="f274"/>
                  </a:lnTo>
                  <a:lnTo>
                    <a:pt x="f724" y="f290"/>
                  </a:lnTo>
                  <a:lnTo>
                    <a:pt x="f725" y="f479"/>
                  </a:lnTo>
                  <a:lnTo>
                    <a:pt x="f726" y="f283"/>
                  </a:lnTo>
                  <a:lnTo>
                    <a:pt x="f727" y="f481"/>
                  </a:lnTo>
                  <a:lnTo>
                    <a:pt x="f728" y="f483"/>
                  </a:lnTo>
                  <a:lnTo>
                    <a:pt x="f729" y="f485"/>
                  </a:lnTo>
                  <a:lnTo>
                    <a:pt x="f730" y="f483"/>
                  </a:lnTo>
                  <a:lnTo>
                    <a:pt x="f731" y="f481"/>
                  </a:lnTo>
                  <a:lnTo>
                    <a:pt x="f687" y="f283"/>
                  </a:lnTo>
                  <a:lnTo>
                    <a:pt x="f732" y="f479"/>
                  </a:lnTo>
                  <a:lnTo>
                    <a:pt x="f733" y="f290"/>
                  </a:lnTo>
                  <a:lnTo>
                    <a:pt x="f734" y="f71"/>
                  </a:lnTo>
                  <a:lnTo>
                    <a:pt x="f735" y="f294"/>
                  </a:lnTo>
                  <a:lnTo>
                    <a:pt x="f736" y="f270"/>
                  </a:lnTo>
                  <a:lnTo>
                    <a:pt x="f613" y="f495"/>
                  </a:lnTo>
                  <a:lnTo>
                    <a:pt x="f648" y="f25"/>
                  </a:lnTo>
                  <a:lnTo>
                    <a:pt x="f737" y="f497"/>
                  </a:lnTo>
                  <a:lnTo>
                    <a:pt x="f611" y="f499"/>
                  </a:lnTo>
                  <a:lnTo>
                    <a:pt x="f738" y="f457"/>
                  </a:lnTo>
                  <a:lnTo>
                    <a:pt x="f609" y="f500"/>
                  </a:lnTo>
                  <a:lnTo>
                    <a:pt x="f678" y="f467"/>
                  </a:lnTo>
                  <a:lnTo>
                    <a:pt x="f607" y="f465"/>
                  </a:lnTo>
                  <a:close/>
                  <a:moveTo>
                    <a:pt x="f739" y="f15"/>
                  </a:moveTo>
                  <a:lnTo>
                    <a:pt x="f739" y="f740"/>
                  </a:lnTo>
                  <a:lnTo>
                    <a:pt x="f739" y="f270"/>
                  </a:lnTo>
                  <a:lnTo>
                    <a:pt x="f741" y="f742"/>
                  </a:lnTo>
                  <a:lnTo>
                    <a:pt x="f743" y="f443"/>
                  </a:lnTo>
                  <a:lnTo>
                    <a:pt x="f744" y="f20"/>
                  </a:lnTo>
                  <a:lnTo>
                    <a:pt x="f745" y="f20"/>
                  </a:lnTo>
                  <a:lnTo>
                    <a:pt x="f746" y="f274"/>
                  </a:lnTo>
                  <a:lnTo>
                    <a:pt x="f747" y="f274"/>
                  </a:lnTo>
                  <a:lnTo>
                    <a:pt x="f748" y="f290"/>
                  </a:lnTo>
                  <a:lnTo>
                    <a:pt x="f749" y="f279"/>
                  </a:lnTo>
                  <a:lnTo>
                    <a:pt x="f750" y="f483"/>
                  </a:lnTo>
                  <a:lnTo>
                    <a:pt x="f751" y="f406"/>
                  </a:lnTo>
                  <a:lnTo>
                    <a:pt x="f752" y="f407"/>
                  </a:lnTo>
                  <a:lnTo>
                    <a:pt x="f753" y="f409"/>
                  </a:lnTo>
                  <a:lnTo>
                    <a:pt x="f754" y="f411"/>
                  </a:lnTo>
                  <a:lnTo>
                    <a:pt x="f755" y="f412"/>
                  </a:lnTo>
                  <a:lnTo>
                    <a:pt x="f756" y="f121"/>
                  </a:lnTo>
                  <a:lnTo>
                    <a:pt x="f757" y="f119"/>
                  </a:lnTo>
                  <a:lnTo>
                    <a:pt x="f758" y="f20"/>
                  </a:lnTo>
                  <a:lnTo>
                    <a:pt x="f759" y="f419"/>
                  </a:lnTo>
                  <a:lnTo>
                    <a:pt x="f760" y="f112"/>
                  </a:lnTo>
                  <a:lnTo>
                    <a:pt x="f761" y="f422"/>
                  </a:lnTo>
                  <a:lnTo>
                    <a:pt x="f762" y="f108"/>
                  </a:lnTo>
                  <a:lnTo>
                    <a:pt x="f763" y="f108"/>
                  </a:lnTo>
                  <a:lnTo>
                    <a:pt x="f764" y="f106"/>
                  </a:lnTo>
                  <a:lnTo>
                    <a:pt x="f765" y="f422"/>
                  </a:lnTo>
                  <a:lnTo>
                    <a:pt x="f766" y="f102"/>
                  </a:lnTo>
                  <a:lnTo>
                    <a:pt x="f767" y="f116"/>
                  </a:lnTo>
                  <a:lnTo>
                    <a:pt x="f768" y="f433"/>
                  </a:lnTo>
                  <a:lnTo>
                    <a:pt x="f769" y="f94"/>
                  </a:lnTo>
                  <a:lnTo>
                    <a:pt x="f770" y="f439"/>
                  </a:lnTo>
                  <a:lnTo>
                    <a:pt x="f771" y="f772"/>
                  </a:lnTo>
                  <a:lnTo>
                    <a:pt x="f773" y="f774"/>
                  </a:lnTo>
                  <a:lnTo>
                    <a:pt x="f775" y="f776"/>
                  </a:lnTo>
                  <a:lnTo>
                    <a:pt x="f777" y="f485"/>
                  </a:lnTo>
                  <a:lnTo>
                    <a:pt x="f778" y="f82"/>
                  </a:lnTo>
                  <a:lnTo>
                    <a:pt x="f779" y="f449"/>
                  </a:lnTo>
                  <a:lnTo>
                    <a:pt x="f780" y="f71"/>
                  </a:lnTo>
                  <a:lnTo>
                    <a:pt x="f781" y="f782"/>
                  </a:lnTo>
                  <a:lnTo>
                    <a:pt x="f783" y="f784"/>
                  </a:lnTo>
                  <a:lnTo>
                    <a:pt x="f785" y="f786"/>
                  </a:lnTo>
                  <a:lnTo>
                    <a:pt x="f787" y="f788"/>
                  </a:lnTo>
                  <a:lnTo>
                    <a:pt x="f789" y="f740"/>
                  </a:lnTo>
                  <a:lnTo>
                    <a:pt x="f790" y="f499"/>
                  </a:lnTo>
                  <a:lnTo>
                    <a:pt x="f791" y="f11"/>
                  </a:lnTo>
                  <a:lnTo>
                    <a:pt x="f792" y="f461"/>
                  </a:lnTo>
                  <a:lnTo>
                    <a:pt x="f792" y="f15"/>
                  </a:lnTo>
                  <a:lnTo>
                    <a:pt x="f793" y="f15"/>
                  </a:lnTo>
                  <a:lnTo>
                    <a:pt x="f793" y="f794"/>
                  </a:lnTo>
                  <a:lnTo>
                    <a:pt x="f793" y="f795"/>
                  </a:lnTo>
                  <a:lnTo>
                    <a:pt x="f796" y="f392"/>
                  </a:lnTo>
                  <a:lnTo>
                    <a:pt x="f797" y="f302"/>
                  </a:lnTo>
                  <a:lnTo>
                    <a:pt x="f798" y="f799"/>
                  </a:lnTo>
                  <a:lnTo>
                    <a:pt x="f800" y="f801"/>
                  </a:lnTo>
                  <a:lnTo>
                    <a:pt x="f802" y="f803"/>
                  </a:lnTo>
                  <a:lnTo>
                    <a:pt x="f804" y="f805"/>
                  </a:lnTo>
                  <a:lnTo>
                    <a:pt x="f806" y="f10"/>
                  </a:lnTo>
                  <a:lnTo>
                    <a:pt x="f807" y="f294"/>
                  </a:lnTo>
                  <a:lnTo>
                    <a:pt x="f808" y="f809"/>
                  </a:lnTo>
                  <a:lnTo>
                    <a:pt x="f810" y="f133"/>
                  </a:lnTo>
                  <a:lnTo>
                    <a:pt x="f811" y="f812"/>
                  </a:lnTo>
                  <a:lnTo>
                    <a:pt x="f813" y="f277"/>
                  </a:lnTo>
                  <a:lnTo>
                    <a:pt x="f814" y="f287"/>
                  </a:lnTo>
                  <a:lnTo>
                    <a:pt x="f815" y="f82"/>
                  </a:lnTo>
                  <a:lnTo>
                    <a:pt x="f816" y="f82"/>
                  </a:lnTo>
                  <a:lnTo>
                    <a:pt x="f817" y="f82"/>
                  </a:lnTo>
                  <a:lnTo>
                    <a:pt x="f818" y="f279"/>
                  </a:lnTo>
                  <a:lnTo>
                    <a:pt x="f819" y="f479"/>
                  </a:lnTo>
                  <a:lnTo>
                    <a:pt x="f820" y="f742"/>
                  </a:lnTo>
                  <a:lnTo>
                    <a:pt x="f821" y="f290"/>
                  </a:lnTo>
                  <a:lnTo>
                    <a:pt x="f822" y="f133"/>
                  </a:lnTo>
                  <a:lnTo>
                    <a:pt x="f823" y="f809"/>
                  </a:lnTo>
                  <a:lnTo>
                    <a:pt x="f824" y="f825"/>
                  </a:lnTo>
                  <a:lnTo>
                    <a:pt x="f754" y="f826"/>
                  </a:lnTo>
                  <a:lnTo>
                    <a:pt x="f827" y="f453"/>
                  </a:lnTo>
                  <a:lnTo>
                    <a:pt x="f828" y="f786"/>
                  </a:lnTo>
                  <a:lnTo>
                    <a:pt x="f829" y="f830"/>
                  </a:lnTo>
                  <a:lnTo>
                    <a:pt x="f751" y="f38"/>
                  </a:lnTo>
                  <a:lnTo>
                    <a:pt x="f831" y="f470"/>
                  </a:lnTo>
                  <a:lnTo>
                    <a:pt x="f832" y="f799"/>
                  </a:lnTo>
                  <a:lnTo>
                    <a:pt x="f833" y="f834"/>
                  </a:lnTo>
                  <a:lnTo>
                    <a:pt x="f749" y="f29"/>
                  </a:lnTo>
                  <a:lnTo>
                    <a:pt x="f835" y="f392"/>
                  </a:lnTo>
                  <a:lnTo>
                    <a:pt x="f836" y="f546"/>
                  </a:lnTo>
                  <a:lnTo>
                    <a:pt x="f836" y="f837"/>
                  </a:lnTo>
                  <a:lnTo>
                    <a:pt x="f836" y="f15"/>
                  </a:lnTo>
                  <a:lnTo>
                    <a:pt x="f739" y="f15"/>
                  </a:lnTo>
                  <a:close/>
                  <a:moveTo>
                    <a:pt x="f838" y="f337"/>
                  </a:moveTo>
                  <a:lnTo>
                    <a:pt x="f839" y="f200"/>
                  </a:lnTo>
                  <a:lnTo>
                    <a:pt x="f840" y="f358"/>
                  </a:lnTo>
                  <a:lnTo>
                    <a:pt x="f841" y="f178"/>
                  </a:lnTo>
                  <a:lnTo>
                    <a:pt x="f842" y="f37"/>
                  </a:lnTo>
                  <a:lnTo>
                    <a:pt x="f843" y="f192"/>
                  </a:lnTo>
                  <a:lnTo>
                    <a:pt x="f844" y="f182"/>
                  </a:lnTo>
                  <a:lnTo>
                    <a:pt x="f845" y="f43"/>
                  </a:lnTo>
                  <a:lnTo>
                    <a:pt x="f846" y="f184"/>
                  </a:lnTo>
                  <a:lnTo>
                    <a:pt x="f847" y="f186"/>
                  </a:lnTo>
                  <a:lnTo>
                    <a:pt x="f848" y="f184"/>
                  </a:lnTo>
                  <a:lnTo>
                    <a:pt x="f849" y="f182"/>
                  </a:lnTo>
                  <a:lnTo>
                    <a:pt x="f850" y="f851"/>
                  </a:lnTo>
                  <a:lnTo>
                    <a:pt x="f852" y="f180"/>
                  </a:lnTo>
                  <a:lnTo>
                    <a:pt x="f853" y="f47"/>
                  </a:lnTo>
                  <a:lnTo>
                    <a:pt x="f854" y="f356"/>
                  </a:lnTo>
                  <a:lnTo>
                    <a:pt x="f855" y="f358"/>
                  </a:lnTo>
                  <a:lnTo>
                    <a:pt x="f856" y="f857"/>
                  </a:lnTo>
                  <a:lnTo>
                    <a:pt x="f858" y="f339"/>
                  </a:lnTo>
                  <a:lnTo>
                    <a:pt x="f859" y="f51"/>
                  </a:lnTo>
                  <a:lnTo>
                    <a:pt x="f860" y="f364"/>
                  </a:lnTo>
                  <a:lnTo>
                    <a:pt x="f861" y="f862"/>
                  </a:lnTo>
                  <a:lnTo>
                    <a:pt x="f863" y="f367"/>
                  </a:lnTo>
                  <a:lnTo>
                    <a:pt x="f864" y="f369"/>
                  </a:lnTo>
                  <a:lnTo>
                    <a:pt x="f865" y="f371"/>
                  </a:lnTo>
                  <a:lnTo>
                    <a:pt x="f866" y="f373"/>
                  </a:lnTo>
                  <a:lnTo>
                    <a:pt x="f867" y="f337"/>
                  </a:lnTo>
                  <a:lnTo>
                    <a:pt x="f868" y="f869"/>
                  </a:lnTo>
                  <a:lnTo>
                    <a:pt x="f870" y="f161"/>
                  </a:lnTo>
                  <a:lnTo>
                    <a:pt x="f871" y="f379"/>
                  </a:lnTo>
                  <a:lnTo>
                    <a:pt x="f872" y="f873"/>
                  </a:lnTo>
                  <a:lnTo>
                    <a:pt x="f874" y="f60"/>
                  </a:lnTo>
                  <a:lnTo>
                    <a:pt x="f875" y="f876"/>
                  </a:lnTo>
                  <a:lnTo>
                    <a:pt x="f877" y="f878"/>
                  </a:lnTo>
                  <a:lnTo>
                    <a:pt x="f879" y="f880"/>
                  </a:lnTo>
                  <a:lnTo>
                    <a:pt x="f881" y="f882"/>
                  </a:lnTo>
                  <a:lnTo>
                    <a:pt x="f883" y="f884"/>
                  </a:lnTo>
                  <a:lnTo>
                    <a:pt x="f885" y="f886"/>
                  </a:lnTo>
                  <a:lnTo>
                    <a:pt x="f885" y="f887"/>
                  </a:lnTo>
                  <a:lnTo>
                    <a:pt x="f883" y="f888"/>
                  </a:lnTo>
                  <a:lnTo>
                    <a:pt x="f889" y="f890"/>
                  </a:lnTo>
                  <a:lnTo>
                    <a:pt x="f881" y="f837"/>
                  </a:lnTo>
                  <a:lnTo>
                    <a:pt x="f879" y="f467"/>
                  </a:lnTo>
                  <a:lnTo>
                    <a:pt x="f877" y="f11"/>
                  </a:lnTo>
                  <a:lnTo>
                    <a:pt x="f875" y="f302"/>
                  </a:lnTo>
                  <a:lnTo>
                    <a:pt x="f891" y="f36"/>
                  </a:lnTo>
                  <a:lnTo>
                    <a:pt x="f892" y="f470"/>
                  </a:lnTo>
                  <a:lnTo>
                    <a:pt x="f893" y="f471"/>
                  </a:lnTo>
                  <a:lnTo>
                    <a:pt x="f894" y="f504"/>
                  </a:lnTo>
                  <a:lnTo>
                    <a:pt x="f895" y="f453"/>
                  </a:lnTo>
                  <a:lnTo>
                    <a:pt x="f896" y="f539"/>
                  </a:lnTo>
                  <a:lnTo>
                    <a:pt x="f897" y="f809"/>
                  </a:lnTo>
                  <a:lnTo>
                    <a:pt x="f898" y="f290"/>
                  </a:lnTo>
                  <a:lnTo>
                    <a:pt x="f899" y="f279"/>
                  </a:lnTo>
                  <a:lnTo>
                    <a:pt x="f900" y="f483"/>
                  </a:lnTo>
                  <a:lnTo>
                    <a:pt x="f901" y="f406"/>
                  </a:lnTo>
                  <a:lnTo>
                    <a:pt x="f902" y="f407"/>
                  </a:lnTo>
                  <a:lnTo>
                    <a:pt x="f903" y="f772"/>
                  </a:lnTo>
                  <a:lnTo>
                    <a:pt x="f904" y="f411"/>
                  </a:lnTo>
                  <a:lnTo>
                    <a:pt x="f855" y="f412"/>
                  </a:lnTo>
                  <a:lnTo>
                    <a:pt x="f854" y="f94"/>
                  </a:lnTo>
                  <a:lnTo>
                    <a:pt x="f853" y="f414"/>
                  </a:lnTo>
                  <a:lnTo>
                    <a:pt x="f905" y="f416"/>
                  </a:lnTo>
                  <a:lnTo>
                    <a:pt x="f906" y="f20"/>
                  </a:lnTo>
                  <a:lnTo>
                    <a:pt x="f907" y="f419"/>
                  </a:lnTo>
                  <a:lnTo>
                    <a:pt x="f908" y="f102"/>
                  </a:lnTo>
                  <a:lnTo>
                    <a:pt x="f909" y="f104"/>
                  </a:lnTo>
                  <a:lnTo>
                    <a:pt x="f910" y="f422"/>
                  </a:lnTo>
                  <a:lnTo>
                    <a:pt x="f911" y="f106"/>
                  </a:lnTo>
                  <a:lnTo>
                    <a:pt x="f912" y="f106"/>
                  </a:lnTo>
                  <a:lnTo>
                    <a:pt x="f913" y="f106"/>
                  </a:lnTo>
                  <a:lnTo>
                    <a:pt x="f914" y="f422"/>
                  </a:lnTo>
                  <a:lnTo>
                    <a:pt x="f915" y="f112"/>
                  </a:lnTo>
                  <a:lnTo>
                    <a:pt x="f916" y="f419"/>
                  </a:lnTo>
                  <a:lnTo>
                    <a:pt x="f917" y="f20"/>
                  </a:lnTo>
                  <a:lnTo>
                    <a:pt x="f918" y="f433"/>
                  </a:lnTo>
                  <a:lnTo>
                    <a:pt x="f919" y="f435"/>
                  </a:lnTo>
                  <a:lnTo>
                    <a:pt x="f920" y="f437"/>
                  </a:lnTo>
                  <a:lnTo>
                    <a:pt x="f921" y="f77"/>
                  </a:lnTo>
                  <a:lnTo>
                    <a:pt x="f922" y="f923"/>
                  </a:lnTo>
                  <a:lnTo>
                    <a:pt x="f924" y="f506"/>
                  </a:lnTo>
                  <a:lnTo>
                    <a:pt x="f916" y="f449"/>
                  </a:lnTo>
                  <a:lnTo>
                    <a:pt x="f925" y="f926"/>
                  </a:lnTo>
                  <a:lnTo>
                    <a:pt x="f927" y="f287"/>
                  </a:lnTo>
                  <a:lnTo>
                    <a:pt x="f928" y="f82"/>
                  </a:lnTo>
                  <a:lnTo>
                    <a:pt x="f929" y="f281"/>
                  </a:lnTo>
                  <a:lnTo>
                    <a:pt x="f912" y="f281"/>
                  </a:lnTo>
                  <a:lnTo>
                    <a:pt x="f930" y="f82"/>
                  </a:lnTo>
                  <a:lnTo>
                    <a:pt x="f931" y="f287"/>
                  </a:lnTo>
                  <a:lnTo>
                    <a:pt x="f908" y="f742"/>
                  </a:lnTo>
                  <a:lnTo>
                    <a:pt x="f932" y="f506"/>
                  </a:lnTo>
                  <a:lnTo>
                    <a:pt x="f933" y="f809"/>
                  </a:lnTo>
                  <a:lnTo>
                    <a:pt x="f934" y="f272"/>
                  </a:lnTo>
                  <a:lnTo>
                    <a:pt x="f935" y="f453"/>
                  </a:lnTo>
                  <a:lnTo>
                    <a:pt x="f936" y="f137"/>
                  </a:lnTo>
                  <a:lnTo>
                    <a:pt x="f937" y="f266"/>
                  </a:lnTo>
                  <a:lnTo>
                    <a:pt x="f938" y="f939"/>
                  </a:lnTo>
                  <a:lnTo>
                    <a:pt x="f940" y="f457"/>
                  </a:lnTo>
                  <a:lnTo>
                    <a:pt x="f902" y="f392"/>
                  </a:lnTo>
                  <a:lnTo>
                    <a:pt x="f941" y="f795"/>
                  </a:lnTo>
                  <a:lnTo>
                    <a:pt x="f860" y="f794"/>
                  </a:lnTo>
                  <a:lnTo>
                    <a:pt x="f901" y="f942"/>
                  </a:lnTo>
                  <a:lnTo>
                    <a:pt x="f943" y="f944"/>
                  </a:lnTo>
                  <a:lnTo>
                    <a:pt x="f901" y="f945"/>
                  </a:lnTo>
                  <a:lnTo>
                    <a:pt x="f860" y="f946"/>
                  </a:lnTo>
                  <a:lnTo>
                    <a:pt x="f941" y="f882"/>
                  </a:lnTo>
                  <a:lnTo>
                    <a:pt x="f947" y="f948"/>
                  </a:lnTo>
                  <a:lnTo>
                    <a:pt x="f949" y="f950"/>
                  </a:lnTo>
                  <a:lnTo>
                    <a:pt x="f951" y="f60"/>
                  </a:lnTo>
                  <a:lnTo>
                    <a:pt x="f952" y="f246"/>
                  </a:lnTo>
                  <a:lnTo>
                    <a:pt x="f953" y="f46"/>
                  </a:lnTo>
                  <a:lnTo>
                    <a:pt x="f954" y="f223"/>
                  </a:lnTo>
                  <a:lnTo>
                    <a:pt x="f955" y="f956"/>
                  </a:lnTo>
                  <a:lnTo>
                    <a:pt x="f957" y="f958"/>
                  </a:lnTo>
                  <a:lnTo>
                    <a:pt x="f959" y="f13"/>
                  </a:lnTo>
                  <a:lnTo>
                    <a:pt x="f960" y="f961"/>
                  </a:lnTo>
                  <a:lnTo>
                    <a:pt x="f931" y="f167"/>
                  </a:lnTo>
                  <a:lnTo>
                    <a:pt x="f962" y="f233"/>
                  </a:lnTo>
                  <a:lnTo>
                    <a:pt x="f963" y="f233"/>
                  </a:lnTo>
                  <a:lnTo>
                    <a:pt x="f964" y="f233"/>
                  </a:lnTo>
                  <a:lnTo>
                    <a:pt x="f965" y="f239"/>
                  </a:lnTo>
                  <a:lnTo>
                    <a:pt x="f966" y="f26"/>
                  </a:lnTo>
                  <a:lnTo>
                    <a:pt x="f967" y="f371"/>
                  </a:lnTo>
                  <a:lnTo>
                    <a:pt x="f968" y="f969"/>
                  </a:lnTo>
                  <a:lnTo>
                    <a:pt x="f970" y="f228"/>
                  </a:lnTo>
                  <a:lnTo>
                    <a:pt x="f922" y="f59"/>
                  </a:lnTo>
                  <a:lnTo>
                    <a:pt x="f838" y="f337"/>
                  </a:lnTo>
                  <a:close/>
                  <a:moveTo>
                    <a:pt x="f971" y="f308"/>
                  </a:moveTo>
                  <a:lnTo>
                    <a:pt x="f972" y="f310"/>
                  </a:lnTo>
                  <a:lnTo>
                    <a:pt x="f973" y="f312"/>
                  </a:lnTo>
                  <a:lnTo>
                    <a:pt x="f974" y="f253"/>
                  </a:lnTo>
                  <a:lnTo>
                    <a:pt x="f975" y="f215"/>
                  </a:lnTo>
                  <a:lnTo>
                    <a:pt x="f976" y="f250"/>
                  </a:lnTo>
                  <a:lnTo>
                    <a:pt x="f977" y="f248"/>
                  </a:lnTo>
                  <a:lnTo>
                    <a:pt x="f978" y="f246"/>
                  </a:lnTo>
                  <a:lnTo>
                    <a:pt x="f979" y="f46"/>
                  </a:lnTo>
                  <a:lnTo>
                    <a:pt x="f980" y="f223"/>
                  </a:lnTo>
                  <a:lnTo>
                    <a:pt x="f981" y="f225"/>
                  </a:lnTo>
                  <a:lnTo>
                    <a:pt x="f982" y="f227"/>
                  </a:lnTo>
                  <a:lnTo>
                    <a:pt x="f983" y="f228"/>
                  </a:lnTo>
                  <a:lnTo>
                    <a:pt x="f984" y="f230"/>
                  </a:lnTo>
                  <a:lnTo>
                    <a:pt x="f985" y="f210"/>
                  </a:lnTo>
                  <a:lnTo>
                    <a:pt x="f986" y="f239"/>
                  </a:lnTo>
                  <a:lnTo>
                    <a:pt x="f987" y="f327"/>
                  </a:lnTo>
                  <a:lnTo>
                    <a:pt x="f988" y="f327"/>
                  </a:lnTo>
                  <a:lnTo>
                    <a:pt x="f989" y="f327"/>
                  </a:lnTo>
                  <a:lnTo>
                    <a:pt x="f990" y="f233"/>
                  </a:lnTo>
                  <a:lnTo>
                    <a:pt x="f991" y="f167"/>
                  </a:lnTo>
                  <a:lnTo>
                    <a:pt x="f992" y="f210"/>
                  </a:lnTo>
                  <a:lnTo>
                    <a:pt x="f993" y="f230"/>
                  </a:lnTo>
                  <a:lnTo>
                    <a:pt x="f994" y="f13"/>
                  </a:lnTo>
                  <a:lnTo>
                    <a:pt x="f995" y="f59"/>
                  </a:lnTo>
                  <a:lnTo>
                    <a:pt x="f996" y="f337"/>
                  </a:lnTo>
                  <a:lnTo>
                    <a:pt x="f997" y="f339"/>
                  </a:lnTo>
                  <a:lnTo>
                    <a:pt x="f998" y="f49"/>
                  </a:lnTo>
                  <a:lnTo>
                    <a:pt x="f999" y="f342"/>
                  </a:lnTo>
                  <a:lnTo>
                    <a:pt x="f1000" y="f47"/>
                  </a:lnTo>
                  <a:lnTo>
                    <a:pt x="f1001" y="f345"/>
                  </a:lnTo>
                  <a:lnTo>
                    <a:pt x="f1002" y="f190"/>
                  </a:lnTo>
                  <a:lnTo>
                    <a:pt x="f1003" y="f188"/>
                  </a:lnTo>
                  <a:lnTo>
                    <a:pt x="f1004" y="f43"/>
                  </a:lnTo>
                  <a:lnTo>
                    <a:pt x="f1005" y="f184"/>
                  </a:lnTo>
                  <a:lnTo>
                    <a:pt x="f1006" y="f43"/>
                  </a:lnTo>
                  <a:lnTo>
                    <a:pt x="f984" y="f190"/>
                  </a:lnTo>
                  <a:lnTo>
                    <a:pt x="f1007" y="f192"/>
                  </a:lnTo>
                  <a:lnTo>
                    <a:pt x="f1008" y="f15"/>
                  </a:lnTo>
                  <a:lnTo>
                    <a:pt x="f1009" y="f354"/>
                  </a:lnTo>
                  <a:lnTo>
                    <a:pt x="f1010" y="f356"/>
                  </a:lnTo>
                  <a:lnTo>
                    <a:pt x="f1011" y="f358"/>
                  </a:lnTo>
                  <a:lnTo>
                    <a:pt x="f1012" y="f360"/>
                  </a:lnTo>
                  <a:lnTo>
                    <a:pt x="f1013" y="f362"/>
                  </a:lnTo>
                  <a:lnTo>
                    <a:pt x="f1014" y="f51"/>
                  </a:lnTo>
                  <a:lnTo>
                    <a:pt x="f974" y="f364"/>
                  </a:lnTo>
                  <a:lnTo>
                    <a:pt x="f1015" y="f53"/>
                  </a:lnTo>
                  <a:lnTo>
                    <a:pt x="f1016" y="f367"/>
                  </a:lnTo>
                  <a:lnTo>
                    <a:pt x="f1017" y="f369"/>
                  </a:lnTo>
                  <a:lnTo>
                    <a:pt x="f1018" y="f371"/>
                  </a:lnTo>
                  <a:lnTo>
                    <a:pt x="f1019" y="f373"/>
                  </a:lnTo>
                  <a:lnTo>
                    <a:pt x="f1020" y="f337"/>
                  </a:lnTo>
                  <a:lnTo>
                    <a:pt x="f1021" y="f163"/>
                  </a:lnTo>
                  <a:lnTo>
                    <a:pt x="f1022" y="f377"/>
                  </a:lnTo>
                  <a:lnTo>
                    <a:pt x="f1023" y="f379"/>
                  </a:lnTo>
                  <a:lnTo>
                    <a:pt x="f1024" y="f381"/>
                  </a:lnTo>
                  <a:lnTo>
                    <a:pt x="f1025" y="f383"/>
                  </a:lnTo>
                  <a:lnTo>
                    <a:pt x="f1026" y="f50"/>
                  </a:lnTo>
                  <a:lnTo>
                    <a:pt x="f1027" y="f58"/>
                  </a:lnTo>
                  <a:lnTo>
                    <a:pt x="f1028" y="f215"/>
                  </a:lnTo>
                  <a:lnTo>
                    <a:pt x="f1029" y="f388"/>
                  </a:lnTo>
                  <a:lnTo>
                    <a:pt x="f1030" y="f312"/>
                  </a:lnTo>
                  <a:lnTo>
                    <a:pt x="f1031" y="f391"/>
                  </a:lnTo>
                  <a:lnTo>
                    <a:pt x="f1030" y="f63"/>
                  </a:lnTo>
                  <a:lnTo>
                    <a:pt x="f1029" y="f306"/>
                  </a:lnTo>
                  <a:lnTo>
                    <a:pt x="f1027" y="f392"/>
                  </a:lnTo>
                  <a:lnTo>
                    <a:pt x="f1032" y="f9"/>
                  </a:lnTo>
                  <a:lnTo>
                    <a:pt x="f1033" y="f394"/>
                  </a:lnTo>
                  <a:lnTo>
                    <a:pt x="f1034" y="f38"/>
                  </a:lnTo>
                  <a:lnTo>
                    <a:pt x="f1035" y="f268"/>
                  </a:lnTo>
                  <a:lnTo>
                    <a:pt x="f1036" y="f397"/>
                  </a:lnTo>
                  <a:lnTo>
                    <a:pt x="f1037" y="f399"/>
                  </a:lnTo>
                  <a:lnTo>
                    <a:pt x="f1038" y="f292"/>
                  </a:lnTo>
                  <a:lnTo>
                    <a:pt x="f1039" y="f80"/>
                  </a:lnTo>
                  <a:lnTo>
                    <a:pt x="f1040" y="f287"/>
                  </a:lnTo>
                  <a:lnTo>
                    <a:pt x="f1041" y="f404"/>
                  </a:lnTo>
                  <a:lnTo>
                    <a:pt x="f1042" y="f406"/>
                  </a:lnTo>
                  <a:lnTo>
                    <a:pt x="f1043" y="f407"/>
                  </a:lnTo>
                  <a:lnTo>
                    <a:pt x="f1044" y="f409"/>
                  </a:lnTo>
                  <a:lnTo>
                    <a:pt x="f1045" y="f411"/>
                  </a:lnTo>
                  <a:lnTo>
                    <a:pt x="f1046" y="f412"/>
                  </a:lnTo>
                  <a:lnTo>
                    <a:pt x="f1047" y="f94"/>
                  </a:lnTo>
                  <a:lnTo>
                    <a:pt x="f1048" y="f414"/>
                  </a:lnTo>
                  <a:lnTo>
                    <a:pt x="f1049" y="f416"/>
                  </a:lnTo>
                  <a:lnTo>
                    <a:pt x="f1050" y="f116"/>
                  </a:lnTo>
                  <a:lnTo>
                    <a:pt x="f1051" y="f419"/>
                  </a:lnTo>
                  <a:lnTo>
                    <a:pt x="f1052" y="f112"/>
                  </a:lnTo>
                  <a:lnTo>
                    <a:pt x="f1053" y="f422"/>
                  </a:lnTo>
                  <a:lnTo>
                    <a:pt x="f1054" y="f106"/>
                  </a:lnTo>
                  <a:lnTo>
                    <a:pt x="f1055" y="f108"/>
                  </a:lnTo>
                  <a:lnTo>
                    <a:pt x="f1056" y="f108"/>
                  </a:lnTo>
                  <a:lnTo>
                    <a:pt x="f1057" y="f108"/>
                  </a:lnTo>
                  <a:lnTo>
                    <a:pt x="f1058" y="f106"/>
                  </a:lnTo>
                  <a:lnTo>
                    <a:pt x="f1059" y="f104"/>
                  </a:lnTo>
                  <a:lnTo>
                    <a:pt x="f1060" y="f102"/>
                  </a:lnTo>
                  <a:lnTo>
                    <a:pt x="f1061" y="f419"/>
                  </a:lnTo>
                  <a:lnTo>
                    <a:pt x="f1062" y="f20"/>
                  </a:lnTo>
                  <a:lnTo>
                    <a:pt x="f1063" y="f433"/>
                  </a:lnTo>
                  <a:lnTo>
                    <a:pt x="f1064" y="f435"/>
                  </a:lnTo>
                  <a:lnTo>
                    <a:pt x="f1065" y="f437"/>
                  </a:lnTo>
                  <a:lnTo>
                    <a:pt x="f1066" y="f439"/>
                  </a:lnTo>
                  <a:lnTo>
                    <a:pt x="f1067" y="f441"/>
                  </a:lnTo>
                  <a:lnTo>
                    <a:pt x="f1068" y="f443"/>
                  </a:lnTo>
                  <a:lnTo>
                    <a:pt x="f999" y="f86"/>
                  </a:lnTo>
                  <a:lnTo>
                    <a:pt x="f1069" y="f446"/>
                  </a:lnTo>
                  <a:lnTo>
                    <a:pt x="f1070" y="f283"/>
                  </a:lnTo>
                  <a:lnTo>
                    <a:pt x="f1071" y="f449"/>
                  </a:lnTo>
                  <a:lnTo>
                    <a:pt x="f1072" y="f451"/>
                  </a:lnTo>
                  <a:lnTo>
                    <a:pt x="f1073" y="f453"/>
                  </a:lnTo>
                  <a:lnTo>
                    <a:pt x="f1074" y="f69"/>
                  </a:lnTo>
                  <a:lnTo>
                    <a:pt x="f1075" y="f139"/>
                  </a:lnTo>
                  <a:lnTo>
                    <a:pt x="f1076" y="f457"/>
                  </a:lnTo>
                  <a:lnTo>
                    <a:pt x="f1077" y="f459"/>
                  </a:lnTo>
                  <a:lnTo>
                    <a:pt x="f1078" y="f461"/>
                  </a:lnTo>
                  <a:lnTo>
                    <a:pt x="f1079" y="f462"/>
                  </a:lnTo>
                  <a:lnTo>
                    <a:pt x="f1078" y="f463"/>
                  </a:lnTo>
                  <a:lnTo>
                    <a:pt x="f1078" y="f258"/>
                  </a:lnTo>
                  <a:lnTo>
                    <a:pt x="f1080" y="f391"/>
                  </a:lnTo>
                  <a:lnTo>
                    <a:pt x="f971" y="f308"/>
                  </a:lnTo>
                  <a:close/>
                  <a:moveTo>
                    <a:pt x="f972" y="f465"/>
                  </a:moveTo>
                  <a:lnTo>
                    <a:pt x="f1081" y="f465"/>
                  </a:lnTo>
                  <a:lnTo>
                    <a:pt x="f1081" y="f467"/>
                  </a:lnTo>
                  <a:lnTo>
                    <a:pt x="f1082" y="f11"/>
                  </a:lnTo>
                  <a:lnTo>
                    <a:pt x="f1066" y="f457"/>
                  </a:lnTo>
                  <a:lnTo>
                    <a:pt x="f1083" y="f36"/>
                  </a:lnTo>
                  <a:lnTo>
                    <a:pt x="f1084" y="f470"/>
                  </a:lnTo>
                  <a:lnTo>
                    <a:pt x="f1085" y="f471"/>
                  </a:lnTo>
                  <a:lnTo>
                    <a:pt x="f1086" y="f473"/>
                  </a:lnTo>
                  <a:lnTo>
                    <a:pt x="f1087" y="f397"/>
                  </a:lnTo>
                  <a:lnTo>
                    <a:pt x="f1063" y="f272"/>
                  </a:lnTo>
                  <a:lnTo>
                    <a:pt x="f1088" y="f274"/>
                  </a:lnTo>
                  <a:lnTo>
                    <a:pt x="f1089" y="f290"/>
                  </a:lnTo>
                  <a:lnTo>
                    <a:pt x="f1090" y="f479"/>
                  </a:lnTo>
                  <a:lnTo>
                    <a:pt x="f1091" y="f283"/>
                  </a:lnTo>
                  <a:lnTo>
                    <a:pt x="f1092" y="f481"/>
                  </a:lnTo>
                  <a:lnTo>
                    <a:pt x="f1093" y="f483"/>
                  </a:lnTo>
                  <a:lnTo>
                    <a:pt x="f1094" y="f485"/>
                  </a:lnTo>
                  <a:lnTo>
                    <a:pt x="f1095" y="f483"/>
                  </a:lnTo>
                  <a:lnTo>
                    <a:pt x="f1096" y="f481"/>
                  </a:lnTo>
                  <a:lnTo>
                    <a:pt x="f1052" y="f283"/>
                  </a:lnTo>
                  <a:lnTo>
                    <a:pt x="f1097" y="f479"/>
                  </a:lnTo>
                  <a:lnTo>
                    <a:pt x="f1098" y="f290"/>
                  </a:lnTo>
                  <a:lnTo>
                    <a:pt x="f1099" y="f71"/>
                  </a:lnTo>
                  <a:lnTo>
                    <a:pt x="f1100" y="f294"/>
                  </a:lnTo>
                  <a:lnTo>
                    <a:pt x="f1101" y="f270"/>
                  </a:lnTo>
                  <a:lnTo>
                    <a:pt x="f978" y="f495"/>
                  </a:lnTo>
                  <a:lnTo>
                    <a:pt x="f1013" y="f25"/>
                  </a:lnTo>
                  <a:lnTo>
                    <a:pt x="f1102" y="f497"/>
                  </a:lnTo>
                  <a:lnTo>
                    <a:pt x="f976" y="f499"/>
                  </a:lnTo>
                  <a:lnTo>
                    <a:pt x="f1103" y="f457"/>
                  </a:lnTo>
                  <a:lnTo>
                    <a:pt x="f974" y="f500"/>
                  </a:lnTo>
                  <a:lnTo>
                    <a:pt x="f1043" y="f467"/>
                  </a:lnTo>
                  <a:lnTo>
                    <a:pt x="f972" y="f465"/>
                  </a:lnTo>
                  <a:close/>
                  <a:moveTo>
                    <a:pt x="f1104" y="f337"/>
                  </a:moveTo>
                  <a:lnTo>
                    <a:pt x="f1105" y="f200"/>
                  </a:lnTo>
                  <a:lnTo>
                    <a:pt x="f1104" y="f358"/>
                  </a:lnTo>
                  <a:lnTo>
                    <a:pt x="f1106" y="f178"/>
                  </a:lnTo>
                  <a:lnTo>
                    <a:pt x="f1107" y="f37"/>
                  </a:lnTo>
                  <a:lnTo>
                    <a:pt x="f1108" y="f192"/>
                  </a:lnTo>
                  <a:lnTo>
                    <a:pt x="f1109" y="f182"/>
                  </a:lnTo>
                  <a:lnTo>
                    <a:pt x="f1110" y="f43"/>
                  </a:lnTo>
                  <a:lnTo>
                    <a:pt x="f1111" y="f184"/>
                  </a:lnTo>
                  <a:lnTo>
                    <a:pt x="f1112" y="f186"/>
                  </a:lnTo>
                  <a:lnTo>
                    <a:pt x="f1113" y="f184"/>
                  </a:lnTo>
                  <a:lnTo>
                    <a:pt x="f1114" y="f182"/>
                  </a:lnTo>
                  <a:lnTo>
                    <a:pt x="f1115" y="f851"/>
                  </a:lnTo>
                  <a:lnTo>
                    <a:pt x="f1116" y="f180"/>
                  </a:lnTo>
                  <a:lnTo>
                    <a:pt x="f1117" y="f47"/>
                  </a:lnTo>
                  <a:lnTo>
                    <a:pt x="f1118" y="f356"/>
                  </a:lnTo>
                  <a:lnTo>
                    <a:pt x="f1119" y="f358"/>
                  </a:lnTo>
                  <a:lnTo>
                    <a:pt x="f1120" y="f857"/>
                  </a:lnTo>
                  <a:lnTo>
                    <a:pt x="f1121" y="f339"/>
                  </a:lnTo>
                  <a:lnTo>
                    <a:pt x="f1122" y="f51"/>
                  </a:lnTo>
                  <a:lnTo>
                    <a:pt x="f1123" y="f364"/>
                  </a:lnTo>
                  <a:lnTo>
                    <a:pt x="f1124" y="f862"/>
                  </a:lnTo>
                  <a:lnTo>
                    <a:pt x="f1125" y="f367"/>
                  </a:lnTo>
                  <a:lnTo>
                    <a:pt x="f1126" y="f369"/>
                  </a:lnTo>
                  <a:lnTo>
                    <a:pt x="f1127" y="f371"/>
                  </a:lnTo>
                  <a:lnTo>
                    <a:pt x="f1128" y="f373"/>
                  </a:lnTo>
                  <a:lnTo>
                    <a:pt x="f1129" y="f337"/>
                  </a:lnTo>
                  <a:lnTo>
                    <a:pt x="f1130" y="f869"/>
                  </a:lnTo>
                  <a:lnTo>
                    <a:pt x="f1131" y="f161"/>
                  </a:lnTo>
                  <a:lnTo>
                    <a:pt x="f1132" y="f379"/>
                  </a:lnTo>
                  <a:lnTo>
                    <a:pt x="f1133" y="f873"/>
                  </a:lnTo>
                  <a:lnTo>
                    <a:pt x="f1134" y="f60"/>
                  </a:lnTo>
                  <a:lnTo>
                    <a:pt x="f1135" y="f876"/>
                  </a:lnTo>
                  <a:lnTo>
                    <a:pt x="f1136" y="f878"/>
                  </a:lnTo>
                  <a:lnTo>
                    <a:pt x="f1137" y="f880"/>
                  </a:lnTo>
                  <a:lnTo>
                    <a:pt x="f1138" y="f882"/>
                  </a:lnTo>
                  <a:lnTo>
                    <a:pt x="f1139" y="f884"/>
                  </a:lnTo>
                  <a:lnTo>
                    <a:pt x="f1140" y="f886"/>
                  </a:lnTo>
                  <a:lnTo>
                    <a:pt x="f1140" y="f887"/>
                  </a:lnTo>
                  <a:lnTo>
                    <a:pt x="f1139" y="f888"/>
                  </a:lnTo>
                  <a:lnTo>
                    <a:pt x="f1141" y="f890"/>
                  </a:lnTo>
                  <a:lnTo>
                    <a:pt x="f1142" y="f837"/>
                  </a:lnTo>
                  <a:lnTo>
                    <a:pt x="f1143" y="f467"/>
                  </a:lnTo>
                  <a:lnTo>
                    <a:pt x="f1144" y="f11"/>
                  </a:lnTo>
                  <a:lnTo>
                    <a:pt x="f1145" y="f302"/>
                  </a:lnTo>
                  <a:lnTo>
                    <a:pt x="f1146" y="f36"/>
                  </a:lnTo>
                  <a:lnTo>
                    <a:pt x="f1147" y="f470"/>
                  </a:lnTo>
                  <a:lnTo>
                    <a:pt x="f1148" y="f471"/>
                  </a:lnTo>
                  <a:lnTo>
                    <a:pt x="f1149" y="f504"/>
                  </a:lnTo>
                  <a:lnTo>
                    <a:pt x="f1150" y="f453"/>
                  </a:lnTo>
                  <a:lnTo>
                    <a:pt x="f1151" y="f539"/>
                  </a:lnTo>
                  <a:lnTo>
                    <a:pt x="f1152" y="f809"/>
                  </a:lnTo>
                  <a:lnTo>
                    <a:pt x="f1153" y="f290"/>
                  </a:lnTo>
                  <a:lnTo>
                    <a:pt x="f1154" y="f279"/>
                  </a:lnTo>
                  <a:lnTo>
                    <a:pt x="f1155" y="f483"/>
                  </a:lnTo>
                  <a:lnTo>
                    <a:pt x="f1156" y="f406"/>
                  </a:lnTo>
                  <a:lnTo>
                    <a:pt x="f1157" y="f407"/>
                  </a:lnTo>
                  <a:lnTo>
                    <a:pt x="f1158" y="f772"/>
                  </a:lnTo>
                  <a:lnTo>
                    <a:pt x="f1159" y="f411"/>
                  </a:lnTo>
                  <a:lnTo>
                    <a:pt x="f1160" y="f412"/>
                  </a:lnTo>
                  <a:lnTo>
                    <a:pt x="f1118" y="f94"/>
                  </a:lnTo>
                  <a:lnTo>
                    <a:pt x="f1161" y="f414"/>
                  </a:lnTo>
                  <a:lnTo>
                    <a:pt x="f1162" y="f416"/>
                  </a:lnTo>
                  <a:lnTo>
                    <a:pt x="f1163" y="f20"/>
                  </a:lnTo>
                  <a:lnTo>
                    <a:pt x="f1164" y="f419"/>
                  </a:lnTo>
                  <a:lnTo>
                    <a:pt x="f1165" y="f102"/>
                  </a:lnTo>
                  <a:lnTo>
                    <a:pt x="f1166" y="f104"/>
                  </a:lnTo>
                  <a:lnTo>
                    <a:pt x="f1167" y="f422"/>
                  </a:lnTo>
                  <a:lnTo>
                    <a:pt x="f1168" y="f106"/>
                  </a:lnTo>
                  <a:lnTo>
                    <a:pt x="f1169" y="f106"/>
                  </a:lnTo>
                  <a:lnTo>
                    <a:pt x="f1170" y="f106"/>
                  </a:lnTo>
                  <a:lnTo>
                    <a:pt x="f1171" y="f422"/>
                  </a:lnTo>
                  <a:lnTo>
                    <a:pt x="f1172" y="f112"/>
                  </a:lnTo>
                  <a:lnTo>
                    <a:pt x="f1173" y="f419"/>
                  </a:lnTo>
                  <a:lnTo>
                    <a:pt x="f1174" y="f20"/>
                  </a:lnTo>
                  <a:lnTo>
                    <a:pt x="f1175" y="f433"/>
                  </a:lnTo>
                  <a:lnTo>
                    <a:pt x="f1176" y="f435"/>
                  </a:lnTo>
                  <a:lnTo>
                    <a:pt x="f1177" y="f437"/>
                  </a:lnTo>
                  <a:lnTo>
                    <a:pt x="f1178" y="f77"/>
                  </a:lnTo>
                  <a:lnTo>
                    <a:pt x="f1179" y="f923"/>
                  </a:lnTo>
                  <a:lnTo>
                    <a:pt x="f1180" y="f506"/>
                  </a:lnTo>
                  <a:lnTo>
                    <a:pt x="f1173" y="f449"/>
                  </a:lnTo>
                  <a:lnTo>
                    <a:pt x="f1181" y="f926"/>
                  </a:lnTo>
                  <a:lnTo>
                    <a:pt x="f1182" y="f287"/>
                  </a:lnTo>
                  <a:lnTo>
                    <a:pt x="f1183" y="f82"/>
                  </a:lnTo>
                  <a:lnTo>
                    <a:pt x="f1184" y="f281"/>
                  </a:lnTo>
                  <a:lnTo>
                    <a:pt x="f1169" y="f281"/>
                  </a:lnTo>
                  <a:lnTo>
                    <a:pt x="f1112" y="f82"/>
                  </a:lnTo>
                  <a:lnTo>
                    <a:pt x="f1185" y="f287"/>
                  </a:lnTo>
                  <a:lnTo>
                    <a:pt x="f1165" y="f742"/>
                  </a:lnTo>
                  <a:lnTo>
                    <a:pt x="f1114" y="f506"/>
                  </a:lnTo>
                  <a:lnTo>
                    <a:pt x="f1186" y="f809"/>
                  </a:lnTo>
                  <a:lnTo>
                    <a:pt x="f1187" y="f272"/>
                  </a:lnTo>
                  <a:lnTo>
                    <a:pt x="f1188" y="f453"/>
                  </a:lnTo>
                  <a:lnTo>
                    <a:pt x="f1189" y="f137"/>
                  </a:lnTo>
                  <a:lnTo>
                    <a:pt x="f1190" y="f266"/>
                  </a:lnTo>
                  <a:lnTo>
                    <a:pt x="f1191" y="f939"/>
                  </a:lnTo>
                  <a:lnTo>
                    <a:pt x="f1192" y="f457"/>
                  </a:lnTo>
                  <a:lnTo>
                    <a:pt x="f1157" y="f392"/>
                  </a:lnTo>
                  <a:lnTo>
                    <a:pt x="f1193" y="f795"/>
                  </a:lnTo>
                  <a:lnTo>
                    <a:pt x="f1194" y="f794"/>
                  </a:lnTo>
                  <a:lnTo>
                    <a:pt x="f1156" y="f942"/>
                  </a:lnTo>
                  <a:lnTo>
                    <a:pt x="f1195" y="f944"/>
                  </a:lnTo>
                  <a:lnTo>
                    <a:pt x="f1156" y="f945"/>
                  </a:lnTo>
                  <a:lnTo>
                    <a:pt x="f1123" y="f946"/>
                  </a:lnTo>
                  <a:lnTo>
                    <a:pt x="f1193" y="f882"/>
                  </a:lnTo>
                  <a:lnTo>
                    <a:pt x="f1122" y="f948"/>
                  </a:lnTo>
                  <a:lnTo>
                    <a:pt x="f1196" y="f950"/>
                  </a:lnTo>
                  <a:lnTo>
                    <a:pt x="f1197" y="f60"/>
                  </a:lnTo>
                  <a:lnTo>
                    <a:pt x="f1198" y="f246"/>
                  </a:lnTo>
                  <a:lnTo>
                    <a:pt x="f1199" y="f46"/>
                  </a:lnTo>
                  <a:lnTo>
                    <a:pt x="f1200" y="f223"/>
                  </a:lnTo>
                  <a:lnTo>
                    <a:pt x="f1201" y="f956"/>
                  </a:lnTo>
                  <a:lnTo>
                    <a:pt x="f1202" y="f958"/>
                  </a:lnTo>
                  <a:lnTo>
                    <a:pt x="f1203" y="f13"/>
                  </a:lnTo>
                  <a:lnTo>
                    <a:pt x="f1204" y="f961"/>
                  </a:lnTo>
                  <a:lnTo>
                    <a:pt x="f1185" y="f167"/>
                  </a:lnTo>
                  <a:lnTo>
                    <a:pt x="f1205" y="f233"/>
                  </a:lnTo>
                  <a:lnTo>
                    <a:pt x="f1206" y="f233"/>
                  </a:lnTo>
                  <a:lnTo>
                    <a:pt x="f1207" y="f233"/>
                  </a:lnTo>
                  <a:lnTo>
                    <a:pt x="f1208" y="f239"/>
                  </a:lnTo>
                  <a:lnTo>
                    <a:pt x="f1209" y="f26"/>
                  </a:lnTo>
                  <a:lnTo>
                    <a:pt x="f1210" y="f371"/>
                  </a:lnTo>
                  <a:lnTo>
                    <a:pt x="f1211" y="f969"/>
                  </a:lnTo>
                  <a:lnTo>
                    <a:pt x="f1212" y="f228"/>
                  </a:lnTo>
                  <a:lnTo>
                    <a:pt x="f1213" y="f59"/>
                  </a:lnTo>
                  <a:lnTo>
                    <a:pt x="f1104" y="f337"/>
                  </a:lnTo>
                  <a:close/>
                  <a:moveTo>
                    <a:pt x="f1214" y="f308"/>
                  </a:moveTo>
                  <a:lnTo>
                    <a:pt x="f1215" y="f310"/>
                  </a:lnTo>
                  <a:lnTo>
                    <a:pt x="f1216" y="f312"/>
                  </a:lnTo>
                  <a:lnTo>
                    <a:pt x="f1217" y="f253"/>
                  </a:lnTo>
                  <a:lnTo>
                    <a:pt x="f1218" y="f215"/>
                  </a:lnTo>
                  <a:lnTo>
                    <a:pt x="f1219" y="f250"/>
                  </a:lnTo>
                  <a:lnTo>
                    <a:pt x="f1220" y="f248"/>
                  </a:lnTo>
                  <a:lnTo>
                    <a:pt x="f1221" y="f246"/>
                  </a:lnTo>
                  <a:lnTo>
                    <a:pt x="f1222" y="f46"/>
                  </a:lnTo>
                  <a:lnTo>
                    <a:pt x="f1223" y="f223"/>
                  </a:lnTo>
                  <a:lnTo>
                    <a:pt x="f1224" y="f225"/>
                  </a:lnTo>
                  <a:lnTo>
                    <a:pt x="f1225" y="f227"/>
                  </a:lnTo>
                  <a:lnTo>
                    <a:pt x="f1226" y="f228"/>
                  </a:lnTo>
                  <a:lnTo>
                    <a:pt x="f1227" y="f230"/>
                  </a:lnTo>
                  <a:lnTo>
                    <a:pt x="f1228" y="f210"/>
                  </a:lnTo>
                  <a:lnTo>
                    <a:pt x="f1229" y="f239"/>
                  </a:lnTo>
                  <a:lnTo>
                    <a:pt x="f1230" y="f327"/>
                  </a:lnTo>
                  <a:lnTo>
                    <a:pt x="f1231" y="f327"/>
                  </a:lnTo>
                  <a:lnTo>
                    <a:pt x="f1232" y="f327"/>
                  </a:lnTo>
                  <a:lnTo>
                    <a:pt x="f1233" y="f233"/>
                  </a:lnTo>
                  <a:lnTo>
                    <a:pt x="f1234" y="f167"/>
                  </a:lnTo>
                  <a:lnTo>
                    <a:pt x="f1235" y="f210"/>
                  </a:lnTo>
                  <a:lnTo>
                    <a:pt x="f1236" y="f230"/>
                  </a:lnTo>
                  <a:lnTo>
                    <a:pt x="f1237" y="f13"/>
                  </a:lnTo>
                  <a:lnTo>
                    <a:pt x="f1238" y="f59"/>
                  </a:lnTo>
                  <a:lnTo>
                    <a:pt x="f1239" y="f337"/>
                  </a:lnTo>
                  <a:lnTo>
                    <a:pt x="f1240" y="f339"/>
                  </a:lnTo>
                  <a:lnTo>
                    <a:pt x="f1241" y="f49"/>
                  </a:lnTo>
                  <a:lnTo>
                    <a:pt x="f1242" y="f342"/>
                  </a:lnTo>
                  <a:lnTo>
                    <a:pt x="f1243" y="f47"/>
                  </a:lnTo>
                  <a:lnTo>
                    <a:pt x="f1244" y="f345"/>
                  </a:lnTo>
                  <a:lnTo>
                    <a:pt x="f1245" y="f190"/>
                  </a:lnTo>
                  <a:lnTo>
                    <a:pt x="f1246" y="f188"/>
                  </a:lnTo>
                  <a:lnTo>
                    <a:pt x="f1247" y="f43"/>
                  </a:lnTo>
                  <a:lnTo>
                    <a:pt x="f1248" y="f184"/>
                  </a:lnTo>
                  <a:lnTo>
                    <a:pt x="f1249" y="f43"/>
                  </a:lnTo>
                  <a:lnTo>
                    <a:pt x="f1227" y="f190"/>
                  </a:lnTo>
                  <a:lnTo>
                    <a:pt x="f1250" y="f192"/>
                  </a:lnTo>
                  <a:lnTo>
                    <a:pt x="f1251" y="f15"/>
                  </a:lnTo>
                  <a:lnTo>
                    <a:pt x="f1252" y="f354"/>
                  </a:lnTo>
                  <a:lnTo>
                    <a:pt x="f1253" y="f356"/>
                  </a:lnTo>
                  <a:lnTo>
                    <a:pt x="f1254" y="f358"/>
                  </a:lnTo>
                  <a:lnTo>
                    <a:pt x="f1255" y="f360"/>
                  </a:lnTo>
                  <a:lnTo>
                    <a:pt x="f1256" y="f362"/>
                  </a:lnTo>
                  <a:lnTo>
                    <a:pt x="f1219" y="f51"/>
                  </a:lnTo>
                  <a:lnTo>
                    <a:pt x="f1257" y="f364"/>
                  </a:lnTo>
                  <a:lnTo>
                    <a:pt x="f1258" y="f53"/>
                  </a:lnTo>
                  <a:lnTo>
                    <a:pt x="f1259" y="f367"/>
                  </a:lnTo>
                  <a:lnTo>
                    <a:pt x="f1260" y="f369"/>
                  </a:lnTo>
                  <a:lnTo>
                    <a:pt x="f1261" y="f371"/>
                  </a:lnTo>
                  <a:lnTo>
                    <a:pt x="f1262" y="f373"/>
                  </a:lnTo>
                  <a:lnTo>
                    <a:pt x="f1263" y="f337"/>
                  </a:lnTo>
                  <a:lnTo>
                    <a:pt x="f1264" y="f163"/>
                  </a:lnTo>
                  <a:lnTo>
                    <a:pt x="f1265" y="f377"/>
                  </a:lnTo>
                  <a:lnTo>
                    <a:pt x="f1266" y="f379"/>
                  </a:lnTo>
                  <a:lnTo>
                    <a:pt x="f1267" y="f381"/>
                  </a:lnTo>
                  <a:lnTo>
                    <a:pt x="f1268" y="f383"/>
                  </a:lnTo>
                  <a:lnTo>
                    <a:pt x="f1269" y="f50"/>
                  </a:lnTo>
                  <a:lnTo>
                    <a:pt x="f1270" y="f58"/>
                  </a:lnTo>
                  <a:lnTo>
                    <a:pt x="f1271" y="f215"/>
                  </a:lnTo>
                  <a:lnTo>
                    <a:pt x="f1272" y="f388"/>
                  </a:lnTo>
                  <a:lnTo>
                    <a:pt x="f1273" y="f312"/>
                  </a:lnTo>
                  <a:lnTo>
                    <a:pt x="f1274" y="f391"/>
                  </a:lnTo>
                  <a:lnTo>
                    <a:pt x="f1273" y="f63"/>
                  </a:lnTo>
                  <a:lnTo>
                    <a:pt x="f1272" y="f306"/>
                  </a:lnTo>
                  <a:lnTo>
                    <a:pt x="f1270" y="f392"/>
                  </a:lnTo>
                  <a:lnTo>
                    <a:pt x="f1268" y="f9"/>
                  </a:lnTo>
                  <a:lnTo>
                    <a:pt x="f1267" y="f394"/>
                  </a:lnTo>
                  <a:lnTo>
                    <a:pt x="f1266" y="f38"/>
                  </a:lnTo>
                  <a:lnTo>
                    <a:pt x="f1275" y="f268"/>
                  </a:lnTo>
                  <a:lnTo>
                    <a:pt x="f1276" y="f397"/>
                  </a:lnTo>
                  <a:lnTo>
                    <a:pt x="f1277" y="f399"/>
                  </a:lnTo>
                  <a:lnTo>
                    <a:pt x="f1278" y="f292"/>
                  </a:lnTo>
                  <a:lnTo>
                    <a:pt x="f1279" y="f80"/>
                  </a:lnTo>
                  <a:lnTo>
                    <a:pt x="f1280" y="f287"/>
                  </a:lnTo>
                  <a:lnTo>
                    <a:pt x="f1281" y="f404"/>
                  </a:lnTo>
                  <a:lnTo>
                    <a:pt x="f1282" y="f406"/>
                  </a:lnTo>
                  <a:lnTo>
                    <a:pt x="f1216" y="f407"/>
                  </a:lnTo>
                  <a:lnTo>
                    <a:pt x="f1283" y="f409"/>
                  </a:lnTo>
                  <a:lnTo>
                    <a:pt x="f1284" y="f411"/>
                  </a:lnTo>
                  <a:lnTo>
                    <a:pt x="f1221" y="f412"/>
                  </a:lnTo>
                  <a:lnTo>
                    <a:pt x="f1222" y="f94"/>
                  </a:lnTo>
                  <a:lnTo>
                    <a:pt x="f1285" y="f414"/>
                  </a:lnTo>
                  <a:lnTo>
                    <a:pt x="f1286" y="f416"/>
                  </a:lnTo>
                  <a:lnTo>
                    <a:pt x="f1287" y="f116"/>
                  </a:lnTo>
                  <a:lnTo>
                    <a:pt x="f1288" y="f419"/>
                  </a:lnTo>
                  <a:lnTo>
                    <a:pt x="f1289" y="f112"/>
                  </a:lnTo>
                  <a:lnTo>
                    <a:pt x="f1290" y="f422"/>
                  </a:lnTo>
                  <a:lnTo>
                    <a:pt x="f1291" y="f106"/>
                  </a:lnTo>
                  <a:lnTo>
                    <a:pt x="f1292" y="f108"/>
                  </a:lnTo>
                  <a:lnTo>
                    <a:pt x="f1293" y="f108"/>
                  </a:lnTo>
                  <a:lnTo>
                    <a:pt x="f1294" y="f108"/>
                  </a:lnTo>
                  <a:lnTo>
                    <a:pt x="f1295" y="f106"/>
                  </a:lnTo>
                  <a:lnTo>
                    <a:pt x="f1296" y="f104"/>
                  </a:lnTo>
                  <a:lnTo>
                    <a:pt x="f1297" y="f102"/>
                  </a:lnTo>
                  <a:lnTo>
                    <a:pt x="f1298" y="f419"/>
                  </a:lnTo>
                  <a:lnTo>
                    <a:pt x="f1299" y="f20"/>
                  </a:lnTo>
                  <a:lnTo>
                    <a:pt x="f1300" y="f433"/>
                  </a:lnTo>
                  <a:lnTo>
                    <a:pt x="f1301" y="f435"/>
                  </a:lnTo>
                  <a:lnTo>
                    <a:pt x="f1302" y="f437"/>
                  </a:lnTo>
                  <a:lnTo>
                    <a:pt x="f1303" y="f439"/>
                  </a:lnTo>
                  <a:lnTo>
                    <a:pt x="f1304" y="f441"/>
                  </a:lnTo>
                  <a:lnTo>
                    <a:pt x="f1305" y="f443"/>
                  </a:lnTo>
                  <a:lnTo>
                    <a:pt x="f1306" y="f86"/>
                  </a:lnTo>
                  <a:lnTo>
                    <a:pt x="f1307" y="f446"/>
                  </a:lnTo>
                  <a:lnTo>
                    <a:pt x="f1308" y="f283"/>
                  </a:lnTo>
                  <a:lnTo>
                    <a:pt x="f1309" y="f449"/>
                  </a:lnTo>
                  <a:lnTo>
                    <a:pt x="f1310" y="f451"/>
                  </a:lnTo>
                  <a:lnTo>
                    <a:pt x="f1311" y="f453"/>
                  </a:lnTo>
                  <a:lnTo>
                    <a:pt x="f1312" y="f69"/>
                  </a:lnTo>
                  <a:lnTo>
                    <a:pt x="f1313" y="f139"/>
                  </a:lnTo>
                  <a:lnTo>
                    <a:pt x="f1314" y="f457"/>
                  </a:lnTo>
                  <a:lnTo>
                    <a:pt x="f1315" y="f459"/>
                  </a:lnTo>
                  <a:lnTo>
                    <a:pt x="f1316" y="f461"/>
                  </a:lnTo>
                  <a:lnTo>
                    <a:pt x="f1316" y="f462"/>
                  </a:lnTo>
                  <a:lnTo>
                    <a:pt x="f1316" y="f463"/>
                  </a:lnTo>
                  <a:lnTo>
                    <a:pt x="f1317" y="f258"/>
                  </a:lnTo>
                  <a:lnTo>
                    <a:pt x="f1315" y="f391"/>
                  </a:lnTo>
                  <a:lnTo>
                    <a:pt x="f1214" y="f308"/>
                  </a:lnTo>
                  <a:close/>
                  <a:moveTo>
                    <a:pt x="f1215" y="f465"/>
                  </a:moveTo>
                  <a:lnTo>
                    <a:pt x="f1318" y="f465"/>
                  </a:lnTo>
                  <a:lnTo>
                    <a:pt x="f1318" y="f467"/>
                  </a:lnTo>
                  <a:lnTo>
                    <a:pt x="f1319" y="f11"/>
                  </a:lnTo>
                  <a:lnTo>
                    <a:pt x="f1303" y="f457"/>
                  </a:lnTo>
                  <a:lnTo>
                    <a:pt x="f1320" y="f36"/>
                  </a:lnTo>
                  <a:lnTo>
                    <a:pt x="f1321" y="f470"/>
                  </a:lnTo>
                  <a:lnTo>
                    <a:pt x="f1302" y="f471"/>
                  </a:lnTo>
                  <a:lnTo>
                    <a:pt x="f1322" y="f473"/>
                  </a:lnTo>
                  <a:lnTo>
                    <a:pt x="f1323" y="f397"/>
                  </a:lnTo>
                  <a:lnTo>
                    <a:pt x="f1300" y="f272"/>
                  </a:lnTo>
                  <a:lnTo>
                    <a:pt x="f1324" y="f274"/>
                  </a:lnTo>
                  <a:lnTo>
                    <a:pt x="f1325" y="f290"/>
                  </a:lnTo>
                  <a:lnTo>
                    <a:pt x="f1326" y="f479"/>
                  </a:lnTo>
                  <a:lnTo>
                    <a:pt x="f1296" y="f283"/>
                  </a:lnTo>
                  <a:lnTo>
                    <a:pt x="f1327" y="f481"/>
                  </a:lnTo>
                  <a:lnTo>
                    <a:pt x="f1328" y="f483"/>
                  </a:lnTo>
                  <a:lnTo>
                    <a:pt x="f1329" y="f485"/>
                  </a:lnTo>
                  <a:lnTo>
                    <a:pt x="f1330" y="f483"/>
                  </a:lnTo>
                  <a:lnTo>
                    <a:pt x="f1331" y="f481"/>
                  </a:lnTo>
                  <a:lnTo>
                    <a:pt x="f1332" y="f283"/>
                  </a:lnTo>
                  <a:lnTo>
                    <a:pt x="f1333" y="f479"/>
                  </a:lnTo>
                  <a:lnTo>
                    <a:pt x="f1334" y="f290"/>
                  </a:lnTo>
                  <a:lnTo>
                    <a:pt x="f1335" y="f71"/>
                  </a:lnTo>
                  <a:lnTo>
                    <a:pt x="f1336" y="f294"/>
                  </a:lnTo>
                  <a:lnTo>
                    <a:pt x="f1337" y="f270"/>
                  </a:lnTo>
                  <a:lnTo>
                    <a:pt x="f1338" y="f495"/>
                  </a:lnTo>
                  <a:lnTo>
                    <a:pt x="f1256" y="f25"/>
                  </a:lnTo>
                  <a:lnTo>
                    <a:pt x="f1339" y="f497"/>
                  </a:lnTo>
                  <a:lnTo>
                    <a:pt x="f1340" y="f499"/>
                  </a:lnTo>
                  <a:lnTo>
                    <a:pt x="f1218" y="f457"/>
                  </a:lnTo>
                  <a:lnTo>
                    <a:pt x="f1257" y="f500"/>
                  </a:lnTo>
                  <a:lnTo>
                    <a:pt x="f1216" y="f467"/>
                  </a:lnTo>
                  <a:lnTo>
                    <a:pt x="f1215" y="f465"/>
                  </a:lnTo>
                  <a:close/>
                  <a:moveTo>
                    <a:pt x="f1341" y="f15"/>
                  </a:moveTo>
                  <a:lnTo>
                    <a:pt x="f1341" y="f503"/>
                  </a:lnTo>
                  <a:lnTo>
                    <a:pt x="f1341" y="f504"/>
                  </a:lnTo>
                  <a:lnTo>
                    <a:pt x="f1341" y="f506"/>
                  </a:lnTo>
                  <a:lnTo>
                    <a:pt x="f1342" y="f508"/>
                  </a:lnTo>
                  <a:lnTo>
                    <a:pt x="f1343" y="f20"/>
                  </a:lnTo>
                  <a:lnTo>
                    <a:pt x="f1344" y="f20"/>
                  </a:lnTo>
                  <a:lnTo>
                    <a:pt x="f1345" y="f512"/>
                  </a:lnTo>
                  <a:lnTo>
                    <a:pt x="f1346" y="f512"/>
                  </a:lnTo>
                  <a:lnTo>
                    <a:pt x="f1347" y="f77"/>
                  </a:lnTo>
                  <a:lnTo>
                    <a:pt x="f1348" y="f80"/>
                  </a:lnTo>
                  <a:lnTo>
                    <a:pt x="f1349" y="f279"/>
                  </a:lnTo>
                  <a:lnTo>
                    <a:pt x="f1350" y="f485"/>
                  </a:lnTo>
                  <a:lnTo>
                    <a:pt x="f1351" y="f86"/>
                  </a:lnTo>
                  <a:lnTo>
                    <a:pt x="f1352" y="f88"/>
                  </a:lnTo>
                  <a:lnTo>
                    <a:pt x="f1353" y="f90"/>
                  </a:lnTo>
                  <a:lnTo>
                    <a:pt x="f1354" y="f412"/>
                  </a:lnTo>
                  <a:lnTo>
                    <a:pt x="f1355" y="f121"/>
                  </a:lnTo>
                  <a:lnTo>
                    <a:pt x="f1356" y="f119"/>
                  </a:lnTo>
                  <a:lnTo>
                    <a:pt x="f1357" y="f20"/>
                  </a:lnTo>
                  <a:lnTo>
                    <a:pt x="f1358" y="f419"/>
                  </a:lnTo>
                  <a:lnTo>
                    <a:pt x="f1359" y="f112"/>
                  </a:lnTo>
                  <a:lnTo>
                    <a:pt x="f1360" y="f422"/>
                  </a:lnTo>
                  <a:lnTo>
                    <a:pt x="f1361" y="f108"/>
                  </a:lnTo>
                  <a:lnTo>
                    <a:pt x="f1362" y="f108"/>
                  </a:lnTo>
                  <a:lnTo>
                    <a:pt x="f1363" y="f106"/>
                  </a:lnTo>
                  <a:lnTo>
                    <a:pt x="f1364" y="f104"/>
                  </a:lnTo>
                  <a:lnTo>
                    <a:pt x="f1364" y="f133"/>
                  </a:lnTo>
                  <a:lnTo>
                    <a:pt x="f1365" y="f506"/>
                  </a:lnTo>
                  <a:lnTo>
                    <a:pt x="f1366" y="f80"/>
                  </a:lnTo>
                  <a:lnTo>
                    <a:pt x="f1367" y="f506"/>
                  </a:lnTo>
                  <a:lnTo>
                    <a:pt x="f1368" y="f133"/>
                  </a:lnTo>
                  <a:lnTo>
                    <a:pt x="f1369" y="f71"/>
                  </a:lnTo>
                  <a:lnTo>
                    <a:pt x="f1370" y="f451"/>
                  </a:lnTo>
                  <a:lnTo>
                    <a:pt x="f1371" y="f539"/>
                  </a:lnTo>
                  <a:lnTo>
                    <a:pt x="f1372" y="f270"/>
                  </a:lnTo>
                  <a:lnTo>
                    <a:pt x="f1353" y="f495"/>
                  </a:lnTo>
                  <a:lnTo>
                    <a:pt x="f1373" y="f25"/>
                  </a:lnTo>
                  <a:lnTo>
                    <a:pt x="f1351" y="f497"/>
                  </a:lnTo>
                  <a:lnTo>
                    <a:pt x="f1374" y="f36"/>
                  </a:lnTo>
                  <a:lnTo>
                    <a:pt x="f1375" y="f302"/>
                  </a:lnTo>
                  <a:lnTo>
                    <a:pt x="f1376" y="f11"/>
                  </a:lnTo>
                  <a:lnTo>
                    <a:pt x="f1377" y="f546"/>
                  </a:lnTo>
                  <a:lnTo>
                    <a:pt x="f1378" y="f306"/>
                  </a:lnTo>
                  <a:lnTo>
                    <a:pt x="f1379" y="f549"/>
                  </a:lnTo>
                  <a:lnTo>
                    <a:pt x="f1379" y="f551"/>
                  </a:lnTo>
                  <a:lnTo>
                    <a:pt x="f1379" y="f15"/>
                  </a:lnTo>
                  <a:lnTo>
                    <a:pt x="f1341" y="f15"/>
                  </a:lnTo>
                  <a:close/>
                  <a:moveTo>
                    <a:pt x="f1380" y="f555"/>
                  </a:moveTo>
                  <a:lnTo>
                    <a:pt x="f1381" y="f1382"/>
                  </a:lnTo>
                  <a:lnTo>
                    <a:pt x="f1381" y="f20"/>
                  </a:lnTo>
                  <a:lnTo>
                    <a:pt x="f1383" y="f20"/>
                  </a:lnTo>
                  <a:lnTo>
                    <a:pt x="f1383" y="f277"/>
                  </a:lnTo>
                  <a:lnTo>
                    <a:pt x="f1381" y="f277"/>
                  </a:lnTo>
                  <a:lnTo>
                    <a:pt x="f1381" y="f21"/>
                  </a:lnTo>
                  <a:lnTo>
                    <a:pt x="f1384" y="f1385"/>
                  </a:lnTo>
                  <a:lnTo>
                    <a:pt x="f1384" y="f1386"/>
                  </a:lnTo>
                  <a:lnTo>
                    <a:pt x="f1387" y="f381"/>
                  </a:lnTo>
                  <a:lnTo>
                    <a:pt x="f1388" y="f159"/>
                  </a:lnTo>
                  <a:lnTo>
                    <a:pt x="f1389" y="f1390"/>
                  </a:lnTo>
                  <a:lnTo>
                    <a:pt x="f1391" y="f223"/>
                  </a:lnTo>
                  <a:lnTo>
                    <a:pt x="f1392" y="f1393"/>
                  </a:lnTo>
                  <a:lnTo>
                    <a:pt x="f1394" y="f1395"/>
                  </a:lnTo>
                  <a:lnTo>
                    <a:pt x="f1396" y="f227"/>
                  </a:lnTo>
                  <a:lnTo>
                    <a:pt x="f1397" y="f373"/>
                  </a:lnTo>
                  <a:lnTo>
                    <a:pt x="f1398" y="f1399"/>
                  </a:lnTo>
                  <a:lnTo>
                    <a:pt x="f1400" y="f230"/>
                  </a:lnTo>
                  <a:lnTo>
                    <a:pt x="f1401" y="f210"/>
                  </a:lnTo>
                  <a:lnTo>
                    <a:pt x="f1402" y="f26"/>
                  </a:lnTo>
                  <a:lnTo>
                    <a:pt x="f1403" y="f167"/>
                  </a:lnTo>
                  <a:lnTo>
                    <a:pt x="f1404" y="f239"/>
                  </a:lnTo>
                  <a:lnTo>
                    <a:pt x="f1405" y="f167"/>
                  </a:lnTo>
                  <a:lnTo>
                    <a:pt x="f1406" y="f26"/>
                  </a:lnTo>
                  <a:lnTo>
                    <a:pt x="f1407" y="f210"/>
                  </a:lnTo>
                  <a:lnTo>
                    <a:pt x="f1408" y="f230"/>
                  </a:lnTo>
                  <a:lnTo>
                    <a:pt x="f1409" y="f47"/>
                  </a:lnTo>
                  <a:lnTo>
                    <a:pt x="f1410" y="f192"/>
                  </a:lnTo>
                  <a:lnTo>
                    <a:pt x="f1411" y="f188"/>
                  </a:lnTo>
                  <a:lnTo>
                    <a:pt x="f1412" y="f184"/>
                  </a:lnTo>
                  <a:lnTo>
                    <a:pt x="f1413" y="f186"/>
                  </a:lnTo>
                  <a:lnTo>
                    <a:pt x="f1414" y="f184"/>
                  </a:lnTo>
                  <a:lnTo>
                    <a:pt x="f1415" y="f188"/>
                  </a:lnTo>
                  <a:lnTo>
                    <a:pt x="f1384" y="f190"/>
                  </a:lnTo>
                  <a:lnTo>
                    <a:pt x="f1416" y="f180"/>
                  </a:lnTo>
                  <a:lnTo>
                    <a:pt x="f1417" y="f195"/>
                  </a:lnTo>
                  <a:lnTo>
                    <a:pt x="f1418" y="f358"/>
                  </a:lnTo>
                  <a:lnTo>
                    <a:pt x="f1419" y="f200"/>
                  </a:lnTo>
                  <a:lnTo>
                    <a:pt x="f1420" y="f51"/>
                  </a:lnTo>
                  <a:lnTo>
                    <a:pt x="f1421" y="f1422"/>
                  </a:lnTo>
                  <a:lnTo>
                    <a:pt x="f1423" y="f1424"/>
                  </a:lnTo>
                  <a:lnTo>
                    <a:pt x="f1425" y="f167"/>
                  </a:lnTo>
                  <a:lnTo>
                    <a:pt x="f1426" y="f1427"/>
                  </a:lnTo>
                  <a:lnTo>
                    <a:pt x="f1428" y="f869"/>
                  </a:lnTo>
                  <a:lnTo>
                    <a:pt x="f1429" y="f1430"/>
                  </a:lnTo>
                  <a:lnTo>
                    <a:pt x="f1380" y="f218"/>
                  </a:lnTo>
                  <a:lnTo>
                    <a:pt x="f1380" y="f250"/>
                  </a:lnTo>
                  <a:lnTo>
                    <a:pt x="f1380" y="f277"/>
                  </a:lnTo>
                  <a:lnTo>
                    <a:pt x="f1431" y="f277"/>
                  </a:lnTo>
                  <a:lnTo>
                    <a:pt x="f1431" y="f20"/>
                  </a:lnTo>
                  <a:lnTo>
                    <a:pt x="f1380" y="f20"/>
                  </a:lnTo>
                  <a:lnTo>
                    <a:pt x="f1380" y="f555"/>
                  </a:lnTo>
                  <a:close/>
                  <a:moveTo>
                    <a:pt x="f1432" y="f795"/>
                  </a:moveTo>
                  <a:lnTo>
                    <a:pt x="f1432" y="f1433"/>
                  </a:lnTo>
                  <a:lnTo>
                    <a:pt x="f1434" y="f1435"/>
                  </a:lnTo>
                  <a:lnTo>
                    <a:pt x="f1436" y="f28"/>
                  </a:lnTo>
                  <a:lnTo>
                    <a:pt x="f1437" y="f1438"/>
                  </a:lnTo>
                  <a:lnTo>
                    <a:pt x="f1439" y="f15"/>
                  </a:lnTo>
                  <a:lnTo>
                    <a:pt x="f1440" y="f15"/>
                  </a:lnTo>
                  <a:lnTo>
                    <a:pt x="f1441" y="f233"/>
                  </a:lnTo>
                  <a:lnTo>
                    <a:pt x="f1442" y="f233"/>
                  </a:lnTo>
                  <a:lnTo>
                    <a:pt x="f1443" y="f56"/>
                  </a:lnTo>
                  <a:lnTo>
                    <a:pt x="f1444" y="f55"/>
                  </a:lnTo>
                  <a:lnTo>
                    <a:pt x="f1445" y="f1446"/>
                  </a:lnTo>
                  <a:lnTo>
                    <a:pt x="f1447" y="f1448"/>
                  </a:lnTo>
                  <a:lnTo>
                    <a:pt x="f1449" y="f1450"/>
                  </a:lnTo>
                  <a:lnTo>
                    <a:pt x="f1451" y="f1452"/>
                  </a:lnTo>
                  <a:lnTo>
                    <a:pt x="f1453" y="f1454"/>
                  </a:lnTo>
                  <a:lnTo>
                    <a:pt x="f1455" y="f342"/>
                  </a:lnTo>
                  <a:lnTo>
                    <a:pt x="f1456" y="f354"/>
                  </a:lnTo>
                  <a:lnTo>
                    <a:pt x="f1457" y="f15"/>
                  </a:lnTo>
                  <a:lnTo>
                    <a:pt x="f1458" y="f192"/>
                  </a:lnTo>
                  <a:lnTo>
                    <a:pt x="f1459" y="f190"/>
                  </a:lnTo>
                  <a:lnTo>
                    <a:pt x="f1460" y="f188"/>
                  </a:lnTo>
                  <a:lnTo>
                    <a:pt x="f1461" y="f184"/>
                  </a:lnTo>
                  <a:lnTo>
                    <a:pt x="f1462" y="f184"/>
                  </a:lnTo>
                  <a:lnTo>
                    <a:pt x="f1463" y="f186"/>
                  </a:lnTo>
                  <a:lnTo>
                    <a:pt x="f1464" y="f184"/>
                  </a:lnTo>
                  <a:lnTo>
                    <a:pt x="f1465" y="f188"/>
                  </a:lnTo>
                  <a:lnTo>
                    <a:pt x="f1466" y="f851"/>
                  </a:lnTo>
                  <a:lnTo>
                    <a:pt x="f1467" y="f15"/>
                  </a:lnTo>
                  <a:lnTo>
                    <a:pt x="f1468" y="f356"/>
                  </a:lnTo>
                  <a:lnTo>
                    <a:pt x="f1469" y="f35"/>
                  </a:lnTo>
                  <a:lnTo>
                    <a:pt x="f1470" y="f362"/>
                  </a:lnTo>
                  <a:lnTo>
                    <a:pt x="f1471" y="f202"/>
                  </a:lnTo>
                  <a:lnTo>
                    <a:pt x="f1472" y="f53"/>
                  </a:lnTo>
                  <a:lnTo>
                    <a:pt x="f1473" y="f56"/>
                  </a:lnTo>
                  <a:lnTo>
                    <a:pt x="f1474" y="f26"/>
                  </a:lnTo>
                  <a:lnTo>
                    <a:pt x="f1475" y="f24"/>
                  </a:lnTo>
                  <a:lnTo>
                    <a:pt x="f1476" y="f956"/>
                  </a:lnTo>
                  <a:lnTo>
                    <a:pt x="f1477" y="f1478"/>
                  </a:lnTo>
                  <a:lnTo>
                    <a:pt x="f1479" y="f379"/>
                  </a:lnTo>
                  <a:lnTo>
                    <a:pt x="f1480" y="f1481"/>
                  </a:lnTo>
                  <a:lnTo>
                    <a:pt x="f1480" y="f1482"/>
                  </a:lnTo>
                  <a:lnTo>
                    <a:pt x="f1479" y="f1483"/>
                  </a:lnTo>
                  <a:lnTo>
                    <a:pt x="f1477" y="f878"/>
                  </a:lnTo>
                  <a:lnTo>
                    <a:pt x="f1484" y="f215"/>
                  </a:lnTo>
                  <a:lnTo>
                    <a:pt x="f1485" y="f1486"/>
                  </a:lnTo>
                  <a:lnTo>
                    <a:pt x="f1487" y="f1488"/>
                  </a:lnTo>
                  <a:lnTo>
                    <a:pt x="f1474" y="f212"/>
                  </a:lnTo>
                  <a:lnTo>
                    <a:pt x="f1489" y="f1490"/>
                  </a:lnTo>
                  <a:lnTo>
                    <a:pt x="f1491" y="f1492"/>
                  </a:lnTo>
                  <a:lnTo>
                    <a:pt x="f1493" y="f945"/>
                  </a:lnTo>
                  <a:lnTo>
                    <a:pt x="f1494" y="f1495"/>
                  </a:lnTo>
                  <a:lnTo>
                    <a:pt x="f1496" y="f886"/>
                  </a:lnTo>
                  <a:lnTo>
                    <a:pt x="f1497" y="f1498"/>
                  </a:lnTo>
                  <a:lnTo>
                    <a:pt x="f1499" y="f44"/>
                  </a:lnTo>
                  <a:lnTo>
                    <a:pt x="f1500" y="f1501"/>
                  </a:lnTo>
                  <a:lnTo>
                    <a:pt x="f1502" y="f1503"/>
                  </a:lnTo>
                  <a:lnTo>
                    <a:pt x="f1504" y="f549"/>
                  </a:lnTo>
                  <a:lnTo>
                    <a:pt x="f1505" y="f1506"/>
                  </a:lnTo>
                  <a:lnTo>
                    <a:pt x="f1507" y="f837"/>
                  </a:lnTo>
                  <a:lnTo>
                    <a:pt x="f1508" y="f795"/>
                  </a:lnTo>
                  <a:lnTo>
                    <a:pt x="f1509" y="f546"/>
                  </a:lnTo>
                  <a:lnTo>
                    <a:pt x="f1510" y="f304"/>
                  </a:lnTo>
                  <a:lnTo>
                    <a:pt x="f1511" y="f1512"/>
                  </a:lnTo>
                  <a:lnTo>
                    <a:pt x="f1513" y="f1512"/>
                  </a:lnTo>
                  <a:lnTo>
                    <a:pt x="f1513" y="f1514"/>
                  </a:lnTo>
                  <a:lnTo>
                    <a:pt x="f1515" y="f834"/>
                  </a:lnTo>
                  <a:lnTo>
                    <a:pt x="f1443" y="f27"/>
                  </a:lnTo>
                  <a:lnTo>
                    <a:pt x="f1516" y="f1517"/>
                  </a:lnTo>
                  <a:lnTo>
                    <a:pt x="f1518" y="f830"/>
                  </a:lnTo>
                  <a:lnTo>
                    <a:pt x="f1519" y="f805"/>
                  </a:lnTo>
                  <a:lnTo>
                    <a:pt x="f1520" y="f1521"/>
                  </a:lnTo>
                  <a:lnTo>
                    <a:pt x="f1522" y="f272"/>
                  </a:lnTo>
                  <a:lnTo>
                    <a:pt x="f1523" y="f292"/>
                  </a:lnTo>
                  <a:lnTo>
                    <a:pt x="f1524" y="f133"/>
                  </a:lnTo>
                  <a:lnTo>
                    <a:pt x="f1525" y="f812"/>
                  </a:lnTo>
                  <a:lnTo>
                    <a:pt x="f1526" y="f926"/>
                  </a:lnTo>
                  <a:lnTo>
                    <a:pt x="f1527" y="f82"/>
                  </a:lnTo>
                  <a:lnTo>
                    <a:pt x="f1528" y="f131"/>
                  </a:lnTo>
                  <a:lnTo>
                    <a:pt x="f1529" y="f481"/>
                  </a:lnTo>
                  <a:lnTo>
                    <a:pt x="f1459" y="f404"/>
                  </a:lnTo>
                  <a:lnTo>
                    <a:pt x="f1530" y="f404"/>
                  </a:lnTo>
                  <a:lnTo>
                    <a:pt x="f1531" y="f404"/>
                  </a:lnTo>
                  <a:lnTo>
                    <a:pt x="f1532" y="f1533"/>
                  </a:lnTo>
                  <a:lnTo>
                    <a:pt x="f1534" y="f283"/>
                  </a:lnTo>
                  <a:lnTo>
                    <a:pt x="f1535" y="f287"/>
                  </a:lnTo>
                  <a:lnTo>
                    <a:pt x="f1536" y="f742"/>
                  </a:lnTo>
                  <a:lnTo>
                    <a:pt x="f1537" y="f1538"/>
                  </a:lnTo>
                  <a:lnTo>
                    <a:pt x="f1539" y="f292"/>
                  </a:lnTo>
                  <a:lnTo>
                    <a:pt x="f1540" y="f272"/>
                  </a:lnTo>
                  <a:lnTo>
                    <a:pt x="f1494" y="f1541"/>
                  </a:lnTo>
                  <a:lnTo>
                    <a:pt x="f1542" y="f1543"/>
                  </a:lnTo>
                  <a:lnTo>
                    <a:pt x="f1544" y="f1545"/>
                  </a:lnTo>
                  <a:lnTo>
                    <a:pt x="f1546" y="f119"/>
                  </a:lnTo>
                  <a:lnTo>
                    <a:pt x="f1547" y="f20"/>
                  </a:lnTo>
                  <a:lnTo>
                    <a:pt x="f1548" y="f102"/>
                  </a:lnTo>
                  <a:lnTo>
                    <a:pt x="f1549" y="f422"/>
                  </a:lnTo>
                  <a:lnTo>
                    <a:pt x="f1550" y="f106"/>
                  </a:lnTo>
                  <a:lnTo>
                    <a:pt x="f1459" y="f108"/>
                  </a:lnTo>
                  <a:lnTo>
                    <a:pt x="f1551" y="f106"/>
                  </a:lnTo>
                  <a:lnTo>
                    <a:pt x="f1552" y="f104"/>
                  </a:lnTo>
                  <a:lnTo>
                    <a:pt x="f1524" y="f114"/>
                  </a:lnTo>
                  <a:lnTo>
                    <a:pt x="f1445" y="f1553"/>
                  </a:lnTo>
                  <a:lnTo>
                    <a:pt x="f1513" y="f414"/>
                  </a:lnTo>
                  <a:lnTo>
                    <a:pt x="f1440" y="f1554"/>
                  </a:lnTo>
                  <a:lnTo>
                    <a:pt x="f1555" y="f441"/>
                  </a:lnTo>
                  <a:lnTo>
                    <a:pt x="f1556" y="f73"/>
                  </a:lnTo>
                  <a:lnTo>
                    <a:pt x="f1557" y="f485"/>
                  </a:lnTo>
                  <a:lnTo>
                    <a:pt x="f1558" y="f277"/>
                  </a:lnTo>
                  <a:lnTo>
                    <a:pt x="f1559" y="f292"/>
                  </a:lnTo>
                  <a:lnTo>
                    <a:pt x="f1560" y="f270"/>
                  </a:lnTo>
                  <a:lnTo>
                    <a:pt x="f1561" y="f788"/>
                  </a:lnTo>
                  <a:lnTo>
                    <a:pt x="f1562" y="f939"/>
                  </a:lnTo>
                  <a:lnTo>
                    <a:pt x="f1563" y="f1564"/>
                  </a:lnTo>
                  <a:lnTo>
                    <a:pt x="f1432" y="f795"/>
                  </a:lnTo>
                  <a:close/>
                  <a:moveTo>
                    <a:pt x="f1513" y="f1565"/>
                  </a:moveTo>
                  <a:lnTo>
                    <a:pt x="f1513" y="f65"/>
                  </a:lnTo>
                  <a:lnTo>
                    <a:pt x="f1566" y="f65"/>
                  </a:lnTo>
                  <a:lnTo>
                    <a:pt x="f1567" y="f1568"/>
                  </a:lnTo>
                  <a:lnTo>
                    <a:pt x="f1569" y="f258"/>
                  </a:lnTo>
                  <a:lnTo>
                    <a:pt x="f1570" y="f944"/>
                  </a:lnTo>
                  <a:lnTo>
                    <a:pt x="f1571" y="f1572"/>
                  </a:lnTo>
                  <a:lnTo>
                    <a:pt x="f1508" y="f1573"/>
                  </a:lnTo>
                  <a:lnTo>
                    <a:pt x="f1574" y="f1575"/>
                  </a:lnTo>
                  <a:lnTo>
                    <a:pt x="f1576" y="f945"/>
                  </a:lnTo>
                  <a:lnTo>
                    <a:pt x="f1577" y="f1578"/>
                  </a:lnTo>
                  <a:lnTo>
                    <a:pt x="f1579" y="f312"/>
                  </a:lnTo>
                  <a:lnTo>
                    <a:pt x="f1547" y="f212"/>
                  </a:lnTo>
                  <a:lnTo>
                    <a:pt x="f1580" y="f253"/>
                  </a:lnTo>
                  <a:lnTo>
                    <a:pt x="f1504" y="f1581"/>
                  </a:lnTo>
                  <a:lnTo>
                    <a:pt x="f1582" y="f62"/>
                  </a:lnTo>
                  <a:lnTo>
                    <a:pt x="f1546" y="f950"/>
                  </a:lnTo>
                  <a:lnTo>
                    <a:pt x="f1583" y="f156"/>
                  </a:lnTo>
                  <a:lnTo>
                    <a:pt x="f1546" y="f1481"/>
                  </a:lnTo>
                  <a:lnTo>
                    <a:pt x="f1584" y="f1585"/>
                  </a:lnTo>
                  <a:lnTo>
                    <a:pt x="f1586" y="f1587"/>
                  </a:lnTo>
                  <a:lnTo>
                    <a:pt x="f1588" y="f1478"/>
                  </a:lnTo>
                  <a:lnTo>
                    <a:pt x="f1536" y="f869"/>
                  </a:lnTo>
                  <a:lnTo>
                    <a:pt x="f1589" y="f22"/>
                  </a:lnTo>
                  <a:lnTo>
                    <a:pt x="f1547" y="f227"/>
                  </a:lnTo>
                  <a:lnTo>
                    <a:pt x="f1535" y="f373"/>
                  </a:lnTo>
                  <a:lnTo>
                    <a:pt x="f1590" y="f242"/>
                  </a:lnTo>
                  <a:lnTo>
                    <a:pt x="f1591" y="f371"/>
                  </a:lnTo>
                  <a:lnTo>
                    <a:pt x="f1464" y="f167"/>
                  </a:lnTo>
                  <a:lnTo>
                    <a:pt x="f1576" y="f327"/>
                  </a:lnTo>
                  <a:lnTo>
                    <a:pt x="f1592" y="f369"/>
                  </a:lnTo>
                  <a:lnTo>
                    <a:pt x="f1593" y="f1594"/>
                  </a:lnTo>
                  <a:lnTo>
                    <a:pt x="f1595" y="f169"/>
                  </a:lnTo>
                  <a:lnTo>
                    <a:pt x="f1550" y="f169"/>
                  </a:lnTo>
                  <a:lnTo>
                    <a:pt x="f1530" y="f169"/>
                  </a:lnTo>
                  <a:lnTo>
                    <a:pt x="f1596" y="f208"/>
                  </a:lnTo>
                  <a:lnTo>
                    <a:pt x="f1570" y="f369"/>
                  </a:lnTo>
                  <a:lnTo>
                    <a:pt x="f1597" y="f233"/>
                  </a:lnTo>
                  <a:lnTo>
                    <a:pt x="f1598" y="f26"/>
                  </a:lnTo>
                  <a:lnTo>
                    <a:pt x="f1527" y="f230"/>
                  </a:lnTo>
                  <a:lnTo>
                    <a:pt x="f1599" y="f13"/>
                  </a:lnTo>
                  <a:lnTo>
                    <a:pt x="f1600" y="f958"/>
                  </a:lnTo>
                  <a:lnTo>
                    <a:pt x="f1601" y="f1602"/>
                  </a:lnTo>
                  <a:lnTo>
                    <a:pt x="f1449" y="f64"/>
                  </a:lnTo>
                  <a:lnTo>
                    <a:pt x="f1566" y="f245"/>
                  </a:lnTo>
                  <a:lnTo>
                    <a:pt x="f1522" y="f161"/>
                  </a:lnTo>
                  <a:lnTo>
                    <a:pt x="f1520" y="f1603"/>
                  </a:lnTo>
                  <a:lnTo>
                    <a:pt x="f1604" y="f1605"/>
                  </a:lnTo>
                  <a:lnTo>
                    <a:pt x="f1444" y="f1606"/>
                  </a:lnTo>
                  <a:lnTo>
                    <a:pt x="f1607" y="f383"/>
                  </a:lnTo>
                  <a:lnTo>
                    <a:pt x="f1608" y="f1609"/>
                  </a:lnTo>
                  <a:lnTo>
                    <a:pt x="f1443" y="f1610"/>
                  </a:lnTo>
                  <a:lnTo>
                    <a:pt x="f1515" y="f1611"/>
                  </a:lnTo>
                  <a:lnTo>
                    <a:pt x="f1513" y="f1565"/>
                  </a:lnTo>
                  <a:close/>
                  <a:moveTo>
                    <a:pt x="f1612" y="f15"/>
                  </a:moveTo>
                  <a:lnTo>
                    <a:pt x="f1613" y="f15"/>
                  </a:lnTo>
                  <a:lnTo>
                    <a:pt x="f1613" y="f20"/>
                  </a:lnTo>
                  <a:lnTo>
                    <a:pt x="f1612" y="f20"/>
                  </a:lnTo>
                  <a:lnTo>
                    <a:pt x="f1612" y="f15"/>
                  </a:lnTo>
                  <a:close/>
                  <a:moveTo>
                    <a:pt x="f1614" y="f555"/>
                  </a:moveTo>
                  <a:lnTo>
                    <a:pt x="f1615" y="f555"/>
                  </a:lnTo>
                  <a:lnTo>
                    <a:pt x="f1616" y="f558"/>
                  </a:lnTo>
                  <a:lnTo>
                    <a:pt x="f1617" y="f560"/>
                  </a:lnTo>
                  <a:lnTo>
                    <a:pt x="f1618" y="f562"/>
                  </a:lnTo>
                  <a:lnTo>
                    <a:pt x="f1619" y="f564"/>
                  </a:lnTo>
                  <a:lnTo>
                    <a:pt x="f1620" y="f566"/>
                  </a:lnTo>
                  <a:lnTo>
                    <a:pt x="f1621" y="f568"/>
                  </a:lnTo>
                  <a:lnTo>
                    <a:pt x="f1622" y="f570"/>
                  </a:lnTo>
                  <a:lnTo>
                    <a:pt x="f1623" y="f572"/>
                  </a:lnTo>
                  <a:lnTo>
                    <a:pt x="f1624" y="f574"/>
                  </a:lnTo>
                  <a:lnTo>
                    <a:pt x="f1625" y="f576"/>
                  </a:lnTo>
                  <a:lnTo>
                    <a:pt x="f1624" y="f577"/>
                  </a:lnTo>
                  <a:lnTo>
                    <a:pt x="f1623" y="f578"/>
                  </a:lnTo>
                  <a:lnTo>
                    <a:pt x="f1626" y="f579"/>
                  </a:lnTo>
                  <a:lnTo>
                    <a:pt x="f1627" y="f581"/>
                  </a:lnTo>
                  <a:lnTo>
                    <a:pt x="f1628" y="f582"/>
                  </a:lnTo>
                  <a:lnTo>
                    <a:pt x="f1629" y="f583"/>
                  </a:lnTo>
                  <a:lnTo>
                    <a:pt x="f1630" y="f585"/>
                  </a:lnTo>
                  <a:lnTo>
                    <a:pt x="f1631" y="f587"/>
                  </a:lnTo>
                  <a:lnTo>
                    <a:pt x="f1632" y="f589"/>
                  </a:lnTo>
                  <a:lnTo>
                    <a:pt x="f1633" y="f6"/>
                  </a:lnTo>
                  <a:lnTo>
                    <a:pt x="f1634" y="f589"/>
                  </a:lnTo>
                  <a:lnTo>
                    <a:pt x="f1635" y="f587"/>
                  </a:lnTo>
                  <a:lnTo>
                    <a:pt x="f1636" y="f585"/>
                  </a:lnTo>
                  <a:lnTo>
                    <a:pt x="f1637" y="f583"/>
                  </a:lnTo>
                  <a:lnTo>
                    <a:pt x="f1638" y="f582"/>
                  </a:lnTo>
                  <a:lnTo>
                    <a:pt x="f1639" y="f597"/>
                  </a:lnTo>
                  <a:lnTo>
                    <a:pt x="f1640" y="f579"/>
                  </a:lnTo>
                  <a:lnTo>
                    <a:pt x="f1641" y="f600"/>
                  </a:lnTo>
                  <a:lnTo>
                    <a:pt x="f1642" y="f577"/>
                  </a:lnTo>
                  <a:lnTo>
                    <a:pt x="f1642" y="f576"/>
                  </a:lnTo>
                  <a:lnTo>
                    <a:pt x="f1642" y="f574"/>
                  </a:lnTo>
                  <a:lnTo>
                    <a:pt x="f1641" y="f572"/>
                  </a:lnTo>
                  <a:lnTo>
                    <a:pt x="f1640" y="f570"/>
                  </a:lnTo>
                  <a:lnTo>
                    <a:pt x="f1639" y="f568"/>
                  </a:lnTo>
                  <a:lnTo>
                    <a:pt x="f1638" y="f566"/>
                  </a:lnTo>
                  <a:lnTo>
                    <a:pt x="f1637" y="f564"/>
                  </a:lnTo>
                  <a:lnTo>
                    <a:pt x="f1636" y="f562"/>
                  </a:lnTo>
                  <a:lnTo>
                    <a:pt x="f1635" y="f560"/>
                  </a:lnTo>
                  <a:lnTo>
                    <a:pt x="f1643" y="f604"/>
                  </a:lnTo>
                  <a:lnTo>
                    <a:pt x="f1644" y="f558"/>
                  </a:lnTo>
                  <a:lnTo>
                    <a:pt x="f1645" y="f558"/>
                  </a:lnTo>
                  <a:lnTo>
                    <a:pt x="f1614" y="f555"/>
                  </a:lnTo>
                  <a:close/>
                  <a:moveTo>
                    <a:pt x="f1646" y="f15"/>
                  </a:moveTo>
                  <a:lnTo>
                    <a:pt x="f1646" y="f740"/>
                  </a:lnTo>
                  <a:lnTo>
                    <a:pt x="f1646" y="f270"/>
                  </a:lnTo>
                  <a:lnTo>
                    <a:pt x="f1647" y="f742"/>
                  </a:lnTo>
                  <a:lnTo>
                    <a:pt x="f1648" y="f443"/>
                  </a:lnTo>
                  <a:lnTo>
                    <a:pt x="f1649" y="f20"/>
                  </a:lnTo>
                  <a:lnTo>
                    <a:pt x="f1650" y="f20"/>
                  </a:lnTo>
                  <a:lnTo>
                    <a:pt x="f1651" y="f274"/>
                  </a:lnTo>
                  <a:lnTo>
                    <a:pt x="f1652" y="f274"/>
                  </a:lnTo>
                  <a:lnTo>
                    <a:pt x="f1653" y="f290"/>
                  </a:lnTo>
                  <a:lnTo>
                    <a:pt x="f1654" y="f279"/>
                  </a:lnTo>
                  <a:lnTo>
                    <a:pt x="f1655" y="f483"/>
                  </a:lnTo>
                  <a:lnTo>
                    <a:pt x="f1656" y="f406"/>
                  </a:lnTo>
                  <a:lnTo>
                    <a:pt x="f1657" y="f407"/>
                  </a:lnTo>
                  <a:lnTo>
                    <a:pt x="f1658" y="f409"/>
                  </a:lnTo>
                  <a:lnTo>
                    <a:pt x="f1659" y="f411"/>
                  </a:lnTo>
                  <a:lnTo>
                    <a:pt x="f1660" y="f412"/>
                  </a:lnTo>
                  <a:lnTo>
                    <a:pt x="f1661" y="f121"/>
                  </a:lnTo>
                  <a:lnTo>
                    <a:pt x="f1662" y="f119"/>
                  </a:lnTo>
                  <a:lnTo>
                    <a:pt x="f1663" y="f20"/>
                  </a:lnTo>
                  <a:lnTo>
                    <a:pt x="f1664" y="f419"/>
                  </a:lnTo>
                  <a:lnTo>
                    <a:pt x="f1665" y="f112"/>
                  </a:lnTo>
                  <a:lnTo>
                    <a:pt x="f1666" y="f422"/>
                  </a:lnTo>
                  <a:lnTo>
                    <a:pt x="f1667" y="f108"/>
                  </a:lnTo>
                  <a:lnTo>
                    <a:pt x="f1668" y="f108"/>
                  </a:lnTo>
                  <a:lnTo>
                    <a:pt x="f1669" y="f106"/>
                  </a:lnTo>
                  <a:lnTo>
                    <a:pt x="f1670" y="f422"/>
                  </a:lnTo>
                  <a:lnTo>
                    <a:pt x="f1671" y="f102"/>
                  </a:lnTo>
                  <a:lnTo>
                    <a:pt x="f1672" y="f116"/>
                  </a:lnTo>
                  <a:lnTo>
                    <a:pt x="f1673" y="f433"/>
                  </a:lnTo>
                  <a:lnTo>
                    <a:pt x="f1674" y="f94"/>
                  </a:lnTo>
                  <a:lnTo>
                    <a:pt x="f1675" y="f439"/>
                  </a:lnTo>
                  <a:lnTo>
                    <a:pt x="f1676" y="f772"/>
                  </a:lnTo>
                  <a:lnTo>
                    <a:pt x="f1677" y="f774"/>
                  </a:lnTo>
                  <a:lnTo>
                    <a:pt x="f1678" y="f776"/>
                  </a:lnTo>
                  <a:lnTo>
                    <a:pt x="f1679" y="f485"/>
                  </a:lnTo>
                  <a:lnTo>
                    <a:pt x="f1680" y="f82"/>
                  </a:lnTo>
                  <a:lnTo>
                    <a:pt x="f1681" y="f449"/>
                  </a:lnTo>
                  <a:lnTo>
                    <a:pt x="f1682" y="f71"/>
                  </a:lnTo>
                  <a:lnTo>
                    <a:pt x="f1683" y="f782"/>
                  </a:lnTo>
                  <a:lnTo>
                    <a:pt x="f1684" y="f784"/>
                  </a:lnTo>
                  <a:lnTo>
                    <a:pt x="f1685" y="f786"/>
                  </a:lnTo>
                  <a:lnTo>
                    <a:pt x="f1686" y="f788"/>
                  </a:lnTo>
                  <a:lnTo>
                    <a:pt x="f1687" y="f740"/>
                  </a:lnTo>
                  <a:lnTo>
                    <a:pt x="f1688" y="f499"/>
                  </a:lnTo>
                  <a:lnTo>
                    <a:pt x="f1689" y="f11"/>
                  </a:lnTo>
                  <a:lnTo>
                    <a:pt x="f1690" y="f461"/>
                  </a:lnTo>
                  <a:lnTo>
                    <a:pt x="f1690" y="f15"/>
                  </a:lnTo>
                  <a:lnTo>
                    <a:pt x="f1691" y="f15"/>
                  </a:lnTo>
                  <a:lnTo>
                    <a:pt x="f1691" y="f794"/>
                  </a:lnTo>
                  <a:lnTo>
                    <a:pt x="f1692" y="f795"/>
                  </a:lnTo>
                  <a:lnTo>
                    <a:pt x="f1693" y="f392"/>
                  </a:lnTo>
                  <a:lnTo>
                    <a:pt x="f1694" y="f302"/>
                  </a:lnTo>
                  <a:lnTo>
                    <a:pt x="f1695" y="f799"/>
                  </a:lnTo>
                  <a:lnTo>
                    <a:pt x="f1696" y="f801"/>
                  </a:lnTo>
                  <a:lnTo>
                    <a:pt x="f1697" y="f803"/>
                  </a:lnTo>
                  <a:lnTo>
                    <a:pt x="f1698" y="f805"/>
                  </a:lnTo>
                  <a:lnTo>
                    <a:pt x="f1699" y="f10"/>
                  </a:lnTo>
                  <a:lnTo>
                    <a:pt x="f1700" y="f294"/>
                  </a:lnTo>
                  <a:lnTo>
                    <a:pt x="f1701" y="f809"/>
                  </a:lnTo>
                  <a:lnTo>
                    <a:pt x="f1702" y="f133"/>
                  </a:lnTo>
                  <a:lnTo>
                    <a:pt x="f1703" y="f812"/>
                  </a:lnTo>
                  <a:lnTo>
                    <a:pt x="f1704" y="f277"/>
                  </a:lnTo>
                  <a:lnTo>
                    <a:pt x="f1705" y="f287"/>
                  </a:lnTo>
                  <a:lnTo>
                    <a:pt x="f1706" y="f82"/>
                  </a:lnTo>
                  <a:lnTo>
                    <a:pt x="f1707" y="f82"/>
                  </a:lnTo>
                  <a:lnTo>
                    <a:pt x="f1708" y="f82"/>
                  </a:lnTo>
                  <a:lnTo>
                    <a:pt x="f1709" y="f279"/>
                  </a:lnTo>
                  <a:lnTo>
                    <a:pt x="f1710" y="f479"/>
                  </a:lnTo>
                  <a:lnTo>
                    <a:pt x="f1711" y="f742"/>
                  </a:lnTo>
                  <a:lnTo>
                    <a:pt x="f1662" y="f290"/>
                  </a:lnTo>
                  <a:lnTo>
                    <a:pt x="f1712" y="f133"/>
                  </a:lnTo>
                  <a:lnTo>
                    <a:pt x="f1713" y="f809"/>
                  </a:lnTo>
                  <a:lnTo>
                    <a:pt x="f1714" y="f825"/>
                  </a:lnTo>
                  <a:lnTo>
                    <a:pt x="f1659" y="f826"/>
                  </a:lnTo>
                  <a:lnTo>
                    <a:pt x="f1715" y="f453"/>
                  </a:lnTo>
                  <a:lnTo>
                    <a:pt x="f1716" y="f786"/>
                  </a:lnTo>
                  <a:lnTo>
                    <a:pt x="f1717" y="f830"/>
                  </a:lnTo>
                  <a:lnTo>
                    <a:pt x="f1656" y="f38"/>
                  </a:lnTo>
                  <a:lnTo>
                    <a:pt x="f1718" y="f470"/>
                  </a:lnTo>
                  <a:lnTo>
                    <a:pt x="f1719" y="f799"/>
                  </a:lnTo>
                  <a:lnTo>
                    <a:pt x="f1720" y="f834"/>
                  </a:lnTo>
                  <a:lnTo>
                    <a:pt x="f1721" y="f29"/>
                  </a:lnTo>
                  <a:lnTo>
                    <a:pt x="f1722" y="f392"/>
                  </a:lnTo>
                  <a:lnTo>
                    <a:pt x="f1723" y="f546"/>
                  </a:lnTo>
                  <a:lnTo>
                    <a:pt x="f1723" y="f837"/>
                  </a:lnTo>
                  <a:lnTo>
                    <a:pt x="f1723" y="f15"/>
                  </a:lnTo>
                  <a:lnTo>
                    <a:pt x="f1646" y="f15"/>
                  </a:lnTo>
                  <a:close/>
                  <a:moveTo>
                    <a:pt x="f1724" y="f555"/>
                  </a:moveTo>
                  <a:lnTo>
                    <a:pt x="f1725" y="f1382"/>
                  </a:lnTo>
                  <a:lnTo>
                    <a:pt x="f1725" y="f20"/>
                  </a:lnTo>
                  <a:lnTo>
                    <a:pt x="f1726" y="f20"/>
                  </a:lnTo>
                  <a:lnTo>
                    <a:pt x="f1726" y="f277"/>
                  </a:lnTo>
                  <a:lnTo>
                    <a:pt x="f1725" y="f277"/>
                  </a:lnTo>
                  <a:lnTo>
                    <a:pt x="f1725" y="f21"/>
                  </a:lnTo>
                  <a:lnTo>
                    <a:pt x="f1725" y="f1385"/>
                  </a:lnTo>
                  <a:lnTo>
                    <a:pt x="f1727" y="f1386"/>
                  </a:lnTo>
                  <a:lnTo>
                    <a:pt x="f1728" y="f381"/>
                  </a:lnTo>
                  <a:lnTo>
                    <a:pt x="f1729" y="f159"/>
                  </a:lnTo>
                  <a:lnTo>
                    <a:pt x="f1730" y="f1390"/>
                  </a:lnTo>
                  <a:lnTo>
                    <a:pt x="f1731" y="f223"/>
                  </a:lnTo>
                  <a:lnTo>
                    <a:pt x="f1732" y="f1393"/>
                  </a:lnTo>
                  <a:lnTo>
                    <a:pt x="f1733" y="f1395"/>
                  </a:lnTo>
                  <a:lnTo>
                    <a:pt x="f1734" y="f227"/>
                  </a:lnTo>
                  <a:lnTo>
                    <a:pt x="f1735" y="f373"/>
                  </a:lnTo>
                  <a:lnTo>
                    <a:pt x="f1736" y="f1399"/>
                  </a:lnTo>
                  <a:lnTo>
                    <a:pt x="f1737" y="f230"/>
                  </a:lnTo>
                  <a:lnTo>
                    <a:pt x="f1738" y="f210"/>
                  </a:lnTo>
                  <a:lnTo>
                    <a:pt x="f1739" y="f26"/>
                  </a:lnTo>
                  <a:lnTo>
                    <a:pt x="f1740" y="f167"/>
                  </a:lnTo>
                  <a:lnTo>
                    <a:pt x="f1741" y="f239"/>
                  </a:lnTo>
                  <a:lnTo>
                    <a:pt x="f1742" y="f167"/>
                  </a:lnTo>
                  <a:lnTo>
                    <a:pt x="f1743" y="f26"/>
                  </a:lnTo>
                  <a:lnTo>
                    <a:pt x="f1744" y="f210"/>
                  </a:lnTo>
                  <a:lnTo>
                    <a:pt x="f1745" y="f230"/>
                  </a:lnTo>
                  <a:lnTo>
                    <a:pt x="f1746" y="f47"/>
                  </a:lnTo>
                  <a:lnTo>
                    <a:pt x="f1747" y="f192"/>
                  </a:lnTo>
                  <a:lnTo>
                    <a:pt x="f1748" y="f188"/>
                  </a:lnTo>
                  <a:lnTo>
                    <a:pt x="f1741" y="f184"/>
                  </a:lnTo>
                  <a:lnTo>
                    <a:pt x="f1738" y="f186"/>
                  </a:lnTo>
                  <a:lnTo>
                    <a:pt x="f1749" y="f184"/>
                  </a:lnTo>
                  <a:lnTo>
                    <a:pt x="f1750" y="f188"/>
                  </a:lnTo>
                  <a:lnTo>
                    <a:pt x="f1725" y="f190"/>
                  </a:lnTo>
                  <a:lnTo>
                    <a:pt x="f1751" y="f180"/>
                  </a:lnTo>
                  <a:lnTo>
                    <a:pt x="f1752" y="f195"/>
                  </a:lnTo>
                  <a:lnTo>
                    <a:pt x="f1753" y="f358"/>
                  </a:lnTo>
                  <a:lnTo>
                    <a:pt x="f1754" y="f200"/>
                  </a:lnTo>
                  <a:lnTo>
                    <a:pt x="f1755" y="f51"/>
                  </a:lnTo>
                  <a:lnTo>
                    <a:pt x="f1756" y="f1422"/>
                  </a:lnTo>
                  <a:lnTo>
                    <a:pt x="f1757" y="f1424"/>
                  </a:lnTo>
                  <a:lnTo>
                    <a:pt x="f1758" y="f167"/>
                  </a:lnTo>
                  <a:lnTo>
                    <a:pt x="f1759" y="f1427"/>
                  </a:lnTo>
                  <a:lnTo>
                    <a:pt x="f1760" y="f869"/>
                  </a:lnTo>
                  <a:lnTo>
                    <a:pt x="f1761" y="f1430"/>
                  </a:lnTo>
                  <a:lnTo>
                    <a:pt x="f1762" y="f218"/>
                  </a:lnTo>
                  <a:lnTo>
                    <a:pt x="f1724" y="f250"/>
                  </a:lnTo>
                  <a:lnTo>
                    <a:pt x="f1724" y="f277"/>
                  </a:lnTo>
                  <a:lnTo>
                    <a:pt x="f1763" y="f277"/>
                  </a:lnTo>
                  <a:lnTo>
                    <a:pt x="f1763" y="f20"/>
                  </a:lnTo>
                  <a:lnTo>
                    <a:pt x="f1724" y="f20"/>
                  </a:lnTo>
                  <a:lnTo>
                    <a:pt x="f1724" y="f555"/>
                  </a:lnTo>
                  <a:close/>
                  <a:moveTo>
                    <a:pt x="f1764" y="f20"/>
                  </a:moveTo>
                  <a:lnTo>
                    <a:pt x="f1765" y="f20"/>
                  </a:lnTo>
                  <a:lnTo>
                    <a:pt x="f1766" y="f1767"/>
                  </a:lnTo>
                  <a:lnTo>
                    <a:pt x="f1768" y="f1581"/>
                  </a:lnTo>
                  <a:lnTo>
                    <a:pt x="f1769" y="f250"/>
                  </a:lnTo>
                  <a:lnTo>
                    <a:pt x="f1770" y="f1606"/>
                  </a:lnTo>
                  <a:lnTo>
                    <a:pt x="f1771" y="f1772"/>
                  </a:lnTo>
                  <a:lnTo>
                    <a:pt x="f1773" y="f1772"/>
                  </a:lnTo>
                  <a:lnTo>
                    <a:pt x="f1774" y="f1585"/>
                  </a:lnTo>
                  <a:lnTo>
                    <a:pt x="f1775" y="f1776"/>
                  </a:lnTo>
                  <a:lnTo>
                    <a:pt x="f1777" y="f52"/>
                  </a:lnTo>
                  <a:lnTo>
                    <a:pt x="f1778" y="f1779"/>
                  </a:lnTo>
                  <a:lnTo>
                    <a:pt x="f1780" y="f20"/>
                  </a:lnTo>
                  <a:lnTo>
                    <a:pt x="f1781" y="f20"/>
                  </a:lnTo>
                  <a:lnTo>
                    <a:pt x="f1782" y="f1482"/>
                  </a:lnTo>
                  <a:lnTo>
                    <a:pt x="f1783" y="f1784"/>
                  </a:lnTo>
                  <a:lnTo>
                    <a:pt x="f1785" y="f59"/>
                  </a:lnTo>
                  <a:lnTo>
                    <a:pt x="f1786" y="f1787"/>
                  </a:lnTo>
                  <a:lnTo>
                    <a:pt x="f1788" y="f33"/>
                  </a:lnTo>
                  <a:lnTo>
                    <a:pt x="f1778" y="f47"/>
                  </a:lnTo>
                  <a:lnTo>
                    <a:pt x="f1777" y="f1789"/>
                  </a:lnTo>
                  <a:lnTo>
                    <a:pt x="f1775" y="f1790"/>
                  </a:lnTo>
                  <a:lnTo>
                    <a:pt x="f1791" y="f1792"/>
                  </a:lnTo>
                  <a:lnTo>
                    <a:pt x="f1793" y="f1794"/>
                  </a:lnTo>
                  <a:lnTo>
                    <a:pt x="f1795" y="f1796"/>
                  </a:lnTo>
                  <a:lnTo>
                    <a:pt x="f1797" y="f1798"/>
                  </a:lnTo>
                  <a:lnTo>
                    <a:pt x="f1799" y="f1800"/>
                  </a:lnTo>
                  <a:lnTo>
                    <a:pt x="f1801" y="f1802"/>
                  </a:lnTo>
                  <a:lnTo>
                    <a:pt x="f1803" y="f1804"/>
                  </a:lnTo>
                  <a:lnTo>
                    <a:pt x="f1805" y="f1806"/>
                  </a:lnTo>
                  <a:lnTo>
                    <a:pt x="f1807" y="f1808"/>
                  </a:lnTo>
                  <a:lnTo>
                    <a:pt x="f1809" y="f42"/>
                  </a:lnTo>
                  <a:lnTo>
                    <a:pt x="f1810" y="f1811"/>
                  </a:lnTo>
                  <a:lnTo>
                    <a:pt x="f1812" y="f1813"/>
                  </a:lnTo>
                  <a:lnTo>
                    <a:pt x="f1814" y="f1815"/>
                  </a:lnTo>
                  <a:lnTo>
                    <a:pt x="f1816" y="f1817"/>
                  </a:lnTo>
                  <a:lnTo>
                    <a:pt x="f1818" y="f1819"/>
                  </a:lnTo>
                  <a:lnTo>
                    <a:pt x="f1820" y="f1821"/>
                  </a:lnTo>
                  <a:lnTo>
                    <a:pt x="f1822" y="f8"/>
                  </a:lnTo>
                  <a:lnTo>
                    <a:pt x="f1823" y="f1824"/>
                  </a:lnTo>
                  <a:lnTo>
                    <a:pt x="f1825" y="f1826"/>
                  </a:lnTo>
                  <a:lnTo>
                    <a:pt x="f1827" y="f1828"/>
                  </a:lnTo>
                  <a:lnTo>
                    <a:pt x="f1829" y="f1800"/>
                  </a:lnTo>
                  <a:lnTo>
                    <a:pt x="f1830" y="f1798"/>
                  </a:lnTo>
                  <a:lnTo>
                    <a:pt x="f1831" y="f1832"/>
                  </a:lnTo>
                  <a:lnTo>
                    <a:pt x="f1833" y="f1834"/>
                  </a:lnTo>
                  <a:lnTo>
                    <a:pt x="f1835" y="f1794"/>
                  </a:lnTo>
                  <a:lnTo>
                    <a:pt x="f1836" y="f1837"/>
                  </a:lnTo>
                  <a:lnTo>
                    <a:pt x="f1838" y="f1839"/>
                  </a:lnTo>
                  <a:lnTo>
                    <a:pt x="f1840" y="f1841"/>
                  </a:lnTo>
                  <a:lnTo>
                    <a:pt x="f1842" y="f1843"/>
                  </a:lnTo>
                  <a:lnTo>
                    <a:pt x="f1844" y="f190"/>
                  </a:lnTo>
                  <a:lnTo>
                    <a:pt x="f1845" y="f356"/>
                  </a:lnTo>
                  <a:lnTo>
                    <a:pt x="f1846" y="f857"/>
                  </a:lnTo>
                  <a:lnTo>
                    <a:pt x="f1845" y="f1438"/>
                  </a:lnTo>
                  <a:lnTo>
                    <a:pt x="f1803" y="f30"/>
                  </a:lnTo>
                  <a:lnTo>
                    <a:pt x="f1764" y="f20"/>
                  </a:lnTo>
                  <a:close/>
                  <a:moveTo>
                    <a:pt x="f1847" y="f186"/>
                  </a:moveTo>
                  <a:lnTo>
                    <a:pt x="f1848" y="f186"/>
                  </a:lnTo>
                  <a:lnTo>
                    <a:pt x="f1849" y="f184"/>
                  </a:lnTo>
                  <a:lnTo>
                    <a:pt x="f1850" y="f184"/>
                  </a:lnTo>
                  <a:lnTo>
                    <a:pt x="f1851" y="f188"/>
                  </a:lnTo>
                  <a:lnTo>
                    <a:pt x="f1852" y="f190"/>
                  </a:lnTo>
                  <a:lnTo>
                    <a:pt x="f1853" y="f192"/>
                  </a:lnTo>
                  <a:lnTo>
                    <a:pt x="f1854" y="f15"/>
                  </a:lnTo>
                  <a:lnTo>
                    <a:pt x="f1855" y="f354"/>
                  </a:lnTo>
                  <a:lnTo>
                    <a:pt x="f1856" y="f342"/>
                  </a:lnTo>
                  <a:lnTo>
                    <a:pt x="f1857" y="f1454"/>
                  </a:lnTo>
                  <a:lnTo>
                    <a:pt x="f1858" y="f360"/>
                  </a:lnTo>
                  <a:lnTo>
                    <a:pt x="f1859" y="f362"/>
                  </a:lnTo>
                  <a:lnTo>
                    <a:pt x="f1860" y="f51"/>
                  </a:lnTo>
                  <a:lnTo>
                    <a:pt x="f1861" y="f204"/>
                  </a:lnTo>
                  <a:lnTo>
                    <a:pt x="f1862" y="f28"/>
                  </a:lnTo>
                  <a:lnTo>
                    <a:pt x="f1862" y="f235"/>
                  </a:lnTo>
                  <a:lnTo>
                    <a:pt x="f1861" y="f210"/>
                  </a:lnTo>
                  <a:lnTo>
                    <a:pt x="f1863" y="f242"/>
                  </a:lnTo>
                  <a:lnTo>
                    <a:pt x="f1860" y="f1427"/>
                  </a:lnTo>
                  <a:lnTo>
                    <a:pt x="f1864" y="f164"/>
                  </a:lnTo>
                  <a:lnTo>
                    <a:pt x="f1858" y="f22"/>
                  </a:lnTo>
                  <a:lnTo>
                    <a:pt x="f1857" y="f163"/>
                  </a:lnTo>
                  <a:lnTo>
                    <a:pt x="f1865" y="f245"/>
                  </a:lnTo>
                  <a:lnTo>
                    <a:pt x="f1866" y="f1478"/>
                  </a:lnTo>
                  <a:lnTo>
                    <a:pt x="f1867" y="f1868"/>
                  </a:lnTo>
                  <a:lnTo>
                    <a:pt x="f1869" y="f1870"/>
                  </a:lnTo>
                  <a:lnTo>
                    <a:pt x="f1871" y="f1587"/>
                  </a:lnTo>
                  <a:lnTo>
                    <a:pt x="f1872" y="f1430"/>
                  </a:lnTo>
                  <a:lnTo>
                    <a:pt x="f1873" y="f379"/>
                  </a:lnTo>
                  <a:lnTo>
                    <a:pt x="f1874" y="f159"/>
                  </a:lnTo>
                  <a:lnTo>
                    <a:pt x="f1875" y="f159"/>
                  </a:lnTo>
                  <a:lnTo>
                    <a:pt x="f1876" y="f159"/>
                  </a:lnTo>
                  <a:lnTo>
                    <a:pt x="f1877" y="f379"/>
                  </a:lnTo>
                  <a:lnTo>
                    <a:pt x="f1878" y="f1430"/>
                  </a:lnTo>
                  <a:lnTo>
                    <a:pt x="f1879" y="f1587"/>
                  </a:lnTo>
                  <a:lnTo>
                    <a:pt x="f1880" y="f1870"/>
                  </a:lnTo>
                  <a:lnTo>
                    <a:pt x="f1881" y="f1868"/>
                  </a:lnTo>
                  <a:lnTo>
                    <a:pt x="f1882" y="f1478"/>
                  </a:lnTo>
                  <a:lnTo>
                    <a:pt x="f1883" y="f245"/>
                  </a:lnTo>
                  <a:lnTo>
                    <a:pt x="f1884" y="f163"/>
                  </a:lnTo>
                  <a:lnTo>
                    <a:pt x="f1885" y="f956"/>
                  </a:lnTo>
                  <a:lnTo>
                    <a:pt x="f1886" y="f164"/>
                  </a:lnTo>
                  <a:lnTo>
                    <a:pt x="f1887" y="f1427"/>
                  </a:lnTo>
                  <a:lnTo>
                    <a:pt x="f1888" y="f1399"/>
                  </a:lnTo>
                  <a:lnTo>
                    <a:pt x="f1889" y="f210"/>
                  </a:lnTo>
                  <a:lnTo>
                    <a:pt x="f7" y="f235"/>
                  </a:lnTo>
                  <a:lnTo>
                    <a:pt x="f7" y="f28"/>
                  </a:lnTo>
                  <a:lnTo>
                    <a:pt x="f1889" y="f204"/>
                  </a:lnTo>
                  <a:lnTo>
                    <a:pt x="f1887" y="f51"/>
                  </a:lnTo>
                  <a:lnTo>
                    <a:pt x="f1886" y="f362"/>
                  </a:lnTo>
                  <a:lnTo>
                    <a:pt x="f1885" y="f360"/>
                  </a:lnTo>
                  <a:lnTo>
                    <a:pt x="f1884" y="f1454"/>
                  </a:lnTo>
                  <a:lnTo>
                    <a:pt x="f1883" y="f342"/>
                  </a:lnTo>
                  <a:lnTo>
                    <a:pt x="f1882" y="f354"/>
                  </a:lnTo>
                  <a:lnTo>
                    <a:pt x="f1881" y="f15"/>
                  </a:lnTo>
                  <a:lnTo>
                    <a:pt x="f1880" y="f192"/>
                  </a:lnTo>
                  <a:lnTo>
                    <a:pt x="f1879" y="f190"/>
                  </a:lnTo>
                  <a:lnTo>
                    <a:pt x="f1878" y="f188"/>
                  </a:lnTo>
                  <a:lnTo>
                    <a:pt x="f1890" y="f184"/>
                  </a:lnTo>
                  <a:lnTo>
                    <a:pt x="f1891" y="f184"/>
                  </a:lnTo>
                  <a:lnTo>
                    <a:pt x="f1847" y="f186"/>
                  </a:lnTo>
                  <a:close/>
                </a:path>
              </a:pathLst>
            </a:custGeom>
            <a:solidFill>
              <a:srgbClr val="7D99CA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" pitchFamily="2"/>
                <a:cs typeface="Arial" pitchFamily="2"/>
              </a:endParaRPr>
            </a:p>
          </p:txBody>
        </p:sp>
      </p:grpSp>
      <p:sp>
        <p:nvSpPr>
          <p:cNvPr id="11" name="AutoShape 3"/>
          <p:cNvSpPr/>
          <p:nvPr/>
        </p:nvSpPr>
        <p:spPr>
          <a:xfrm>
            <a:off x="0" y="3809880"/>
            <a:ext cx="9144000" cy="10573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pic>
        <p:nvPicPr>
          <p:cNvPr id="12" name="Picture 2"/>
          <p:cNvPicPr>
            <a:picLocks noChangeAspect="1"/>
          </p:cNvPicPr>
          <p:nvPr/>
        </p:nvPicPr>
        <p:blipFill>
          <a:blip r:embed="rId13">
            <a:lum bright="-50000"/>
            <a:alphaModFix/>
          </a:blip>
          <a:srcRect/>
          <a:stretch>
            <a:fillRect/>
          </a:stretch>
        </p:blipFill>
        <p:spPr>
          <a:xfrm>
            <a:off x="0" y="0"/>
            <a:ext cx="1244520" cy="106668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Rectangle 14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56BBED"/>
              </a:gs>
              <a:gs pos="100000">
                <a:srgbClr val="0067AC"/>
              </a:gs>
            </a:gsLst>
            <a:lin ang="9120000"/>
          </a:gra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14" name="Rectangle 56"/>
          <p:cNvSpPr/>
          <p:nvPr/>
        </p:nvSpPr>
        <p:spPr>
          <a:xfrm>
            <a:off x="0" y="1976400"/>
            <a:ext cx="9144000" cy="8477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67A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grpSp>
        <p:nvGrpSpPr>
          <p:cNvPr id="15" name="Group 16"/>
          <p:cNvGrpSpPr/>
          <p:nvPr/>
        </p:nvGrpSpPr>
        <p:grpSpPr>
          <a:xfrm>
            <a:off x="423720" y="428760"/>
            <a:ext cx="3262320" cy="376200"/>
            <a:chOff x="423720" y="428760"/>
            <a:chExt cx="3262320" cy="376200"/>
          </a:xfrm>
        </p:grpSpPr>
        <p:sp>
          <p:nvSpPr>
            <p:cNvPr id="16" name="AutoShape 4"/>
            <p:cNvSpPr/>
            <p:nvPr/>
          </p:nvSpPr>
          <p:spPr>
            <a:xfrm>
              <a:off x="423720" y="428760"/>
              <a:ext cx="3262320" cy="376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17" name="Freeform 6"/>
            <p:cNvSpPr/>
            <p:nvPr/>
          </p:nvSpPr>
          <p:spPr>
            <a:xfrm>
              <a:off x="2193840" y="428760"/>
              <a:ext cx="733679" cy="1267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691"/>
                <a:gd name="f7" fmla="val 641"/>
                <a:gd name="f8" fmla="val 3288"/>
                <a:gd name="f9" fmla="val 601"/>
                <a:gd name="f10" fmla="val 3302"/>
                <a:gd name="f11" fmla="val 609"/>
                <a:gd name="f12" fmla="val 3319"/>
                <a:gd name="f13" fmla="val 616"/>
                <a:gd name="f14" fmla="val 3338"/>
                <a:gd name="f15" fmla="val 622"/>
                <a:gd name="f16" fmla="val 3360"/>
                <a:gd name="f17" fmla="val 629"/>
                <a:gd name="f18" fmla="val 3382"/>
                <a:gd name="f19" fmla="val 634"/>
                <a:gd name="f20" fmla="val 3406"/>
                <a:gd name="f21" fmla="val 637"/>
                <a:gd name="f22" fmla="val 3431"/>
                <a:gd name="f23" fmla="val 640"/>
                <a:gd name="f24" fmla="val 3455"/>
                <a:gd name="f25" fmla="val 3484"/>
                <a:gd name="f26" fmla="val 3511"/>
                <a:gd name="f27" fmla="val 3524"/>
                <a:gd name="f28" fmla="val 635"/>
                <a:gd name="f29" fmla="val 3536"/>
                <a:gd name="f30" fmla="val 632"/>
                <a:gd name="f31" fmla="val 3548"/>
                <a:gd name="f32" fmla="val 3559"/>
                <a:gd name="f33" fmla="val 625"/>
                <a:gd name="f34" fmla="val 3570"/>
                <a:gd name="f35" fmla="val 621"/>
                <a:gd name="f36" fmla="val 3581"/>
                <a:gd name="f37" fmla="val 617"/>
                <a:gd name="f38" fmla="val 3590"/>
                <a:gd name="f39" fmla="val 613"/>
                <a:gd name="f40" fmla="val 3600"/>
                <a:gd name="f41" fmla="val 608"/>
                <a:gd name="f42" fmla="val 3608"/>
                <a:gd name="f43" fmla="val 603"/>
                <a:gd name="f44" fmla="val 3618"/>
                <a:gd name="f45" fmla="val 597"/>
                <a:gd name="f46" fmla="val 3625"/>
                <a:gd name="f47" fmla="val 591"/>
                <a:gd name="f48" fmla="val 3633"/>
                <a:gd name="f49" fmla="val 584"/>
                <a:gd name="f50" fmla="val 3639"/>
                <a:gd name="f51" fmla="val 578"/>
                <a:gd name="f52" fmla="val 3646"/>
                <a:gd name="f53" fmla="val 571"/>
                <a:gd name="f54" fmla="val 3653"/>
                <a:gd name="f55" fmla="val 564"/>
                <a:gd name="f56" fmla="val 3658"/>
                <a:gd name="f57" fmla="val 557"/>
                <a:gd name="f58" fmla="val 3668"/>
                <a:gd name="f59" fmla="val 541"/>
                <a:gd name="f60" fmla="val 3676"/>
                <a:gd name="f61" fmla="val 526"/>
                <a:gd name="f62" fmla="val 3682"/>
                <a:gd name="f63" fmla="val 508"/>
                <a:gd name="f64" fmla="val 3687"/>
                <a:gd name="f65" fmla="val 491"/>
                <a:gd name="f66" fmla="val 3690"/>
                <a:gd name="f67" fmla="val 472"/>
                <a:gd name="f68" fmla="val 454"/>
                <a:gd name="f69" fmla="val 437"/>
                <a:gd name="f70" fmla="val 3688"/>
                <a:gd name="f71" fmla="val 422"/>
                <a:gd name="f72" fmla="val 3684"/>
                <a:gd name="f73" fmla="val 407"/>
                <a:gd name="f74" fmla="val 3680"/>
                <a:gd name="f75" fmla="val 393"/>
                <a:gd name="f76" fmla="val 3675"/>
                <a:gd name="f77" fmla="val 380"/>
                <a:gd name="f78" fmla="val 367"/>
                <a:gd name="f79" fmla="val 3660"/>
                <a:gd name="f80" fmla="val 355"/>
                <a:gd name="f81" fmla="val 3651"/>
                <a:gd name="f82" fmla="val 344"/>
                <a:gd name="f83" fmla="val 3640"/>
                <a:gd name="f84" fmla="val 332"/>
                <a:gd name="f85" fmla="val 3629"/>
                <a:gd name="f86" fmla="val 322"/>
                <a:gd name="f87" fmla="val 3616"/>
                <a:gd name="f88" fmla="val 313"/>
                <a:gd name="f89" fmla="val 3601"/>
                <a:gd name="f90" fmla="val 303"/>
                <a:gd name="f91" fmla="val 3586"/>
                <a:gd name="f92" fmla="val 294"/>
                <a:gd name="f93" fmla="val 3568"/>
                <a:gd name="f94" fmla="val 286"/>
                <a:gd name="f95" fmla="val 3550"/>
                <a:gd name="f96" fmla="val 278"/>
                <a:gd name="f97" fmla="val 3530"/>
                <a:gd name="f98" fmla="val 270"/>
                <a:gd name="f99" fmla="val 3502"/>
                <a:gd name="f100" fmla="val 258"/>
                <a:gd name="f101" fmla="val 3477"/>
                <a:gd name="f102" fmla="val 247"/>
                <a:gd name="f103" fmla="val 3467"/>
                <a:gd name="f104" fmla="val 242"/>
                <a:gd name="f105" fmla="val 3457"/>
                <a:gd name="f106" fmla="val 236"/>
                <a:gd name="f107" fmla="val 3448"/>
                <a:gd name="f108" fmla="val 230"/>
                <a:gd name="f109" fmla="val 3441"/>
                <a:gd name="f110" fmla="val 224"/>
                <a:gd name="f111" fmla="val 3434"/>
                <a:gd name="f112" fmla="val 219"/>
                <a:gd name="f113" fmla="val 3428"/>
                <a:gd name="f114" fmla="val 213"/>
                <a:gd name="f115" fmla="val 3423"/>
                <a:gd name="f116" fmla="val 206"/>
                <a:gd name="f117" fmla="val 3419"/>
                <a:gd name="f118" fmla="val 200"/>
                <a:gd name="f119" fmla="val 3416"/>
                <a:gd name="f120" fmla="val 192"/>
                <a:gd name="f121" fmla="val 3414"/>
                <a:gd name="f122" fmla="val 184"/>
                <a:gd name="f123" fmla="val 3412"/>
                <a:gd name="f124" fmla="val 177"/>
                <a:gd name="f125" fmla="val 168"/>
                <a:gd name="f126" fmla="val 162"/>
                <a:gd name="f127" fmla="val 3413"/>
                <a:gd name="f128" fmla="val 154"/>
                <a:gd name="f129" fmla="val 3415"/>
                <a:gd name="f130" fmla="val 147"/>
                <a:gd name="f131" fmla="val 3418"/>
                <a:gd name="f132" fmla="val 141"/>
                <a:gd name="f133" fmla="val 3421"/>
                <a:gd name="f134" fmla="val 135"/>
                <a:gd name="f135" fmla="val 3426"/>
                <a:gd name="f136" fmla="val 129"/>
                <a:gd name="f137" fmla="val 122"/>
                <a:gd name="f138" fmla="val 3437"/>
                <a:gd name="f139" fmla="val 117"/>
                <a:gd name="f140" fmla="val 3443"/>
                <a:gd name="f141" fmla="val 112"/>
                <a:gd name="f142" fmla="val 3450"/>
                <a:gd name="f143" fmla="val 107"/>
                <a:gd name="f144" fmla="val 3459"/>
                <a:gd name="f145" fmla="val 103"/>
                <a:gd name="f146" fmla="val 3469"/>
                <a:gd name="f147" fmla="val 100"/>
                <a:gd name="f148" fmla="val 3479"/>
                <a:gd name="f149" fmla="val 97"/>
                <a:gd name="f150" fmla="val 3489"/>
                <a:gd name="f151" fmla="val 95"/>
                <a:gd name="f152" fmla="val 94"/>
                <a:gd name="f153" fmla="val 3515"/>
                <a:gd name="f154" fmla="val 3535"/>
                <a:gd name="f155" fmla="val 3555"/>
                <a:gd name="f156" fmla="val 96"/>
                <a:gd name="f157" fmla="val 3573"/>
                <a:gd name="f158" fmla="val 104"/>
                <a:gd name="f159" fmla="val 3604"/>
                <a:gd name="f160" fmla="val 108"/>
                <a:gd name="f161" fmla="val 113"/>
                <a:gd name="f162" fmla="val 118"/>
                <a:gd name="f163" fmla="val 3638"/>
                <a:gd name="f164" fmla="val 3666"/>
                <a:gd name="f165" fmla="val 31"/>
                <a:gd name="f166" fmla="val 25"/>
                <a:gd name="f167" fmla="val 20"/>
                <a:gd name="f168" fmla="val 3622"/>
                <a:gd name="f169" fmla="val 14"/>
                <a:gd name="f170" fmla="val 9"/>
                <a:gd name="f171" fmla="val 3585"/>
                <a:gd name="f172" fmla="val 6"/>
                <a:gd name="f173" fmla="val 3564"/>
                <a:gd name="f174" fmla="val 3"/>
                <a:gd name="f175" fmla="val 3542"/>
                <a:gd name="f176" fmla="val 1"/>
                <a:gd name="f177" fmla="val 3517"/>
                <a:gd name="f178" fmla="val 3492"/>
                <a:gd name="f179" fmla="val 4"/>
                <a:gd name="f180" fmla="val 3447"/>
                <a:gd name="f181" fmla="val 8"/>
                <a:gd name="f182" fmla="val 22"/>
                <a:gd name="f183" fmla="val 3389"/>
                <a:gd name="f184" fmla="val 30"/>
                <a:gd name="f185" fmla="val 3372"/>
                <a:gd name="f186" fmla="val 40"/>
                <a:gd name="f187" fmla="val 3357"/>
                <a:gd name="f188" fmla="val 51"/>
                <a:gd name="f189" fmla="val 3343"/>
                <a:gd name="f190" fmla="val 64"/>
                <a:gd name="f191" fmla="val 3331"/>
                <a:gd name="f192" fmla="val 77"/>
                <a:gd name="f193" fmla="val 3322"/>
                <a:gd name="f194" fmla="val 93"/>
                <a:gd name="f195" fmla="val 3312"/>
                <a:gd name="f196" fmla="val 3306"/>
                <a:gd name="f197" fmla="val 124"/>
                <a:gd name="f198" fmla="val 3301"/>
                <a:gd name="f199" fmla="val 142"/>
                <a:gd name="f200" fmla="val 3298"/>
                <a:gd name="f201" fmla="val 159"/>
                <a:gd name="f202" fmla="val 3297"/>
                <a:gd name="f203" fmla="val 179"/>
                <a:gd name="f204" fmla="val 194"/>
                <a:gd name="f205" fmla="val 3300"/>
                <a:gd name="f206" fmla="val 211"/>
                <a:gd name="f207" fmla="val 3304"/>
                <a:gd name="f208" fmla="val 225"/>
                <a:gd name="f209" fmla="val 3309"/>
                <a:gd name="f210" fmla="val 240"/>
                <a:gd name="f211" fmla="val 3316"/>
                <a:gd name="f212" fmla="val 253"/>
                <a:gd name="f213" fmla="val 3324"/>
                <a:gd name="f214" fmla="val 265"/>
                <a:gd name="f215" fmla="val 3333"/>
                <a:gd name="f216" fmla="val 277"/>
                <a:gd name="f217" fmla="val 288"/>
                <a:gd name="f218" fmla="val 3355"/>
                <a:gd name="f219" fmla="val 299"/>
                <a:gd name="f220" fmla="val 3367"/>
                <a:gd name="f221" fmla="val 310"/>
                <a:gd name="f222" fmla="val 3381"/>
                <a:gd name="f223" fmla="val 319"/>
                <a:gd name="f224" fmla="val 3396"/>
                <a:gd name="f225" fmla="val 328"/>
                <a:gd name="f226" fmla="val 336"/>
                <a:gd name="f227" fmla="val 3429"/>
                <a:gd name="f228" fmla="val 345"/>
                <a:gd name="f229" fmla="val 352"/>
                <a:gd name="f230" fmla="val 3466"/>
                <a:gd name="f231" fmla="val 359"/>
                <a:gd name="f232" fmla="val 369"/>
                <a:gd name="f233" fmla="val 3516"/>
                <a:gd name="f234" fmla="val 381"/>
                <a:gd name="f235" fmla="val 3525"/>
                <a:gd name="f236" fmla="val 386"/>
                <a:gd name="f237" fmla="val 3534"/>
                <a:gd name="f238" fmla="val 392"/>
                <a:gd name="f239" fmla="val 3543"/>
                <a:gd name="f240" fmla="val 397"/>
                <a:gd name="f241" fmla="val 403"/>
                <a:gd name="f242" fmla="val 3556"/>
                <a:gd name="f243" fmla="val 409"/>
                <a:gd name="f244" fmla="val 3561"/>
                <a:gd name="f245" fmla="val 417"/>
                <a:gd name="f246" fmla="val 3565"/>
                <a:gd name="f247" fmla="val 423"/>
                <a:gd name="f248" fmla="val 3569"/>
                <a:gd name="f249" fmla="val 430"/>
                <a:gd name="f250" fmla="val 3571"/>
                <a:gd name="f251" fmla="val 445"/>
                <a:gd name="f252" fmla="val 3575"/>
                <a:gd name="f253" fmla="val 3576"/>
                <a:gd name="f254" fmla="val 462"/>
                <a:gd name="f255" fmla="val 471"/>
                <a:gd name="f256" fmla="val 480"/>
                <a:gd name="f257" fmla="val 489"/>
                <a:gd name="f258" fmla="val 3567"/>
                <a:gd name="f259" fmla="val 497"/>
                <a:gd name="f260" fmla="val 3563"/>
                <a:gd name="f261" fmla="val 504"/>
                <a:gd name="f262" fmla="val 3558"/>
                <a:gd name="f263" fmla="val 511"/>
                <a:gd name="f264" fmla="val 3553"/>
                <a:gd name="f265" fmla="val 517"/>
                <a:gd name="f266" fmla="val 3546"/>
                <a:gd name="f267" fmla="val 524"/>
                <a:gd name="f268" fmla="val 3539"/>
                <a:gd name="f269" fmla="val 529"/>
                <a:gd name="f270" fmla="val 533"/>
                <a:gd name="f271" fmla="val 3521"/>
                <a:gd name="f272" fmla="val 537"/>
                <a:gd name="f273" fmla="val 540"/>
                <a:gd name="f274" fmla="val 3500"/>
                <a:gd name="f275" fmla="val 543"/>
                <a:gd name="f276" fmla="val 3488"/>
                <a:gd name="f277" fmla="val 545"/>
                <a:gd name="f278" fmla="val 3476"/>
                <a:gd name="f279" fmla="val 546"/>
                <a:gd name="f280" fmla="val 3463"/>
                <a:gd name="f281" fmla="val 3420"/>
                <a:gd name="f282" fmla="val 3400"/>
                <a:gd name="f283" fmla="val 3379"/>
                <a:gd name="f284" fmla="val 535"/>
                <a:gd name="f285" fmla="val 3361"/>
                <a:gd name="f286" fmla="val 523"/>
                <a:gd name="f287" fmla="val 3327"/>
                <a:gd name="f288" fmla="val 514"/>
                <a:gd name="f289" fmla="val 507"/>
                <a:gd name="f290" fmla="val 3188"/>
                <a:gd name="f291" fmla="val 263"/>
                <a:gd name="f292" fmla="val 2955"/>
                <a:gd name="f293" fmla="val 3202"/>
                <a:gd name="f294" fmla="val 10"/>
                <a:gd name="f295" fmla="val 2841"/>
                <a:gd name="f296" fmla="val 631"/>
                <a:gd name="f297" fmla="val 3216"/>
                <a:gd name="f298" fmla="val 2727"/>
                <a:gd name="f299" fmla="val 2714"/>
                <a:gd name="f300" fmla="val 528"/>
                <a:gd name="f301" fmla="val 2701"/>
                <a:gd name="f302" fmla="val 532"/>
                <a:gd name="f303" fmla="val 2687"/>
                <a:gd name="f304" fmla="val 536"/>
                <a:gd name="f305" fmla="val 2671"/>
                <a:gd name="f306" fmla="val 539"/>
                <a:gd name="f307" fmla="val 2655"/>
                <a:gd name="f308" fmla="val 542"/>
                <a:gd name="f309" fmla="val 2637"/>
                <a:gd name="f310" fmla="val 544"/>
                <a:gd name="f311" fmla="val 2621"/>
                <a:gd name="f312" fmla="val 2604"/>
                <a:gd name="f313" fmla="val 2590"/>
                <a:gd name="f314" fmla="val 2579"/>
                <a:gd name="f315" fmla="val 2567"/>
                <a:gd name="f316" fmla="val 2555"/>
                <a:gd name="f317" fmla="val 2544"/>
                <a:gd name="f318" fmla="val 2533"/>
                <a:gd name="f319" fmla="val 2522"/>
                <a:gd name="f320" fmla="val 534"/>
                <a:gd name="f321" fmla="val 2512"/>
                <a:gd name="f322" fmla="val 530"/>
                <a:gd name="f323" fmla="val 2502"/>
                <a:gd name="f324" fmla="val 2493"/>
                <a:gd name="f325" fmla="val 522"/>
                <a:gd name="f326" fmla="val 2483"/>
                <a:gd name="f327" fmla="val 516"/>
                <a:gd name="f328" fmla="val 2475"/>
                <a:gd name="f329" fmla="val 2467"/>
                <a:gd name="f330" fmla="val 505"/>
                <a:gd name="f331" fmla="val 2459"/>
                <a:gd name="f332" fmla="val 499"/>
                <a:gd name="f333" fmla="val 2451"/>
                <a:gd name="f334" fmla="val 492"/>
                <a:gd name="f335" fmla="val 2444"/>
                <a:gd name="f336" fmla="val 486"/>
                <a:gd name="f337" fmla="val 2437"/>
                <a:gd name="f338" fmla="val 477"/>
                <a:gd name="f339" fmla="val 2431"/>
                <a:gd name="f340" fmla="val 470"/>
                <a:gd name="f341" fmla="val 2426"/>
                <a:gd name="f342" fmla="val 2420"/>
                <a:gd name="f343" fmla="val 453"/>
                <a:gd name="f344" fmla="val 2414"/>
                <a:gd name="f345" fmla="val 443"/>
                <a:gd name="f346" fmla="val 2410"/>
                <a:gd name="f347" fmla="val 434"/>
                <a:gd name="f348" fmla="val 2406"/>
                <a:gd name="f349" fmla="val 425"/>
                <a:gd name="f350" fmla="val 2402"/>
                <a:gd name="f351" fmla="val 415"/>
                <a:gd name="f352" fmla="val 2396"/>
                <a:gd name="f353" fmla="val 2391"/>
                <a:gd name="f354" fmla="val 371"/>
                <a:gd name="f355" fmla="val 2389"/>
                <a:gd name="f356" fmla="val 347"/>
                <a:gd name="f357" fmla="val 2388"/>
                <a:gd name="f358" fmla="val 309"/>
                <a:gd name="f359" fmla="val 295"/>
                <a:gd name="f360" fmla="val 2390"/>
                <a:gd name="f361" fmla="val 282"/>
                <a:gd name="f362" fmla="val 2392"/>
                <a:gd name="f363" fmla="val 2394"/>
                <a:gd name="f364" fmla="val 257"/>
                <a:gd name="f365" fmla="val 2397"/>
                <a:gd name="f366" fmla="val 246"/>
                <a:gd name="f367" fmla="val 2400"/>
                <a:gd name="f368" fmla="val 235"/>
                <a:gd name="f369" fmla="val 2403"/>
                <a:gd name="f370" fmla="val 223"/>
                <a:gd name="f371" fmla="val 2408"/>
                <a:gd name="f372" fmla="val 2412"/>
                <a:gd name="f373" fmla="val 203"/>
                <a:gd name="f374" fmla="val 2418"/>
                <a:gd name="f375" fmla="val 193"/>
                <a:gd name="f376" fmla="val 2423"/>
                <a:gd name="f377" fmla="val 2429"/>
                <a:gd name="f378" fmla="val 176"/>
                <a:gd name="f379" fmla="val 2435"/>
                <a:gd name="f380" fmla="val 2441"/>
                <a:gd name="f381" fmla="val 2448"/>
                <a:gd name="f382" fmla="val 152"/>
                <a:gd name="f383" fmla="val 2457"/>
                <a:gd name="f384" fmla="val 145"/>
                <a:gd name="f385" fmla="val 2464"/>
                <a:gd name="f386" fmla="val 139"/>
                <a:gd name="f387" fmla="val 2472"/>
                <a:gd name="f388" fmla="val 133"/>
                <a:gd name="f389" fmla="val 2480"/>
                <a:gd name="f390" fmla="val 127"/>
                <a:gd name="f391" fmla="val 2489"/>
                <a:gd name="f392" fmla="val 121"/>
                <a:gd name="f393" fmla="val 2499"/>
                <a:gd name="f394" fmla="val 2508"/>
                <a:gd name="f395" fmla="val 2517"/>
                <a:gd name="f396" fmla="val 109"/>
                <a:gd name="f397" fmla="val 2538"/>
                <a:gd name="f398" fmla="val 102"/>
                <a:gd name="f399" fmla="val 2559"/>
                <a:gd name="f400" fmla="val 98"/>
                <a:gd name="f401" fmla="val 2582"/>
                <a:gd name="f402" fmla="val 2605"/>
                <a:gd name="f403" fmla="val 2623"/>
                <a:gd name="f404" fmla="val 2641"/>
                <a:gd name="f405" fmla="val 2658"/>
                <a:gd name="f406" fmla="val 2673"/>
                <a:gd name="f407" fmla="val 101"/>
                <a:gd name="f408" fmla="val 2688"/>
                <a:gd name="f409" fmla="val 105"/>
                <a:gd name="f410" fmla="val 2726"/>
                <a:gd name="f411" fmla="val 2750"/>
                <a:gd name="f412" fmla="val 28"/>
                <a:gd name="f413" fmla="val 2740"/>
                <a:gd name="f414" fmla="val 24"/>
                <a:gd name="f415" fmla="val 2728"/>
                <a:gd name="f416" fmla="val 19"/>
                <a:gd name="f417" fmla="val 2712"/>
                <a:gd name="f418" fmla="val 13"/>
                <a:gd name="f419" fmla="val 2695"/>
                <a:gd name="f420" fmla="val 2674"/>
                <a:gd name="f421" fmla="val 2652"/>
                <a:gd name="f422" fmla="val 2627"/>
                <a:gd name="f423" fmla="val 2600"/>
                <a:gd name="f424" fmla="val 2583"/>
                <a:gd name="f425" fmla="val 2566"/>
                <a:gd name="f426" fmla="val 2"/>
                <a:gd name="f427" fmla="val 2548"/>
                <a:gd name="f428" fmla="val 2532"/>
                <a:gd name="f429" fmla="val 2515"/>
                <a:gd name="f430" fmla="val 17"/>
                <a:gd name="f431" fmla="val 2468"/>
                <a:gd name="f432" fmla="val 23"/>
                <a:gd name="f433" fmla="val 2454"/>
                <a:gd name="f434" fmla="val 29"/>
                <a:gd name="f435" fmla="val 2439"/>
                <a:gd name="f436" fmla="val 35"/>
                <a:gd name="f437" fmla="val 42"/>
                <a:gd name="f438" fmla="val 2411"/>
                <a:gd name="f439" fmla="val 50"/>
                <a:gd name="f440" fmla="val 2399"/>
                <a:gd name="f441" fmla="val 59"/>
                <a:gd name="f442" fmla="val 2387"/>
                <a:gd name="f443" fmla="val 68"/>
                <a:gd name="f444" fmla="val 2374"/>
                <a:gd name="f445" fmla="val 2363"/>
                <a:gd name="f446" fmla="val 87"/>
                <a:gd name="f447" fmla="val 2352"/>
                <a:gd name="f448" fmla="val 99"/>
                <a:gd name="f449" fmla="val 2342"/>
                <a:gd name="f450" fmla="val 110"/>
                <a:gd name="f451" fmla="val 2332"/>
                <a:gd name="f452" fmla="val 2323"/>
                <a:gd name="f453" fmla="val 2315"/>
                <a:gd name="f454" fmla="val 148"/>
                <a:gd name="f455" fmla="val 2307"/>
                <a:gd name="f456" fmla="val 2300"/>
                <a:gd name="f457" fmla="val 2293"/>
                <a:gd name="f458" fmla="val 190"/>
                <a:gd name="f459" fmla="val 2288"/>
                <a:gd name="f460" fmla="val 2283"/>
                <a:gd name="f461" fmla="val 222"/>
                <a:gd name="f462" fmla="val 2278"/>
                <a:gd name="f463" fmla="val 239"/>
                <a:gd name="f464" fmla="val 2275"/>
                <a:gd name="f465" fmla="val 255"/>
                <a:gd name="f466" fmla="val 2272"/>
                <a:gd name="f467" fmla="val 273"/>
                <a:gd name="f468" fmla="val 2270"/>
                <a:gd name="f469" fmla="val 290"/>
                <a:gd name="f470" fmla="val 2269"/>
                <a:gd name="f471" fmla="val 346"/>
                <a:gd name="f472" fmla="val 362"/>
                <a:gd name="f473" fmla="val 2274"/>
                <a:gd name="f474" fmla="val 395"/>
                <a:gd name="f475" fmla="val 2277"/>
                <a:gd name="f476" fmla="val 412"/>
                <a:gd name="f477" fmla="val 2281"/>
                <a:gd name="f478" fmla="val 427"/>
                <a:gd name="f479" fmla="val 2285"/>
                <a:gd name="f480" fmla="val 441"/>
                <a:gd name="f481" fmla="val 2290"/>
                <a:gd name="f482" fmla="val 457"/>
                <a:gd name="f483" fmla="val 2295"/>
                <a:gd name="f484" fmla="val 2302"/>
                <a:gd name="f485" fmla="val 484"/>
                <a:gd name="f486" fmla="val 2309"/>
                <a:gd name="f487" fmla="val 2317"/>
                <a:gd name="f488" fmla="val 509"/>
                <a:gd name="f489" fmla="val 2325"/>
                <a:gd name="f490" fmla="val 2333"/>
                <a:gd name="f491" fmla="val 2343"/>
                <a:gd name="f492" fmla="val 2353"/>
                <a:gd name="f493" fmla="val 555"/>
                <a:gd name="f494" fmla="val 565"/>
                <a:gd name="f495" fmla="val 574"/>
                <a:gd name="f496" fmla="val 2386"/>
                <a:gd name="f497" fmla="val 583"/>
                <a:gd name="f498" fmla="val 2398"/>
                <a:gd name="f499" fmla="val 592"/>
                <a:gd name="f500" fmla="val 599"/>
                <a:gd name="f501" fmla="val 2424"/>
                <a:gd name="f502" fmla="val 606"/>
                <a:gd name="f503" fmla="val 2438"/>
                <a:gd name="f504" fmla="val 612"/>
                <a:gd name="f505" fmla="val 2452"/>
                <a:gd name="f506" fmla="val 618"/>
                <a:gd name="f507" fmla="val 623"/>
                <a:gd name="f508" fmla="val 2482"/>
                <a:gd name="f509" fmla="val 628"/>
                <a:gd name="f510" fmla="val 2549"/>
                <a:gd name="f511" fmla="val 639"/>
                <a:gd name="f512" fmla="val 2585"/>
                <a:gd name="f513" fmla="val 2612"/>
                <a:gd name="f514" fmla="val 638"/>
                <a:gd name="f515" fmla="val 2661"/>
                <a:gd name="f516" fmla="val 2684"/>
                <a:gd name="f517" fmla="val 2702"/>
                <a:gd name="f518" fmla="val 2720"/>
                <a:gd name="f519" fmla="val 2734"/>
                <a:gd name="f520" fmla="val 2745"/>
                <a:gd name="f521" fmla="val 2058"/>
                <a:gd name="f522" fmla="val 2171"/>
                <a:gd name="f523" fmla="val 1776"/>
                <a:gd name="f524" fmla="val 1991"/>
                <a:gd name="f525" fmla="val 1871"/>
                <a:gd name="f526" fmla="val 1780"/>
                <a:gd name="f527" fmla="val 1771"/>
                <a:gd name="f528" fmla="val 1762"/>
                <a:gd name="f529" fmla="val 351"/>
                <a:gd name="f530" fmla="val 1754"/>
                <a:gd name="f531" fmla="val 379"/>
                <a:gd name="f532" fmla="val 1746"/>
                <a:gd name="f533" fmla="val 1738"/>
                <a:gd name="f534" fmla="val 435"/>
                <a:gd name="f535" fmla="val 1730"/>
                <a:gd name="f536" fmla="val 463"/>
                <a:gd name="f537" fmla="val 1724"/>
                <a:gd name="f538" fmla="val 1717"/>
                <a:gd name="f539" fmla="val 518"/>
                <a:gd name="f540" fmla="val 1715"/>
                <a:gd name="f541" fmla="val 1709"/>
                <a:gd name="f542" fmla="val 1702"/>
                <a:gd name="f543" fmla="val 1695"/>
                <a:gd name="f544" fmla="val 1688"/>
                <a:gd name="f545" fmla="val 406"/>
                <a:gd name="f546" fmla="val 1680"/>
                <a:gd name="f547" fmla="val 1672"/>
                <a:gd name="f548" fmla="val 350"/>
                <a:gd name="f549" fmla="val 1663"/>
                <a:gd name="f550" fmla="val 321"/>
                <a:gd name="f551" fmla="val 1654"/>
                <a:gd name="f552" fmla="val 292"/>
                <a:gd name="f553" fmla="val 1570"/>
                <a:gd name="f554" fmla="val 1447"/>
                <a:gd name="f555" fmla="val 1647"/>
                <a:gd name="f556" fmla="val 1090"/>
                <a:gd name="f557" fmla="val 1101"/>
                <a:gd name="f558" fmla="val 1117"/>
                <a:gd name="f559" fmla="val 1136"/>
                <a:gd name="f560" fmla="val 92"/>
                <a:gd name="f561" fmla="val 1161"/>
                <a:gd name="f562" fmla="val 91"/>
                <a:gd name="f563" fmla="val 1174"/>
                <a:gd name="f564" fmla="val 1187"/>
                <a:gd name="f565" fmla="val 1199"/>
                <a:gd name="f566" fmla="val 1210"/>
                <a:gd name="f567" fmla="val 1222"/>
                <a:gd name="f568" fmla="val 1231"/>
                <a:gd name="f569" fmla="val 1240"/>
                <a:gd name="f570" fmla="val 1248"/>
                <a:gd name="f571" fmla="val 115"/>
                <a:gd name="f572" fmla="val 1256"/>
                <a:gd name="f573" fmla="val 1263"/>
                <a:gd name="f574" fmla="val 130"/>
                <a:gd name="f575" fmla="val 1268"/>
                <a:gd name="f576" fmla="val 137"/>
                <a:gd name="f577" fmla="val 1273"/>
                <a:gd name="f578" fmla="val 146"/>
                <a:gd name="f579" fmla="val 1277"/>
                <a:gd name="f580" fmla="val 156"/>
                <a:gd name="f581" fmla="val 1279"/>
                <a:gd name="f582" fmla="val 167"/>
                <a:gd name="f583" fmla="val 1281"/>
                <a:gd name="f584" fmla="val 178"/>
                <a:gd name="f585" fmla="val 202"/>
                <a:gd name="f586" fmla="val 212"/>
                <a:gd name="f587" fmla="val 232"/>
                <a:gd name="f588" fmla="val 250"/>
                <a:gd name="f589" fmla="val 1255"/>
                <a:gd name="f590" fmla="val 264"/>
                <a:gd name="f591" fmla="val 271"/>
                <a:gd name="f592" fmla="val 1221"/>
                <a:gd name="f593" fmla="val 281"/>
                <a:gd name="f594" fmla="val 1209"/>
                <a:gd name="f595" fmla="val 285"/>
                <a:gd name="f596" fmla="val 1197"/>
                <a:gd name="f597" fmla="val 1185"/>
                <a:gd name="f598" fmla="val 291"/>
                <a:gd name="f599" fmla="val 1171"/>
                <a:gd name="f600" fmla="val 1158"/>
                <a:gd name="f601" fmla="val 978"/>
                <a:gd name="f602" fmla="val 375"/>
                <a:gd name="f603" fmla="val 1148"/>
                <a:gd name="f604" fmla="val 1159"/>
                <a:gd name="f605" fmla="val 377"/>
                <a:gd name="f606" fmla="val 1170"/>
                <a:gd name="f607" fmla="val 378"/>
                <a:gd name="f608" fmla="val 1180"/>
                <a:gd name="f609" fmla="val 1190"/>
                <a:gd name="f610" fmla="val 382"/>
                <a:gd name="f611" fmla="val 1198"/>
                <a:gd name="f612" fmla="val 385"/>
                <a:gd name="f613" fmla="val 1206"/>
                <a:gd name="f614" fmla="val 389"/>
                <a:gd name="f615" fmla="val 1213"/>
                <a:gd name="f616" fmla="val 394"/>
                <a:gd name="f617" fmla="val 400"/>
                <a:gd name="f618" fmla="val 1227"/>
                <a:gd name="f619" fmla="val 1233"/>
                <a:gd name="f620" fmla="val 1238"/>
                <a:gd name="f621" fmla="val 424"/>
                <a:gd name="f622" fmla="val 1243"/>
                <a:gd name="f623" fmla="val 433"/>
                <a:gd name="f624" fmla="val 1247"/>
                <a:gd name="f625" fmla="val 444"/>
                <a:gd name="f626" fmla="val 1251"/>
                <a:gd name="f627" fmla="val 1259"/>
                <a:gd name="f628" fmla="val 485"/>
                <a:gd name="f629" fmla="val 1272"/>
                <a:gd name="f630" fmla="val 1283"/>
                <a:gd name="f631" fmla="val 579"/>
                <a:gd name="f632" fmla="val 1288"/>
                <a:gd name="f633" fmla="val 1292"/>
                <a:gd name="f634" fmla="val 611"/>
                <a:gd name="f635" fmla="val 1297"/>
                <a:gd name="f636" fmla="val 1301"/>
                <a:gd name="f637" fmla="val 1417"/>
                <a:gd name="f638" fmla="val 1413"/>
                <a:gd name="f639" fmla="val 619"/>
                <a:gd name="f640" fmla="val 1406"/>
                <a:gd name="f641" fmla="val 605"/>
                <a:gd name="f642" fmla="val 1401"/>
                <a:gd name="f643" fmla="val 585"/>
                <a:gd name="f644" fmla="val 1395"/>
                <a:gd name="f645" fmla="val 1389"/>
                <a:gd name="f646" fmla="val 1382"/>
                <a:gd name="f647" fmla="val 1376"/>
                <a:gd name="f648" fmla="val 487"/>
                <a:gd name="f649" fmla="val 1368"/>
                <a:gd name="f650" fmla="val 458"/>
                <a:gd name="f651" fmla="val 1362"/>
                <a:gd name="f652" fmla="val 436"/>
                <a:gd name="f653" fmla="val 1354"/>
                <a:gd name="f654" fmla="val 416"/>
                <a:gd name="f655" fmla="val 1346"/>
                <a:gd name="f656" fmla="val 398"/>
                <a:gd name="f657" fmla="val 1336"/>
                <a:gd name="f658" fmla="val 1330"/>
                <a:gd name="f659" fmla="val 374"/>
                <a:gd name="f660" fmla="val 1324"/>
                <a:gd name="f661" fmla="val 1318"/>
                <a:gd name="f662" fmla="val 361"/>
                <a:gd name="f663" fmla="val 1312"/>
                <a:gd name="f664" fmla="val 1305"/>
                <a:gd name="f665" fmla="val 1298"/>
                <a:gd name="f666" fmla="val 1290"/>
                <a:gd name="f667" fmla="val 342"/>
                <a:gd name="f668" fmla="val 1282"/>
                <a:gd name="f669" fmla="val 337"/>
                <a:gd name="f670" fmla="val 335"/>
                <a:gd name="f671" fmla="val 330"/>
                <a:gd name="f672" fmla="val 1304"/>
                <a:gd name="f673" fmla="val 326"/>
                <a:gd name="f674" fmla="val 1314"/>
                <a:gd name="f675" fmla="val 320"/>
                <a:gd name="f676" fmla="val 314"/>
                <a:gd name="f677" fmla="val 1334"/>
                <a:gd name="f678" fmla="val 306"/>
                <a:gd name="f679" fmla="val 1343"/>
                <a:gd name="f680" fmla="val 298"/>
                <a:gd name="f681" fmla="val 1352"/>
                <a:gd name="f682" fmla="val 289"/>
                <a:gd name="f683" fmla="val 1360"/>
                <a:gd name="f684" fmla="val 280"/>
                <a:gd name="f685" fmla="val 1367"/>
                <a:gd name="f686" fmla="val 1374"/>
                <a:gd name="f687" fmla="val 1380"/>
                <a:gd name="f688" fmla="val 1385"/>
                <a:gd name="f689" fmla="val 1392"/>
                <a:gd name="f690" fmla="val 209"/>
                <a:gd name="f691" fmla="val 1394"/>
                <a:gd name="f692" fmla="val 1393"/>
                <a:gd name="f693" fmla="val 160"/>
                <a:gd name="f694" fmla="val 1391"/>
                <a:gd name="f695" fmla="val 1386"/>
                <a:gd name="f696" fmla="val 1381"/>
                <a:gd name="f697" fmla="val 1373"/>
                <a:gd name="f698" fmla="val 1363"/>
                <a:gd name="f699" fmla="val 79"/>
                <a:gd name="f700" fmla="val 1353"/>
                <a:gd name="f701" fmla="val 67"/>
                <a:gd name="f702" fmla="val 1341"/>
                <a:gd name="f703" fmla="val 56"/>
                <a:gd name="f704" fmla="val 1333"/>
                <a:gd name="f705" fmla="val 49"/>
                <a:gd name="f706" fmla="val 43"/>
                <a:gd name="f707" fmla="val 1315"/>
                <a:gd name="f708" fmla="val 38"/>
                <a:gd name="f709" fmla="val 1306"/>
                <a:gd name="f710" fmla="val 33"/>
                <a:gd name="f711" fmla="val 1296"/>
                <a:gd name="f712" fmla="val 1285"/>
                <a:gd name="f713" fmla="val 1275"/>
                <a:gd name="f714" fmla="val 21"/>
                <a:gd name="f715" fmla="val 12"/>
                <a:gd name="f716" fmla="val 1211"/>
                <a:gd name="f717" fmla="val 1181"/>
                <a:gd name="f718" fmla="val 1150"/>
                <a:gd name="f719" fmla="val 5"/>
                <a:gd name="f720" fmla="val 1125"/>
                <a:gd name="f721" fmla="val 1078"/>
                <a:gd name="f722" fmla="val 7"/>
                <a:gd name="f723" fmla="val 1055"/>
                <a:gd name="f724" fmla="val 1034"/>
                <a:gd name="f725" fmla="val 11"/>
                <a:gd name="f726" fmla="val 1014"/>
                <a:gd name="f727" fmla="val 995"/>
                <a:gd name="f728" fmla="val 15"/>
                <a:gd name="f729" fmla="val 852"/>
                <a:gd name="f730" fmla="val 865"/>
                <a:gd name="f731" fmla="val 879"/>
                <a:gd name="f732" fmla="val 32"/>
                <a:gd name="f733" fmla="val 72"/>
                <a:gd name="f734" fmla="val 143"/>
                <a:gd name="f735" fmla="val 196"/>
                <a:gd name="f736" fmla="val 248"/>
                <a:gd name="f737" fmla="val 261"/>
                <a:gd name="f738" fmla="val 272"/>
                <a:gd name="f739" fmla="val 293"/>
                <a:gd name="f740" fmla="val 312"/>
                <a:gd name="f741" fmla="val 338"/>
                <a:gd name="f742" fmla="val 358"/>
                <a:gd name="f743" fmla="val 365"/>
                <a:gd name="f744" fmla="val 388"/>
                <a:gd name="f745" fmla="val 402"/>
                <a:gd name="f746" fmla="val 401"/>
                <a:gd name="f747" fmla="val 387"/>
                <a:gd name="f748" fmla="val 373"/>
                <a:gd name="f749" fmla="val 364"/>
                <a:gd name="f750" fmla="val 353"/>
                <a:gd name="f751" fmla="val 341"/>
                <a:gd name="f752" fmla="val 243"/>
                <a:gd name="f753" fmla="val 215"/>
                <a:gd name="f754" fmla="val 169"/>
                <a:gd name="f755" fmla="val 161"/>
                <a:gd name="f756" fmla="val 153"/>
                <a:gd name="f757" fmla="val 131"/>
                <a:gd name="f758" fmla="val 128"/>
                <a:gd name="f759" fmla="val 126"/>
                <a:gd name="f760" fmla="val 125"/>
                <a:gd name="f761" fmla="val 134"/>
                <a:gd name="f762" fmla="val 149"/>
                <a:gd name="f763" fmla="val 163"/>
                <a:gd name="f764" fmla="val 171"/>
                <a:gd name="f765" fmla="val 181"/>
                <a:gd name="f766" fmla="val 191"/>
                <a:gd name="f767" fmla="val 227"/>
                <a:gd name="f768" fmla="val 268"/>
                <a:gd name="f769" fmla="val 302"/>
                <a:gd name="f770" fmla="val 317"/>
                <a:gd name="f771" fmla="val 331"/>
                <a:gd name="f772" fmla="val 366"/>
                <a:gd name="f773" fmla="val 316"/>
                <a:gd name="f774" fmla="val 276"/>
                <a:gd name="f775" fmla="val 254"/>
                <a:gd name="f776" fmla="val 229"/>
                <a:gd name="f777" fmla="val 204"/>
                <a:gd name="f778" fmla="val 182"/>
                <a:gd name="f779" fmla="val 119"/>
                <a:gd name="f780" fmla="val 84"/>
                <a:gd name="f781" fmla="val 70"/>
                <a:gd name="f782" fmla="val 44"/>
                <a:gd name="f783" fmla="val 34"/>
                <a:gd name="f784" fmla="val 26"/>
                <a:gd name="f785" fmla="val 18"/>
                <a:gd name="f786" fmla="val 16"/>
                <a:gd name="f787" fmla="val 36"/>
                <a:gd name="f788" fmla="val 45"/>
                <a:gd name="f789" fmla="val 55"/>
                <a:gd name="f790" fmla="val 80"/>
                <a:gd name="f791" fmla="val 205"/>
                <a:gd name="f792" fmla="val 228"/>
                <a:gd name="f793" fmla="val 238"/>
                <a:gd name="f794" fmla="val 262"/>
                <a:gd name="f795" fmla="val 284"/>
                <a:gd name="f796" fmla="val 287"/>
                <a:gd name="f797" fmla="val 283"/>
                <a:gd name="f798" fmla="val 259"/>
                <a:gd name="f799" fmla="val 251"/>
                <a:gd name="f800" fmla="val 233"/>
                <a:gd name="f801" fmla="val 188"/>
                <a:gd name="f802" fmla="val 175"/>
                <a:gd name="f803" fmla="val 132"/>
                <a:gd name="f804" fmla="val 74"/>
                <a:gd name="f805" fmla="+- 0 0 0"/>
                <a:gd name="f806" fmla="*/ f3 1 3691"/>
                <a:gd name="f807" fmla="*/ f4 1 641"/>
                <a:gd name="f808" fmla="*/ f805 f0 1"/>
                <a:gd name="f809" fmla="*/ 0 f806 1"/>
                <a:gd name="f810" fmla="*/ 0 f807 1"/>
                <a:gd name="f811" fmla="*/ f808 1 f2"/>
                <a:gd name="f812" fmla="+- f811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</a:cxnLst>
              <a:rect l="l" t="t" r="r" b="b"/>
              <a:pathLst>
                <a:path w="3691" h="641">
                  <a:moveTo>
                    <a:pt x="f8" y="f9"/>
                  </a:move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7"/>
                  </a:lnTo>
                  <a:lnTo>
                    <a:pt x="f25" y="f23"/>
                  </a:lnTo>
                  <a:lnTo>
                    <a:pt x="f26" y="f21"/>
                  </a:lnTo>
                  <a:lnTo>
                    <a:pt x="f27" y="f28"/>
                  </a:lnTo>
                  <a:lnTo>
                    <a:pt x="f29" y="f30"/>
                  </a:lnTo>
                  <a:lnTo>
                    <a:pt x="f31" y="f17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9"/>
                  </a:lnTo>
                  <a:lnTo>
                    <a:pt x="f60" y="f61"/>
                  </a:lnTo>
                  <a:lnTo>
                    <a:pt x="f62" y="f63"/>
                  </a:lnTo>
                  <a:lnTo>
                    <a:pt x="f64" y="f65"/>
                  </a:lnTo>
                  <a:lnTo>
                    <a:pt x="f66" y="f67"/>
                  </a:lnTo>
                  <a:lnTo>
                    <a:pt x="f6" y="f68"/>
                  </a:lnTo>
                  <a:lnTo>
                    <a:pt x="f66" y="f69"/>
                  </a:lnTo>
                  <a:lnTo>
                    <a:pt x="f70" y="f71"/>
                  </a:lnTo>
                  <a:lnTo>
                    <a:pt x="f72" y="f73"/>
                  </a:lnTo>
                  <a:lnTo>
                    <a:pt x="f74" y="f75"/>
                  </a:lnTo>
                  <a:lnTo>
                    <a:pt x="f76" y="f77"/>
                  </a:lnTo>
                  <a:lnTo>
                    <a:pt x="f58" y="f78"/>
                  </a:lnTo>
                  <a:lnTo>
                    <a:pt x="f79" y="f80"/>
                  </a:lnTo>
                  <a:lnTo>
                    <a:pt x="f81" y="f82"/>
                  </a:lnTo>
                  <a:lnTo>
                    <a:pt x="f83" y="f84"/>
                  </a:lnTo>
                  <a:lnTo>
                    <a:pt x="f85" y="f86"/>
                  </a:lnTo>
                  <a:lnTo>
                    <a:pt x="f87" y="f88"/>
                  </a:lnTo>
                  <a:lnTo>
                    <a:pt x="f89" y="f90"/>
                  </a:lnTo>
                  <a:lnTo>
                    <a:pt x="f91" y="f92"/>
                  </a:lnTo>
                  <a:lnTo>
                    <a:pt x="f93" y="f94"/>
                  </a:lnTo>
                  <a:lnTo>
                    <a:pt x="f95" y="f96"/>
                  </a:lnTo>
                  <a:lnTo>
                    <a:pt x="f97" y="f98"/>
                  </a:lnTo>
                  <a:lnTo>
                    <a:pt x="f99" y="f100"/>
                  </a:lnTo>
                  <a:lnTo>
                    <a:pt x="f101" y="f102"/>
                  </a:lnTo>
                  <a:lnTo>
                    <a:pt x="f103" y="f104"/>
                  </a:lnTo>
                  <a:lnTo>
                    <a:pt x="f105" y="f106"/>
                  </a:lnTo>
                  <a:lnTo>
                    <a:pt x="f107" y="f108"/>
                  </a:lnTo>
                  <a:lnTo>
                    <a:pt x="f109" y="f110"/>
                  </a:lnTo>
                  <a:lnTo>
                    <a:pt x="f111" y="f112"/>
                  </a:lnTo>
                  <a:lnTo>
                    <a:pt x="f113" y="f114"/>
                  </a:lnTo>
                  <a:lnTo>
                    <a:pt x="f115" y="f116"/>
                  </a:lnTo>
                  <a:lnTo>
                    <a:pt x="f117" y="f118"/>
                  </a:lnTo>
                  <a:lnTo>
                    <a:pt x="f119" y="f120"/>
                  </a:lnTo>
                  <a:lnTo>
                    <a:pt x="f121" y="f122"/>
                  </a:lnTo>
                  <a:lnTo>
                    <a:pt x="f123" y="f124"/>
                  </a:lnTo>
                  <a:lnTo>
                    <a:pt x="f123" y="f125"/>
                  </a:lnTo>
                  <a:lnTo>
                    <a:pt x="f123" y="f126"/>
                  </a:lnTo>
                  <a:lnTo>
                    <a:pt x="f127" y="f128"/>
                  </a:lnTo>
                  <a:lnTo>
                    <a:pt x="f129" y="f130"/>
                  </a:lnTo>
                  <a:lnTo>
                    <a:pt x="f131" y="f132"/>
                  </a:lnTo>
                  <a:lnTo>
                    <a:pt x="f133" y="f134"/>
                  </a:lnTo>
                  <a:lnTo>
                    <a:pt x="f135" y="f136"/>
                  </a:lnTo>
                  <a:lnTo>
                    <a:pt x="f22" y="f137"/>
                  </a:lnTo>
                  <a:lnTo>
                    <a:pt x="f138" y="f139"/>
                  </a:lnTo>
                  <a:lnTo>
                    <a:pt x="f140" y="f141"/>
                  </a:lnTo>
                  <a:lnTo>
                    <a:pt x="f142" y="f143"/>
                  </a:lnTo>
                  <a:lnTo>
                    <a:pt x="f144" y="f145"/>
                  </a:lnTo>
                  <a:lnTo>
                    <a:pt x="f146" y="f147"/>
                  </a:lnTo>
                  <a:lnTo>
                    <a:pt x="f148" y="f149"/>
                  </a:lnTo>
                  <a:lnTo>
                    <a:pt x="f150" y="f151"/>
                  </a:lnTo>
                  <a:lnTo>
                    <a:pt x="f99" y="f152"/>
                  </a:lnTo>
                  <a:lnTo>
                    <a:pt x="f153" y="f152"/>
                  </a:lnTo>
                  <a:lnTo>
                    <a:pt x="f154" y="f152"/>
                  </a:lnTo>
                  <a:lnTo>
                    <a:pt x="f155" y="f156"/>
                  </a:lnTo>
                  <a:lnTo>
                    <a:pt x="f157" y="f147"/>
                  </a:lnTo>
                  <a:lnTo>
                    <a:pt x="f38" y="f158"/>
                  </a:lnTo>
                  <a:lnTo>
                    <a:pt x="f159" y="f160"/>
                  </a:lnTo>
                  <a:lnTo>
                    <a:pt x="f44" y="f161"/>
                  </a:lnTo>
                  <a:lnTo>
                    <a:pt x="f85" y="f162"/>
                  </a:lnTo>
                  <a:lnTo>
                    <a:pt x="f163" y="f137"/>
                  </a:lnTo>
                  <a:lnTo>
                    <a:pt x="f164" y="f165"/>
                  </a:lnTo>
                  <a:lnTo>
                    <a:pt x="f54" y="f166"/>
                  </a:lnTo>
                  <a:lnTo>
                    <a:pt x="f163" y="f167"/>
                  </a:lnTo>
                  <a:lnTo>
                    <a:pt x="f168" y="f169"/>
                  </a:lnTo>
                  <a:lnTo>
                    <a:pt x="f159" y="f170"/>
                  </a:lnTo>
                  <a:lnTo>
                    <a:pt x="f171" y="f172"/>
                  </a:lnTo>
                  <a:lnTo>
                    <a:pt x="f173" y="f174"/>
                  </a:lnTo>
                  <a:lnTo>
                    <a:pt x="f175" y="f176"/>
                  </a:lnTo>
                  <a:lnTo>
                    <a:pt x="f177" y="f5"/>
                  </a:lnTo>
                  <a:lnTo>
                    <a:pt x="f178" y="f176"/>
                  </a:lnTo>
                  <a:lnTo>
                    <a:pt x="f146" y="f179"/>
                  </a:lnTo>
                  <a:lnTo>
                    <a:pt x="f180" y="f181"/>
                  </a:lnTo>
                  <a:lnTo>
                    <a:pt x="f135" y="f169"/>
                  </a:lnTo>
                  <a:lnTo>
                    <a:pt x="f20" y="f182"/>
                  </a:lnTo>
                  <a:lnTo>
                    <a:pt x="f183" y="f184"/>
                  </a:lnTo>
                  <a:lnTo>
                    <a:pt x="f185" y="f186"/>
                  </a:lnTo>
                  <a:lnTo>
                    <a:pt x="f187" y="f188"/>
                  </a:lnTo>
                  <a:lnTo>
                    <a:pt x="f189" y="f190"/>
                  </a:lnTo>
                  <a:lnTo>
                    <a:pt x="f191" y="f192"/>
                  </a:lnTo>
                  <a:lnTo>
                    <a:pt x="f193" y="f194"/>
                  </a:lnTo>
                  <a:lnTo>
                    <a:pt x="f195" y="f160"/>
                  </a:lnTo>
                  <a:lnTo>
                    <a:pt x="f196" y="f197"/>
                  </a:lnTo>
                  <a:lnTo>
                    <a:pt x="f198" y="f199"/>
                  </a:lnTo>
                  <a:lnTo>
                    <a:pt x="f200" y="f201"/>
                  </a:lnTo>
                  <a:lnTo>
                    <a:pt x="f202" y="f203"/>
                  </a:lnTo>
                  <a:lnTo>
                    <a:pt x="f200" y="f204"/>
                  </a:lnTo>
                  <a:lnTo>
                    <a:pt x="f205" y="f206"/>
                  </a:lnTo>
                  <a:lnTo>
                    <a:pt x="f207" y="f208"/>
                  </a:lnTo>
                  <a:lnTo>
                    <a:pt x="f209" y="f210"/>
                  </a:lnTo>
                  <a:lnTo>
                    <a:pt x="f211" y="f212"/>
                  </a:lnTo>
                  <a:lnTo>
                    <a:pt x="f213" y="f214"/>
                  </a:lnTo>
                  <a:lnTo>
                    <a:pt x="f215" y="f216"/>
                  </a:lnTo>
                  <a:lnTo>
                    <a:pt x="f189" y="f217"/>
                  </a:lnTo>
                  <a:lnTo>
                    <a:pt x="f218" y="f219"/>
                  </a:lnTo>
                  <a:lnTo>
                    <a:pt x="f220" y="f221"/>
                  </a:lnTo>
                  <a:lnTo>
                    <a:pt x="f222" y="f223"/>
                  </a:lnTo>
                  <a:lnTo>
                    <a:pt x="f224" y="f225"/>
                  </a:lnTo>
                  <a:lnTo>
                    <a:pt x="f123" y="f226"/>
                  </a:lnTo>
                  <a:lnTo>
                    <a:pt x="f227" y="f228"/>
                  </a:lnTo>
                  <a:lnTo>
                    <a:pt x="f180" y="f229"/>
                  </a:lnTo>
                  <a:lnTo>
                    <a:pt x="f230" y="f231"/>
                  </a:lnTo>
                  <a:lnTo>
                    <a:pt x="f178" y="f232"/>
                  </a:lnTo>
                  <a:lnTo>
                    <a:pt x="f233" y="f234"/>
                  </a:lnTo>
                  <a:lnTo>
                    <a:pt x="f235" y="f236"/>
                  </a:lnTo>
                  <a:lnTo>
                    <a:pt x="f237" y="f238"/>
                  </a:lnTo>
                  <a:lnTo>
                    <a:pt x="f239" y="f240"/>
                  </a:lnTo>
                  <a:lnTo>
                    <a:pt x="f95" y="f241"/>
                  </a:lnTo>
                  <a:lnTo>
                    <a:pt x="f242" y="f243"/>
                  </a:lnTo>
                  <a:lnTo>
                    <a:pt x="f244" y="f245"/>
                  </a:lnTo>
                  <a:lnTo>
                    <a:pt x="f246" y="f247"/>
                  </a:lnTo>
                  <a:lnTo>
                    <a:pt x="f248" y="f249"/>
                  </a:lnTo>
                  <a:lnTo>
                    <a:pt x="f250" y="f69"/>
                  </a:lnTo>
                  <a:lnTo>
                    <a:pt x="f157" y="f251"/>
                  </a:lnTo>
                  <a:lnTo>
                    <a:pt x="f252" y="f68"/>
                  </a:lnTo>
                  <a:lnTo>
                    <a:pt x="f253" y="f254"/>
                  </a:lnTo>
                  <a:lnTo>
                    <a:pt x="f252" y="f255"/>
                  </a:lnTo>
                  <a:lnTo>
                    <a:pt x="f157" y="f256"/>
                  </a:lnTo>
                  <a:lnTo>
                    <a:pt x="f250" y="f257"/>
                  </a:lnTo>
                  <a:lnTo>
                    <a:pt x="f258" y="f259"/>
                  </a:lnTo>
                  <a:lnTo>
                    <a:pt x="f260" y="f261"/>
                  </a:lnTo>
                  <a:lnTo>
                    <a:pt x="f262" y="f263"/>
                  </a:lnTo>
                  <a:lnTo>
                    <a:pt x="f264" y="f265"/>
                  </a:lnTo>
                  <a:lnTo>
                    <a:pt x="f266" y="f267"/>
                  </a:lnTo>
                  <a:lnTo>
                    <a:pt x="f268" y="f269"/>
                  </a:lnTo>
                  <a:lnTo>
                    <a:pt x="f97" y="f270"/>
                  </a:lnTo>
                  <a:lnTo>
                    <a:pt x="f271" y="f272"/>
                  </a:lnTo>
                  <a:lnTo>
                    <a:pt x="f26" y="f273"/>
                  </a:lnTo>
                  <a:lnTo>
                    <a:pt x="f274" y="f275"/>
                  </a:lnTo>
                  <a:lnTo>
                    <a:pt x="f276" y="f277"/>
                  </a:lnTo>
                  <a:lnTo>
                    <a:pt x="f278" y="f279"/>
                  </a:lnTo>
                  <a:lnTo>
                    <a:pt x="f280" y="f279"/>
                  </a:lnTo>
                  <a:lnTo>
                    <a:pt x="f109" y="f279"/>
                  </a:lnTo>
                  <a:lnTo>
                    <a:pt x="f281" y="f275"/>
                  </a:lnTo>
                  <a:lnTo>
                    <a:pt x="f282" y="f273"/>
                  </a:lnTo>
                  <a:lnTo>
                    <a:pt x="f283" y="f284"/>
                  </a:lnTo>
                  <a:lnTo>
                    <a:pt x="f285" y="f269"/>
                  </a:lnTo>
                  <a:lnTo>
                    <a:pt x="f189" y="f286"/>
                  </a:lnTo>
                  <a:lnTo>
                    <a:pt x="f287" y="f288"/>
                  </a:lnTo>
                  <a:lnTo>
                    <a:pt x="f195" y="f289"/>
                  </a:lnTo>
                  <a:lnTo>
                    <a:pt x="f8" y="f9"/>
                  </a:lnTo>
                  <a:close/>
                  <a:moveTo>
                    <a:pt x="f290" y="f291"/>
                  </a:moveTo>
                  <a:lnTo>
                    <a:pt x="f292" y="f291"/>
                  </a:lnTo>
                  <a:lnTo>
                    <a:pt x="f292" y="f158"/>
                  </a:lnTo>
                  <a:lnTo>
                    <a:pt x="f293" y="f158"/>
                  </a:lnTo>
                  <a:lnTo>
                    <a:pt x="f293" y="f294"/>
                  </a:lnTo>
                  <a:lnTo>
                    <a:pt x="f295" y="f294"/>
                  </a:lnTo>
                  <a:lnTo>
                    <a:pt x="f295" y="f296"/>
                  </a:lnTo>
                  <a:lnTo>
                    <a:pt x="f297" y="f296"/>
                  </a:lnTo>
                  <a:lnTo>
                    <a:pt x="f297" y="f272"/>
                  </a:lnTo>
                  <a:lnTo>
                    <a:pt x="f292" y="f272"/>
                  </a:lnTo>
                  <a:lnTo>
                    <a:pt x="f292" y="f80"/>
                  </a:lnTo>
                  <a:lnTo>
                    <a:pt x="f290" y="f80"/>
                  </a:lnTo>
                  <a:lnTo>
                    <a:pt x="f290" y="f291"/>
                  </a:lnTo>
                  <a:close/>
                  <a:moveTo>
                    <a:pt x="f298" y="f286"/>
                  </a:moveTo>
                  <a:lnTo>
                    <a:pt x="f299" y="f300"/>
                  </a:lnTo>
                  <a:lnTo>
                    <a:pt x="f301" y="f302"/>
                  </a:lnTo>
                  <a:lnTo>
                    <a:pt x="f303" y="f304"/>
                  </a:lnTo>
                  <a:lnTo>
                    <a:pt x="f305" y="f306"/>
                  </a:lnTo>
                  <a:lnTo>
                    <a:pt x="f307" y="f308"/>
                  </a:lnTo>
                  <a:lnTo>
                    <a:pt x="f309" y="f310"/>
                  </a:lnTo>
                  <a:lnTo>
                    <a:pt x="f311" y="f277"/>
                  </a:lnTo>
                  <a:lnTo>
                    <a:pt x="f312" y="f277"/>
                  </a:lnTo>
                  <a:lnTo>
                    <a:pt x="f313" y="f277"/>
                  </a:lnTo>
                  <a:lnTo>
                    <a:pt x="f314" y="f310"/>
                  </a:lnTo>
                  <a:lnTo>
                    <a:pt x="f315" y="f275"/>
                  </a:lnTo>
                  <a:lnTo>
                    <a:pt x="f316" y="f59"/>
                  </a:lnTo>
                  <a:lnTo>
                    <a:pt x="f317" y="f306"/>
                  </a:lnTo>
                  <a:lnTo>
                    <a:pt x="f318" y="f272"/>
                  </a:lnTo>
                  <a:lnTo>
                    <a:pt x="f319" y="f320"/>
                  </a:lnTo>
                  <a:lnTo>
                    <a:pt x="f321" y="f322"/>
                  </a:lnTo>
                  <a:lnTo>
                    <a:pt x="f323" y="f61"/>
                  </a:lnTo>
                  <a:lnTo>
                    <a:pt x="f324" y="f325"/>
                  </a:lnTo>
                  <a:lnTo>
                    <a:pt x="f326" y="f327"/>
                  </a:lnTo>
                  <a:lnTo>
                    <a:pt x="f328" y="f263"/>
                  </a:lnTo>
                  <a:lnTo>
                    <a:pt x="f329" y="f330"/>
                  </a:lnTo>
                  <a:lnTo>
                    <a:pt x="f331" y="f332"/>
                  </a:lnTo>
                  <a:lnTo>
                    <a:pt x="f333" y="f334"/>
                  </a:lnTo>
                  <a:lnTo>
                    <a:pt x="f335" y="f336"/>
                  </a:lnTo>
                  <a:lnTo>
                    <a:pt x="f337" y="f338"/>
                  </a:lnTo>
                  <a:lnTo>
                    <a:pt x="f339" y="f340"/>
                  </a:lnTo>
                  <a:lnTo>
                    <a:pt x="f341" y="f254"/>
                  </a:lnTo>
                  <a:lnTo>
                    <a:pt x="f342" y="f343"/>
                  </a:lnTo>
                  <a:lnTo>
                    <a:pt x="f344" y="f345"/>
                  </a:lnTo>
                  <a:lnTo>
                    <a:pt x="f346" y="f347"/>
                  </a:lnTo>
                  <a:lnTo>
                    <a:pt x="f348" y="f349"/>
                  </a:lnTo>
                  <a:lnTo>
                    <a:pt x="f350" y="f351"/>
                  </a:lnTo>
                  <a:lnTo>
                    <a:pt x="f352" y="f75"/>
                  </a:lnTo>
                  <a:lnTo>
                    <a:pt x="f353" y="f354"/>
                  </a:lnTo>
                  <a:lnTo>
                    <a:pt x="f355" y="f356"/>
                  </a:lnTo>
                  <a:lnTo>
                    <a:pt x="f357" y="f86"/>
                  </a:lnTo>
                  <a:lnTo>
                    <a:pt x="f357" y="f358"/>
                  </a:lnTo>
                  <a:lnTo>
                    <a:pt x="f355" y="f359"/>
                  </a:lnTo>
                  <a:lnTo>
                    <a:pt x="f360" y="f361"/>
                  </a:lnTo>
                  <a:lnTo>
                    <a:pt x="f362" y="f98"/>
                  </a:lnTo>
                  <a:lnTo>
                    <a:pt x="f363" y="f364"/>
                  </a:lnTo>
                  <a:lnTo>
                    <a:pt x="f365" y="f366"/>
                  </a:lnTo>
                  <a:lnTo>
                    <a:pt x="f367" y="f368"/>
                  </a:lnTo>
                  <a:lnTo>
                    <a:pt x="f369" y="f370"/>
                  </a:lnTo>
                  <a:lnTo>
                    <a:pt x="f371" y="f114"/>
                  </a:lnTo>
                  <a:lnTo>
                    <a:pt x="f372" y="f373"/>
                  </a:lnTo>
                  <a:lnTo>
                    <a:pt x="f374" y="f375"/>
                  </a:lnTo>
                  <a:lnTo>
                    <a:pt x="f376" y="f122"/>
                  </a:lnTo>
                  <a:lnTo>
                    <a:pt x="f377" y="f378"/>
                  </a:lnTo>
                  <a:lnTo>
                    <a:pt x="f379" y="f125"/>
                  </a:lnTo>
                  <a:lnTo>
                    <a:pt x="f380" y="f201"/>
                  </a:lnTo>
                  <a:lnTo>
                    <a:pt x="f381" y="f382"/>
                  </a:lnTo>
                  <a:lnTo>
                    <a:pt x="f383" y="f384"/>
                  </a:lnTo>
                  <a:lnTo>
                    <a:pt x="f385" y="f386"/>
                  </a:lnTo>
                  <a:lnTo>
                    <a:pt x="f387" y="f388"/>
                  </a:lnTo>
                  <a:lnTo>
                    <a:pt x="f389" y="f390"/>
                  </a:lnTo>
                  <a:lnTo>
                    <a:pt x="f391" y="f392"/>
                  </a:lnTo>
                  <a:lnTo>
                    <a:pt x="f393" y="f139"/>
                  </a:lnTo>
                  <a:lnTo>
                    <a:pt x="f394" y="f141"/>
                  </a:lnTo>
                  <a:lnTo>
                    <a:pt x="f395" y="f396"/>
                  </a:lnTo>
                  <a:lnTo>
                    <a:pt x="f397" y="f398"/>
                  </a:lnTo>
                  <a:lnTo>
                    <a:pt x="f399" y="f400"/>
                  </a:lnTo>
                  <a:lnTo>
                    <a:pt x="f401" y="f151"/>
                  </a:lnTo>
                  <a:lnTo>
                    <a:pt x="f402" y="f152"/>
                  </a:lnTo>
                  <a:lnTo>
                    <a:pt x="f403" y="f151"/>
                  </a:lnTo>
                  <a:lnTo>
                    <a:pt x="f404" y="f156"/>
                  </a:lnTo>
                  <a:lnTo>
                    <a:pt x="f405" y="f400"/>
                  </a:lnTo>
                  <a:lnTo>
                    <a:pt x="f406" y="f407"/>
                  </a:lnTo>
                  <a:lnTo>
                    <a:pt x="f408" y="f409"/>
                  </a:lnTo>
                  <a:lnTo>
                    <a:pt x="f301" y="f396"/>
                  </a:lnTo>
                  <a:lnTo>
                    <a:pt x="f299" y="f161"/>
                  </a:lnTo>
                  <a:lnTo>
                    <a:pt x="f410" y="f162"/>
                  </a:lnTo>
                  <a:lnTo>
                    <a:pt x="f411" y="f412"/>
                  </a:lnTo>
                  <a:lnTo>
                    <a:pt x="f413" y="f414"/>
                  </a:lnTo>
                  <a:lnTo>
                    <a:pt x="f415" y="f416"/>
                  </a:lnTo>
                  <a:lnTo>
                    <a:pt x="f417" y="f418"/>
                  </a:lnTo>
                  <a:lnTo>
                    <a:pt x="f419" y="f170"/>
                  </a:lnTo>
                  <a:lnTo>
                    <a:pt x="f420" y="f172"/>
                  </a:lnTo>
                  <a:lnTo>
                    <a:pt x="f421" y="f174"/>
                  </a:lnTo>
                  <a:lnTo>
                    <a:pt x="f422" y="f176"/>
                  </a:lnTo>
                  <a:lnTo>
                    <a:pt x="f423" y="f5"/>
                  </a:lnTo>
                  <a:lnTo>
                    <a:pt x="f424" y="f176"/>
                  </a:lnTo>
                  <a:lnTo>
                    <a:pt x="f425" y="f426"/>
                  </a:lnTo>
                  <a:lnTo>
                    <a:pt x="f427" y="f179"/>
                  </a:lnTo>
                  <a:lnTo>
                    <a:pt x="f428" y="f172"/>
                  </a:lnTo>
                  <a:lnTo>
                    <a:pt x="f429" y="f170"/>
                  </a:lnTo>
                  <a:lnTo>
                    <a:pt x="f393" y="f418"/>
                  </a:lnTo>
                  <a:lnTo>
                    <a:pt x="f326" y="f430"/>
                  </a:lnTo>
                  <a:lnTo>
                    <a:pt x="f431" y="f432"/>
                  </a:lnTo>
                  <a:lnTo>
                    <a:pt x="f433" y="f434"/>
                  </a:lnTo>
                  <a:lnTo>
                    <a:pt x="f435" y="f436"/>
                  </a:lnTo>
                  <a:lnTo>
                    <a:pt x="f341" y="f437"/>
                  </a:lnTo>
                  <a:lnTo>
                    <a:pt x="f438" y="f439"/>
                  </a:lnTo>
                  <a:lnTo>
                    <a:pt x="f440" y="f441"/>
                  </a:lnTo>
                  <a:lnTo>
                    <a:pt x="f442" y="f443"/>
                  </a:lnTo>
                  <a:lnTo>
                    <a:pt x="f444" y="f192"/>
                  </a:lnTo>
                  <a:lnTo>
                    <a:pt x="f445" y="f446"/>
                  </a:lnTo>
                  <a:lnTo>
                    <a:pt x="f447" y="f448"/>
                  </a:lnTo>
                  <a:lnTo>
                    <a:pt x="f449" y="f450"/>
                  </a:lnTo>
                  <a:lnTo>
                    <a:pt x="f451" y="f137"/>
                  </a:lnTo>
                  <a:lnTo>
                    <a:pt x="f452" y="f134"/>
                  </a:lnTo>
                  <a:lnTo>
                    <a:pt x="f453" y="f454"/>
                  </a:lnTo>
                  <a:lnTo>
                    <a:pt x="f455" y="f126"/>
                  </a:lnTo>
                  <a:lnTo>
                    <a:pt x="f456" y="f378"/>
                  </a:lnTo>
                  <a:lnTo>
                    <a:pt x="f457" y="f458"/>
                  </a:lnTo>
                  <a:lnTo>
                    <a:pt x="f459" y="f116"/>
                  </a:lnTo>
                  <a:lnTo>
                    <a:pt x="f460" y="f461"/>
                  </a:lnTo>
                  <a:lnTo>
                    <a:pt x="f462" y="f463"/>
                  </a:lnTo>
                  <a:lnTo>
                    <a:pt x="f464" y="f465"/>
                  </a:lnTo>
                  <a:lnTo>
                    <a:pt x="f466" y="f467"/>
                  </a:lnTo>
                  <a:lnTo>
                    <a:pt x="f468" y="f469"/>
                  </a:lnTo>
                  <a:lnTo>
                    <a:pt x="f470" y="f358"/>
                  </a:lnTo>
                  <a:lnTo>
                    <a:pt x="f470" y="f225"/>
                  </a:lnTo>
                  <a:lnTo>
                    <a:pt x="f470" y="f471"/>
                  </a:lnTo>
                  <a:lnTo>
                    <a:pt x="f468" y="f472"/>
                  </a:lnTo>
                  <a:lnTo>
                    <a:pt x="f466" y="f77"/>
                  </a:lnTo>
                  <a:lnTo>
                    <a:pt x="f473" y="f474"/>
                  </a:lnTo>
                  <a:lnTo>
                    <a:pt x="f475" y="f476"/>
                  </a:lnTo>
                  <a:lnTo>
                    <a:pt x="f477" y="f478"/>
                  </a:lnTo>
                  <a:lnTo>
                    <a:pt x="f479" y="f480"/>
                  </a:lnTo>
                  <a:lnTo>
                    <a:pt x="f481" y="f482"/>
                  </a:lnTo>
                  <a:lnTo>
                    <a:pt x="f483" y="f340"/>
                  </a:lnTo>
                  <a:lnTo>
                    <a:pt x="f484" y="f485"/>
                  </a:lnTo>
                  <a:lnTo>
                    <a:pt x="f486" y="f259"/>
                  </a:lnTo>
                  <a:lnTo>
                    <a:pt x="f487" y="f488"/>
                  </a:lnTo>
                  <a:lnTo>
                    <a:pt x="f489" y="f325"/>
                  </a:lnTo>
                  <a:lnTo>
                    <a:pt x="f490" y="f320"/>
                  </a:lnTo>
                  <a:lnTo>
                    <a:pt x="f491" y="f310"/>
                  </a:lnTo>
                  <a:lnTo>
                    <a:pt x="f492" y="f493"/>
                  </a:lnTo>
                  <a:lnTo>
                    <a:pt x="f445" y="f494"/>
                  </a:lnTo>
                  <a:lnTo>
                    <a:pt x="f444" y="f495"/>
                  </a:lnTo>
                  <a:lnTo>
                    <a:pt x="f496" y="f497"/>
                  </a:lnTo>
                  <a:lnTo>
                    <a:pt x="f498" y="f499"/>
                  </a:lnTo>
                  <a:lnTo>
                    <a:pt x="f438" y="f500"/>
                  </a:lnTo>
                  <a:lnTo>
                    <a:pt x="f501" y="f502"/>
                  </a:lnTo>
                  <a:lnTo>
                    <a:pt x="f503" y="f504"/>
                  </a:lnTo>
                  <a:lnTo>
                    <a:pt x="f505" y="f506"/>
                  </a:lnTo>
                  <a:lnTo>
                    <a:pt x="f329" y="f507"/>
                  </a:lnTo>
                  <a:lnTo>
                    <a:pt x="f508" y="f509"/>
                  </a:lnTo>
                  <a:lnTo>
                    <a:pt x="f393" y="f30"/>
                  </a:lnTo>
                  <a:lnTo>
                    <a:pt x="f429" y="f28"/>
                  </a:lnTo>
                  <a:lnTo>
                    <a:pt x="f428" y="f21"/>
                  </a:lnTo>
                  <a:lnTo>
                    <a:pt x="f510" y="f511"/>
                  </a:lnTo>
                  <a:lnTo>
                    <a:pt x="f315" y="f23"/>
                  </a:lnTo>
                  <a:lnTo>
                    <a:pt x="f512" y="f7"/>
                  </a:lnTo>
                  <a:lnTo>
                    <a:pt x="f513" y="f23"/>
                  </a:lnTo>
                  <a:lnTo>
                    <a:pt x="f309" y="f514"/>
                  </a:lnTo>
                  <a:lnTo>
                    <a:pt x="f515" y="f28"/>
                  </a:lnTo>
                  <a:lnTo>
                    <a:pt x="f516" y="f30"/>
                  </a:lnTo>
                  <a:lnTo>
                    <a:pt x="f517" y="f509"/>
                  </a:lnTo>
                  <a:lnTo>
                    <a:pt x="f518" y="f15"/>
                  </a:lnTo>
                  <a:lnTo>
                    <a:pt x="f519" y="f37"/>
                  </a:lnTo>
                  <a:lnTo>
                    <a:pt x="f520" y="f504"/>
                  </a:lnTo>
                  <a:lnTo>
                    <a:pt x="f298" y="f286"/>
                  </a:lnTo>
                  <a:close/>
                  <a:moveTo>
                    <a:pt x="f521" y="f294"/>
                  </a:moveTo>
                  <a:lnTo>
                    <a:pt x="f521" y="f296"/>
                  </a:lnTo>
                  <a:lnTo>
                    <a:pt x="f522" y="f296"/>
                  </a:lnTo>
                  <a:lnTo>
                    <a:pt x="f522" y="f294"/>
                  </a:lnTo>
                  <a:lnTo>
                    <a:pt x="f521" y="f294"/>
                  </a:lnTo>
                  <a:close/>
                  <a:moveTo>
                    <a:pt x="f523" y="f296"/>
                  </a:moveTo>
                  <a:lnTo>
                    <a:pt x="f524" y="f294"/>
                  </a:lnTo>
                  <a:lnTo>
                    <a:pt x="f525" y="f294"/>
                  </a:lnTo>
                  <a:lnTo>
                    <a:pt x="f526" y="f92"/>
                  </a:lnTo>
                  <a:lnTo>
                    <a:pt x="f527" y="f86"/>
                  </a:lnTo>
                  <a:lnTo>
                    <a:pt x="f528" y="f529"/>
                  </a:lnTo>
                  <a:lnTo>
                    <a:pt x="f530" y="f531"/>
                  </a:lnTo>
                  <a:lnTo>
                    <a:pt x="f532" y="f73"/>
                  </a:lnTo>
                  <a:lnTo>
                    <a:pt x="f533" y="f534"/>
                  </a:lnTo>
                  <a:lnTo>
                    <a:pt x="f535" y="f536"/>
                  </a:lnTo>
                  <a:lnTo>
                    <a:pt x="f537" y="f65"/>
                  </a:lnTo>
                  <a:lnTo>
                    <a:pt x="f538" y="f539"/>
                  </a:lnTo>
                  <a:lnTo>
                    <a:pt x="f540" y="f539"/>
                  </a:lnTo>
                  <a:lnTo>
                    <a:pt x="f541" y="f65"/>
                  </a:lnTo>
                  <a:lnTo>
                    <a:pt x="f542" y="f254"/>
                  </a:lnTo>
                  <a:lnTo>
                    <a:pt x="f543" y="f347"/>
                  </a:lnTo>
                  <a:lnTo>
                    <a:pt x="f544" y="f545"/>
                  </a:lnTo>
                  <a:lnTo>
                    <a:pt x="f546" y="f531"/>
                  </a:lnTo>
                  <a:lnTo>
                    <a:pt x="f547" y="f548"/>
                  </a:lnTo>
                  <a:lnTo>
                    <a:pt x="f549" y="f550"/>
                  </a:lnTo>
                  <a:lnTo>
                    <a:pt x="f551" y="f552"/>
                  </a:lnTo>
                  <a:lnTo>
                    <a:pt x="f553" y="f294"/>
                  </a:lnTo>
                  <a:lnTo>
                    <a:pt x="f554" y="f294"/>
                  </a:lnTo>
                  <a:lnTo>
                    <a:pt x="f555" y="f296"/>
                  </a:lnTo>
                  <a:lnTo>
                    <a:pt x="f523" y="f296"/>
                  </a:lnTo>
                  <a:close/>
                  <a:moveTo>
                    <a:pt x="f556" y="f149"/>
                  </a:moveTo>
                  <a:lnTo>
                    <a:pt x="f557" y="f151"/>
                  </a:lnTo>
                  <a:lnTo>
                    <a:pt x="f558" y="f194"/>
                  </a:lnTo>
                  <a:lnTo>
                    <a:pt x="f559" y="f560"/>
                  </a:lnTo>
                  <a:lnTo>
                    <a:pt x="f561" y="f562"/>
                  </a:lnTo>
                  <a:lnTo>
                    <a:pt x="f563" y="f560"/>
                  </a:lnTo>
                  <a:lnTo>
                    <a:pt x="f564" y="f194"/>
                  </a:lnTo>
                  <a:lnTo>
                    <a:pt x="f565" y="f151"/>
                  </a:lnTo>
                  <a:lnTo>
                    <a:pt x="f566" y="f149"/>
                  </a:lnTo>
                  <a:lnTo>
                    <a:pt x="f567" y="f147"/>
                  </a:lnTo>
                  <a:lnTo>
                    <a:pt x="f568" y="f409"/>
                  </a:lnTo>
                  <a:lnTo>
                    <a:pt x="f569" y="f396"/>
                  </a:lnTo>
                  <a:lnTo>
                    <a:pt x="f570" y="f571"/>
                  </a:lnTo>
                  <a:lnTo>
                    <a:pt x="f572" y="f392"/>
                  </a:lnTo>
                  <a:lnTo>
                    <a:pt x="f573" y="f574"/>
                  </a:lnTo>
                  <a:lnTo>
                    <a:pt x="f575" y="f576"/>
                  </a:lnTo>
                  <a:lnTo>
                    <a:pt x="f577" y="f578"/>
                  </a:lnTo>
                  <a:lnTo>
                    <a:pt x="f579" y="f580"/>
                  </a:lnTo>
                  <a:lnTo>
                    <a:pt x="f581" y="f582"/>
                  </a:lnTo>
                  <a:lnTo>
                    <a:pt x="f583" y="f584"/>
                  </a:lnTo>
                  <a:lnTo>
                    <a:pt x="f583" y="f458"/>
                  </a:lnTo>
                  <a:lnTo>
                    <a:pt x="f583" y="f585"/>
                  </a:lnTo>
                  <a:lnTo>
                    <a:pt x="f581" y="f586"/>
                  </a:lnTo>
                  <a:lnTo>
                    <a:pt x="f579" y="f461"/>
                  </a:lnTo>
                  <a:lnTo>
                    <a:pt x="f577" y="f587"/>
                  </a:lnTo>
                  <a:lnTo>
                    <a:pt x="f575" y="f104"/>
                  </a:lnTo>
                  <a:lnTo>
                    <a:pt x="f573" y="f588"/>
                  </a:lnTo>
                  <a:lnTo>
                    <a:pt x="f589" y="f364"/>
                  </a:lnTo>
                  <a:lnTo>
                    <a:pt x="f570" y="f590"/>
                  </a:lnTo>
                  <a:lnTo>
                    <a:pt x="f569" y="f591"/>
                  </a:lnTo>
                  <a:lnTo>
                    <a:pt x="f568" y="f216"/>
                  </a:lnTo>
                  <a:lnTo>
                    <a:pt x="f592" y="f593"/>
                  </a:lnTo>
                  <a:lnTo>
                    <a:pt x="f594" y="f595"/>
                  </a:lnTo>
                  <a:lnTo>
                    <a:pt x="f596" y="f217"/>
                  </a:lnTo>
                  <a:lnTo>
                    <a:pt x="f597" y="f598"/>
                  </a:lnTo>
                  <a:lnTo>
                    <a:pt x="f599" y="f552"/>
                  </a:lnTo>
                  <a:lnTo>
                    <a:pt x="f600" y="f552"/>
                  </a:lnTo>
                  <a:lnTo>
                    <a:pt x="f556" y="f552"/>
                  </a:lnTo>
                  <a:lnTo>
                    <a:pt x="f556" y="f149"/>
                  </a:lnTo>
                  <a:close/>
                  <a:moveTo>
                    <a:pt x="f601" y="f296"/>
                  </a:moveTo>
                  <a:lnTo>
                    <a:pt x="f556" y="f296"/>
                  </a:lnTo>
                  <a:lnTo>
                    <a:pt x="f556" y="f602"/>
                  </a:lnTo>
                  <a:lnTo>
                    <a:pt x="f603" y="f602"/>
                  </a:lnTo>
                  <a:lnTo>
                    <a:pt x="f604" y="f605"/>
                  </a:lnTo>
                  <a:lnTo>
                    <a:pt x="f606" y="f607"/>
                  </a:lnTo>
                  <a:lnTo>
                    <a:pt x="f608" y="f77"/>
                  </a:lnTo>
                  <a:lnTo>
                    <a:pt x="f609" y="f610"/>
                  </a:lnTo>
                  <a:lnTo>
                    <a:pt x="f611" y="f612"/>
                  </a:lnTo>
                  <a:lnTo>
                    <a:pt x="f613" y="f614"/>
                  </a:lnTo>
                  <a:lnTo>
                    <a:pt x="f615" y="f616"/>
                  </a:lnTo>
                  <a:lnTo>
                    <a:pt x="f592" y="f617"/>
                  </a:lnTo>
                  <a:lnTo>
                    <a:pt x="f618" y="f73"/>
                  </a:lnTo>
                  <a:lnTo>
                    <a:pt x="f619" y="f351"/>
                  </a:lnTo>
                  <a:lnTo>
                    <a:pt x="f620" y="f621"/>
                  </a:lnTo>
                  <a:lnTo>
                    <a:pt x="f622" y="f623"/>
                  </a:lnTo>
                  <a:lnTo>
                    <a:pt x="f624" y="f625"/>
                  </a:lnTo>
                  <a:lnTo>
                    <a:pt x="f626" y="f482"/>
                  </a:lnTo>
                  <a:lnTo>
                    <a:pt x="f589" y="f340"/>
                  </a:lnTo>
                  <a:lnTo>
                    <a:pt x="f627" y="f628"/>
                  </a:lnTo>
                  <a:lnTo>
                    <a:pt x="f629" y="f272"/>
                  </a:lnTo>
                  <a:lnTo>
                    <a:pt x="f630" y="f631"/>
                  </a:lnTo>
                  <a:lnTo>
                    <a:pt x="f632" y="f45"/>
                  </a:lnTo>
                  <a:lnTo>
                    <a:pt x="f633" y="f634"/>
                  </a:lnTo>
                  <a:lnTo>
                    <a:pt x="f635" y="f15"/>
                  </a:lnTo>
                  <a:lnTo>
                    <a:pt x="f636" y="f296"/>
                  </a:lnTo>
                  <a:lnTo>
                    <a:pt x="f637" y="f296"/>
                  </a:lnTo>
                  <a:lnTo>
                    <a:pt x="f638" y="f639"/>
                  </a:lnTo>
                  <a:lnTo>
                    <a:pt x="f640" y="f641"/>
                  </a:lnTo>
                  <a:lnTo>
                    <a:pt x="f642" y="f643"/>
                  </a:lnTo>
                  <a:lnTo>
                    <a:pt x="f644" y="f494"/>
                  </a:lnTo>
                  <a:lnTo>
                    <a:pt x="f645" y="f273"/>
                  </a:lnTo>
                  <a:lnTo>
                    <a:pt x="f646" y="f288"/>
                  </a:lnTo>
                  <a:lnTo>
                    <a:pt x="f647" y="f648"/>
                  </a:lnTo>
                  <a:lnTo>
                    <a:pt x="f649" y="f650"/>
                  </a:lnTo>
                  <a:lnTo>
                    <a:pt x="f651" y="f652"/>
                  </a:lnTo>
                  <a:lnTo>
                    <a:pt x="f653" y="f654"/>
                  </a:lnTo>
                  <a:lnTo>
                    <a:pt x="f655" y="f656"/>
                  </a:lnTo>
                  <a:lnTo>
                    <a:pt x="f657" y="f610"/>
                  </a:lnTo>
                  <a:lnTo>
                    <a:pt x="f658" y="f659"/>
                  </a:lnTo>
                  <a:lnTo>
                    <a:pt x="f660" y="f78"/>
                  </a:lnTo>
                  <a:lnTo>
                    <a:pt x="f661" y="f662"/>
                  </a:lnTo>
                  <a:lnTo>
                    <a:pt x="f663" y="f80"/>
                  </a:lnTo>
                  <a:lnTo>
                    <a:pt x="f664" y="f548"/>
                  </a:lnTo>
                  <a:lnTo>
                    <a:pt x="f665" y="f471"/>
                  </a:lnTo>
                  <a:lnTo>
                    <a:pt x="f666" y="f667"/>
                  </a:lnTo>
                  <a:lnTo>
                    <a:pt x="f668" y="f669"/>
                  </a:lnTo>
                  <a:lnTo>
                    <a:pt x="f668" y="f670"/>
                  </a:lnTo>
                  <a:lnTo>
                    <a:pt x="f633" y="f671"/>
                  </a:lnTo>
                  <a:lnTo>
                    <a:pt x="f672" y="f673"/>
                  </a:lnTo>
                  <a:lnTo>
                    <a:pt x="f674" y="f675"/>
                  </a:lnTo>
                  <a:lnTo>
                    <a:pt x="f660" y="f676"/>
                  </a:lnTo>
                  <a:lnTo>
                    <a:pt x="f677" y="f678"/>
                  </a:lnTo>
                  <a:lnTo>
                    <a:pt x="f679" y="f680"/>
                  </a:lnTo>
                  <a:lnTo>
                    <a:pt x="f681" y="f682"/>
                  </a:lnTo>
                  <a:lnTo>
                    <a:pt x="f683" y="f684"/>
                  </a:lnTo>
                  <a:lnTo>
                    <a:pt x="f685" y="f98"/>
                  </a:lnTo>
                  <a:lnTo>
                    <a:pt x="f686" y="f100"/>
                  </a:lnTo>
                  <a:lnTo>
                    <a:pt x="f687" y="f102"/>
                  </a:lnTo>
                  <a:lnTo>
                    <a:pt x="f688" y="f368"/>
                  </a:lnTo>
                  <a:lnTo>
                    <a:pt x="f645" y="f461"/>
                  </a:lnTo>
                  <a:lnTo>
                    <a:pt x="f689" y="f690"/>
                  </a:lnTo>
                  <a:lnTo>
                    <a:pt x="f691" y="f204"/>
                  </a:lnTo>
                  <a:lnTo>
                    <a:pt x="f691" y="f2"/>
                  </a:lnTo>
                  <a:lnTo>
                    <a:pt x="f692" y="f693"/>
                  </a:lnTo>
                  <a:lnTo>
                    <a:pt x="f694" y="f199"/>
                  </a:lnTo>
                  <a:lnTo>
                    <a:pt x="f695" y="f197"/>
                  </a:lnTo>
                  <a:lnTo>
                    <a:pt x="f696" y="f160"/>
                  </a:lnTo>
                  <a:lnTo>
                    <a:pt x="f697" y="f152"/>
                  </a:lnTo>
                  <a:lnTo>
                    <a:pt x="f698" y="f699"/>
                  </a:lnTo>
                  <a:lnTo>
                    <a:pt x="f700" y="f701"/>
                  </a:lnTo>
                  <a:lnTo>
                    <a:pt x="f702" y="f703"/>
                  </a:lnTo>
                  <a:lnTo>
                    <a:pt x="f704" y="f705"/>
                  </a:lnTo>
                  <a:lnTo>
                    <a:pt x="f660" y="f706"/>
                  </a:lnTo>
                  <a:lnTo>
                    <a:pt x="f707" y="f708"/>
                  </a:lnTo>
                  <a:lnTo>
                    <a:pt x="f709" y="f710"/>
                  </a:lnTo>
                  <a:lnTo>
                    <a:pt x="f711" y="f412"/>
                  </a:lnTo>
                  <a:lnTo>
                    <a:pt x="f712" y="f414"/>
                  </a:lnTo>
                  <a:lnTo>
                    <a:pt x="f713" y="f714"/>
                  </a:lnTo>
                  <a:lnTo>
                    <a:pt x="f573" y="f430"/>
                  </a:lnTo>
                  <a:lnTo>
                    <a:pt x="f620" y="f715"/>
                  </a:lnTo>
                  <a:lnTo>
                    <a:pt x="f716" y="f181"/>
                  </a:lnTo>
                  <a:lnTo>
                    <a:pt x="f717" y="f172"/>
                  </a:lnTo>
                  <a:lnTo>
                    <a:pt x="f718" y="f719"/>
                  </a:lnTo>
                  <a:lnTo>
                    <a:pt x="f720" y="f719"/>
                  </a:lnTo>
                  <a:lnTo>
                    <a:pt x="f557" y="f172"/>
                  </a:lnTo>
                  <a:lnTo>
                    <a:pt x="f721" y="f722"/>
                  </a:lnTo>
                  <a:lnTo>
                    <a:pt x="f723" y="f170"/>
                  </a:lnTo>
                  <a:lnTo>
                    <a:pt x="f724" y="f725"/>
                  </a:lnTo>
                  <a:lnTo>
                    <a:pt x="f726" y="f418"/>
                  </a:lnTo>
                  <a:lnTo>
                    <a:pt x="f727" y="f728"/>
                  </a:lnTo>
                  <a:lnTo>
                    <a:pt x="f601" y="f416"/>
                  </a:lnTo>
                  <a:lnTo>
                    <a:pt x="f601" y="f296"/>
                  </a:lnTo>
                  <a:close/>
                  <a:moveTo>
                    <a:pt x="f729" y="f291"/>
                  </a:moveTo>
                  <a:lnTo>
                    <a:pt x="f37" y="f291"/>
                  </a:lnTo>
                  <a:lnTo>
                    <a:pt x="f37" y="f158"/>
                  </a:lnTo>
                  <a:lnTo>
                    <a:pt x="f730" y="f158"/>
                  </a:lnTo>
                  <a:lnTo>
                    <a:pt x="f730" y="f294"/>
                  </a:lnTo>
                  <a:lnTo>
                    <a:pt x="f261" y="f294"/>
                  </a:lnTo>
                  <a:lnTo>
                    <a:pt x="f261" y="f296"/>
                  </a:lnTo>
                  <a:lnTo>
                    <a:pt x="f731" y="f296"/>
                  </a:lnTo>
                  <a:lnTo>
                    <a:pt x="f731" y="f272"/>
                  </a:lnTo>
                  <a:lnTo>
                    <a:pt x="f37" y="f272"/>
                  </a:lnTo>
                  <a:lnTo>
                    <a:pt x="f37" y="f80"/>
                  </a:lnTo>
                  <a:lnTo>
                    <a:pt x="f729" y="f80"/>
                  </a:lnTo>
                  <a:lnTo>
                    <a:pt x="f729" y="f291"/>
                  </a:lnTo>
                  <a:close/>
                  <a:moveTo>
                    <a:pt x="f5" y="f9"/>
                  </a:moveTo>
                  <a:lnTo>
                    <a:pt x="f169" y="f11"/>
                  </a:lnTo>
                  <a:lnTo>
                    <a:pt x="f732" y="f13"/>
                  </a:lnTo>
                  <a:lnTo>
                    <a:pt x="f439" y="f15"/>
                  </a:lnTo>
                  <a:lnTo>
                    <a:pt x="f733" y="f17"/>
                  </a:lnTo>
                  <a:lnTo>
                    <a:pt x="f152" y="f19"/>
                  </a:lnTo>
                  <a:lnTo>
                    <a:pt x="f162" y="f21"/>
                  </a:lnTo>
                  <a:lnTo>
                    <a:pt x="f734" y="f23"/>
                  </a:lnTo>
                  <a:lnTo>
                    <a:pt x="f582" y="f7"/>
                  </a:lnTo>
                  <a:lnTo>
                    <a:pt x="f735" y="f23"/>
                  </a:lnTo>
                  <a:lnTo>
                    <a:pt x="f110" y="f21"/>
                  </a:lnTo>
                  <a:lnTo>
                    <a:pt x="f106" y="f28"/>
                  </a:lnTo>
                  <a:lnTo>
                    <a:pt x="f736" y="f30"/>
                  </a:lnTo>
                  <a:lnTo>
                    <a:pt x="f737" y="f17"/>
                  </a:lnTo>
                  <a:lnTo>
                    <a:pt x="f738" y="f33"/>
                  </a:lnTo>
                  <a:lnTo>
                    <a:pt x="f361" y="f35"/>
                  </a:lnTo>
                  <a:lnTo>
                    <a:pt x="f739" y="f37"/>
                  </a:lnTo>
                  <a:lnTo>
                    <a:pt x="f90" y="f39"/>
                  </a:lnTo>
                  <a:lnTo>
                    <a:pt x="f740" y="f41"/>
                  </a:lnTo>
                  <a:lnTo>
                    <a:pt x="f550" y="f43"/>
                  </a:lnTo>
                  <a:lnTo>
                    <a:pt x="f671" y="f45"/>
                  </a:lnTo>
                  <a:lnTo>
                    <a:pt x="f741" y="f47"/>
                  </a:lnTo>
                  <a:lnTo>
                    <a:pt x="f228" y="f49"/>
                  </a:lnTo>
                  <a:lnTo>
                    <a:pt x="f229" y="f51"/>
                  </a:lnTo>
                  <a:lnTo>
                    <a:pt x="f742" y="f53"/>
                  </a:lnTo>
                  <a:lnTo>
                    <a:pt x="f743" y="f55"/>
                  </a:lnTo>
                  <a:lnTo>
                    <a:pt x="f354" y="f57"/>
                  </a:lnTo>
                  <a:lnTo>
                    <a:pt x="f77" y="f59"/>
                  </a:lnTo>
                  <a:lnTo>
                    <a:pt x="f744" y="f61"/>
                  </a:lnTo>
                  <a:lnTo>
                    <a:pt x="f616" y="f63"/>
                  </a:lnTo>
                  <a:lnTo>
                    <a:pt x="f617" y="f65"/>
                  </a:lnTo>
                  <a:lnTo>
                    <a:pt x="f745" y="f67"/>
                  </a:lnTo>
                  <a:lnTo>
                    <a:pt x="f241" y="f68"/>
                  </a:lnTo>
                  <a:lnTo>
                    <a:pt x="f745" y="f69"/>
                  </a:lnTo>
                  <a:lnTo>
                    <a:pt x="f746" y="f71"/>
                  </a:lnTo>
                  <a:lnTo>
                    <a:pt x="f240" y="f73"/>
                  </a:lnTo>
                  <a:lnTo>
                    <a:pt x="f75" y="f75"/>
                  </a:lnTo>
                  <a:lnTo>
                    <a:pt x="f747" y="f77"/>
                  </a:lnTo>
                  <a:lnTo>
                    <a:pt x="f234" y="f78"/>
                  </a:lnTo>
                  <a:lnTo>
                    <a:pt x="f748" y="f80"/>
                  </a:lnTo>
                  <a:lnTo>
                    <a:pt x="f749" y="f82"/>
                  </a:lnTo>
                  <a:lnTo>
                    <a:pt x="f750" y="f84"/>
                  </a:lnTo>
                  <a:lnTo>
                    <a:pt x="f751" y="f86"/>
                  </a:lnTo>
                  <a:lnTo>
                    <a:pt x="f225" y="f88"/>
                  </a:lnTo>
                  <a:lnTo>
                    <a:pt x="f88" y="f90"/>
                  </a:lnTo>
                  <a:lnTo>
                    <a:pt x="f680" y="f92"/>
                  </a:lnTo>
                  <a:lnTo>
                    <a:pt x="f593" y="f94"/>
                  </a:lnTo>
                  <a:lnTo>
                    <a:pt x="f291" y="f96"/>
                  </a:lnTo>
                  <a:lnTo>
                    <a:pt x="f752" y="f98"/>
                  </a:lnTo>
                  <a:lnTo>
                    <a:pt x="f753" y="f100"/>
                  </a:lnTo>
                  <a:lnTo>
                    <a:pt x="f458" y="f102"/>
                  </a:lnTo>
                  <a:lnTo>
                    <a:pt x="f203" y="f104"/>
                  </a:lnTo>
                  <a:lnTo>
                    <a:pt x="f754" y="f106"/>
                  </a:lnTo>
                  <a:lnTo>
                    <a:pt x="f755" y="f108"/>
                  </a:lnTo>
                  <a:lnTo>
                    <a:pt x="f756" y="f110"/>
                  </a:lnTo>
                  <a:lnTo>
                    <a:pt x="f578" y="f112"/>
                  </a:lnTo>
                  <a:lnTo>
                    <a:pt x="f132" y="f114"/>
                  </a:lnTo>
                  <a:lnTo>
                    <a:pt x="f134" y="f116"/>
                  </a:lnTo>
                  <a:lnTo>
                    <a:pt x="f757" y="f118"/>
                  </a:lnTo>
                  <a:lnTo>
                    <a:pt x="f758" y="f120"/>
                  </a:lnTo>
                  <a:lnTo>
                    <a:pt x="f759" y="f122"/>
                  </a:lnTo>
                  <a:lnTo>
                    <a:pt x="f760" y="f124"/>
                  </a:lnTo>
                  <a:lnTo>
                    <a:pt x="f760" y="f125"/>
                  </a:lnTo>
                  <a:lnTo>
                    <a:pt x="f760" y="f126"/>
                  </a:lnTo>
                  <a:lnTo>
                    <a:pt x="f759" y="f128"/>
                  </a:lnTo>
                  <a:lnTo>
                    <a:pt x="f758" y="f130"/>
                  </a:lnTo>
                  <a:lnTo>
                    <a:pt x="f574" y="f132"/>
                  </a:lnTo>
                  <a:lnTo>
                    <a:pt x="f761" y="f134"/>
                  </a:lnTo>
                  <a:lnTo>
                    <a:pt x="f386" y="f136"/>
                  </a:lnTo>
                  <a:lnTo>
                    <a:pt x="f734" y="f137"/>
                  </a:lnTo>
                  <a:lnTo>
                    <a:pt x="f762" y="f139"/>
                  </a:lnTo>
                  <a:lnTo>
                    <a:pt x="f580" y="f141"/>
                  </a:lnTo>
                  <a:lnTo>
                    <a:pt x="f763" y="f143"/>
                  </a:lnTo>
                  <a:lnTo>
                    <a:pt x="f764" y="f145"/>
                  </a:lnTo>
                  <a:lnTo>
                    <a:pt x="f765" y="f147"/>
                  </a:lnTo>
                  <a:lnTo>
                    <a:pt x="f766" y="f149"/>
                  </a:lnTo>
                  <a:lnTo>
                    <a:pt x="f585" y="f151"/>
                  </a:lnTo>
                  <a:lnTo>
                    <a:pt x="f753" y="f152"/>
                  </a:lnTo>
                  <a:lnTo>
                    <a:pt x="f767" y="f152"/>
                  </a:lnTo>
                  <a:lnTo>
                    <a:pt x="f736" y="f152"/>
                  </a:lnTo>
                  <a:lnTo>
                    <a:pt x="f768" y="f156"/>
                  </a:lnTo>
                  <a:lnTo>
                    <a:pt x="f595" y="f147"/>
                  </a:lnTo>
                  <a:lnTo>
                    <a:pt x="f769" y="f158"/>
                  </a:lnTo>
                  <a:lnTo>
                    <a:pt x="f770" y="f160"/>
                  </a:lnTo>
                  <a:lnTo>
                    <a:pt x="f771" y="f161"/>
                  </a:lnTo>
                  <a:lnTo>
                    <a:pt x="f667" y="f162"/>
                  </a:lnTo>
                  <a:lnTo>
                    <a:pt x="f529" y="f137"/>
                  </a:lnTo>
                  <a:lnTo>
                    <a:pt x="f607" y="f165"/>
                  </a:lnTo>
                  <a:lnTo>
                    <a:pt x="f772" y="f166"/>
                  </a:lnTo>
                  <a:lnTo>
                    <a:pt x="f548" y="f167"/>
                  </a:lnTo>
                  <a:lnTo>
                    <a:pt x="f670" y="f169"/>
                  </a:lnTo>
                  <a:lnTo>
                    <a:pt x="f773" y="f170"/>
                  </a:lnTo>
                  <a:lnTo>
                    <a:pt x="f680" y="f172"/>
                  </a:lnTo>
                  <a:lnTo>
                    <a:pt x="f774" y="f174"/>
                  </a:lnTo>
                  <a:lnTo>
                    <a:pt x="f775" y="f176"/>
                  </a:lnTo>
                  <a:lnTo>
                    <a:pt x="f776" y="f5"/>
                  </a:lnTo>
                  <a:lnTo>
                    <a:pt x="f777" y="f176"/>
                  </a:lnTo>
                  <a:lnTo>
                    <a:pt x="f778" y="f179"/>
                  </a:lnTo>
                  <a:lnTo>
                    <a:pt x="f201" y="f181"/>
                  </a:lnTo>
                  <a:lnTo>
                    <a:pt x="f386" y="f169"/>
                  </a:lnTo>
                  <a:lnTo>
                    <a:pt x="f779" y="f182"/>
                  </a:lnTo>
                  <a:lnTo>
                    <a:pt x="f407" y="f184"/>
                  </a:lnTo>
                  <a:lnTo>
                    <a:pt x="f780" y="f186"/>
                  </a:lnTo>
                  <a:lnTo>
                    <a:pt x="f781" y="f188"/>
                  </a:lnTo>
                  <a:lnTo>
                    <a:pt x="f703" y="f190"/>
                  </a:lnTo>
                  <a:lnTo>
                    <a:pt x="f782" y="f192"/>
                  </a:lnTo>
                  <a:lnTo>
                    <a:pt x="f783" y="f194"/>
                  </a:lnTo>
                  <a:lnTo>
                    <a:pt x="f784" y="f160"/>
                  </a:lnTo>
                  <a:lnTo>
                    <a:pt x="f785" y="f197"/>
                  </a:lnTo>
                  <a:lnTo>
                    <a:pt x="f169" y="f199"/>
                  </a:lnTo>
                  <a:lnTo>
                    <a:pt x="f725" y="f201"/>
                  </a:lnTo>
                  <a:lnTo>
                    <a:pt x="f294" y="f203"/>
                  </a:lnTo>
                  <a:lnTo>
                    <a:pt x="f725" y="f204"/>
                  </a:lnTo>
                  <a:lnTo>
                    <a:pt x="f418" y="f206"/>
                  </a:lnTo>
                  <a:lnTo>
                    <a:pt x="f786" y="f208"/>
                  </a:lnTo>
                  <a:lnTo>
                    <a:pt x="f714" y="f210"/>
                  </a:lnTo>
                  <a:lnTo>
                    <a:pt x="f434" y="f212"/>
                  </a:lnTo>
                  <a:lnTo>
                    <a:pt x="f787" y="f214"/>
                  </a:lnTo>
                  <a:lnTo>
                    <a:pt x="f788" y="f216"/>
                  </a:lnTo>
                  <a:lnTo>
                    <a:pt x="f789" y="f217"/>
                  </a:lnTo>
                  <a:lnTo>
                    <a:pt x="f701" y="f219"/>
                  </a:lnTo>
                  <a:lnTo>
                    <a:pt x="f790" y="f221"/>
                  </a:lnTo>
                  <a:lnTo>
                    <a:pt x="f194" y="f223"/>
                  </a:lnTo>
                  <a:lnTo>
                    <a:pt x="f396" y="f225"/>
                  </a:lnTo>
                  <a:lnTo>
                    <a:pt x="f197" y="f226"/>
                  </a:lnTo>
                  <a:lnTo>
                    <a:pt x="f199" y="f228"/>
                  </a:lnTo>
                  <a:lnTo>
                    <a:pt x="f201" y="f229"/>
                  </a:lnTo>
                  <a:lnTo>
                    <a:pt x="f584" y="f231"/>
                  </a:lnTo>
                  <a:lnTo>
                    <a:pt x="f791" y="f232"/>
                  </a:lnTo>
                  <a:lnTo>
                    <a:pt x="f792" y="f234"/>
                  </a:lnTo>
                  <a:lnTo>
                    <a:pt x="f793" y="f236"/>
                  </a:lnTo>
                  <a:lnTo>
                    <a:pt x="f102" y="f238"/>
                  </a:lnTo>
                  <a:lnTo>
                    <a:pt x="f465" y="f240"/>
                  </a:lnTo>
                  <a:lnTo>
                    <a:pt x="f794" y="f241"/>
                  </a:lnTo>
                  <a:lnTo>
                    <a:pt x="f768" y="f243"/>
                  </a:lnTo>
                  <a:lnTo>
                    <a:pt x="f467" y="f245"/>
                  </a:lnTo>
                  <a:lnTo>
                    <a:pt x="f96" y="f247"/>
                  </a:lnTo>
                  <a:lnTo>
                    <a:pt x="f593" y="f249"/>
                  </a:lnTo>
                  <a:lnTo>
                    <a:pt x="f795" y="f69"/>
                  </a:lnTo>
                  <a:lnTo>
                    <a:pt x="f796" y="f251"/>
                  </a:lnTo>
                  <a:lnTo>
                    <a:pt x="f217" y="f68"/>
                  </a:lnTo>
                  <a:lnTo>
                    <a:pt x="f217" y="f254"/>
                  </a:lnTo>
                  <a:lnTo>
                    <a:pt x="f217" y="f255"/>
                  </a:lnTo>
                  <a:lnTo>
                    <a:pt x="f595" y="f256"/>
                  </a:lnTo>
                  <a:lnTo>
                    <a:pt x="f797" y="f257"/>
                  </a:lnTo>
                  <a:lnTo>
                    <a:pt x="f684" y="f259"/>
                  </a:lnTo>
                  <a:lnTo>
                    <a:pt x="f774" y="f261"/>
                  </a:lnTo>
                  <a:lnTo>
                    <a:pt x="f591" y="f263"/>
                  </a:lnTo>
                  <a:lnTo>
                    <a:pt x="f214" y="f265"/>
                  </a:lnTo>
                  <a:lnTo>
                    <a:pt x="f798" y="f267"/>
                  </a:lnTo>
                  <a:lnTo>
                    <a:pt x="f799" y="f269"/>
                  </a:lnTo>
                  <a:lnTo>
                    <a:pt x="f104" y="f270"/>
                  </a:lnTo>
                  <a:lnTo>
                    <a:pt x="f800" y="f272"/>
                  </a:lnTo>
                  <a:lnTo>
                    <a:pt x="f370" y="f273"/>
                  </a:lnTo>
                  <a:lnTo>
                    <a:pt x="f114" y="f275"/>
                  </a:lnTo>
                  <a:lnTo>
                    <a:pt x="f118" y="f277"/>
                  </a:lnTo>
                  <a:lnTo>
                    <a:pt x="f801" y="f279"/>
                  </a:lnTo>
                  <a:lnTo>
                    <a:pt x="f802" y="f279"/>
                  </a:lnTo>
                  <a:lnTo>
                    <a:pt x="f128" y="f279"/>
                  </a:lnTo>
                  <a:lnTo>
                    <a:pt x="f803" y="f275"/>
                  </a:lnTo>
                  <a:lnTo>
                    <a:pt x="f141" y="f273"/>
                  </a:lnTo>
                  <a:lnTo>
                    <a:pt x="f560" y="f284"/>
                  </a:lnTo>
                  <a:lnTo>
                    <a:pt x="f804" y="f269"/>
                  </a:lnTo>
                  <a:lnTo>
                    <a:pt x="f703" y="f286"/>
                  </a:lnTo>
                  <a:lnTo>
                    <a:pt x="f186" y="f288"/>
                  </a:lnTo>
                  <a:lnTo>
                    <a:pt x="f784" y="f289"/>
                  </a:lnTo>
                  <a:lnTo>
                    <a:pt x="f5" y="f9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18" name="Freeform 7"/>
            <p:cNvSpPr/>
            <p:nvPr/>
          </p:nvSpPr>
          <p:spPr>
            <a:xfrm>
              <a:off x="979560" y="428760"/>
              <a:ext cx="1170000" cy="126720"/>
            </a:xfrm>
            <a:custGeom>
              <a:avLst/>
              <a:gdLst>
                <a:gd name="f0" fmla="val 10800000"/>
                <a:gd name="f1" fmla="val 5400000"/>
                <a:gd name="f2" fmla="val 360"/>
                <a:gd name="f3" fmla="val 180"/>
                <a:gd name="f4" fmla="val w"/>
                <a:gd name="f5" fmla="val h"/>
                <a:gd name="f6" fmla="val 0"/>
                <a:gd name="f7" fmla="val 5893"/>
                <a:gd name="f8" fmla="val 641"/>
                <a:gd name="f9" fmla="val 5686"/>
                <a:gd name="f10" fmla="val 631"/>
                <a:gd name="f11" fmla="val 369"/>
                <a:gd name="f12" fmla="val 10"/>
                <a:gd name="f13" fmla="val 5764"/>
                <a:gd name="f14" fmla="val 5690"/>
                <a:gd name="f15" fmla="val 169"/>
                <a:gd name="f16" fmla="val 5675"/>
                <a:gd name="f17" fmla="val 202"/>
                <a:gd name="f18" fmla="val 5661"/>
                <a:gd name="f19" fmla="val 232"/>
                <a:gd name="f20" fmla="val 5648"/>
                <a:gd name="f21" fmla="val 262"/>
                <a:gd name="f22" fmla="val 5636"/>
                <a:gd name="f23" fmla="val 292"/>
                <a:gd name="f24" fmla="val 5635"/>
                <a:gd name="f25" fmla="val 5621"/>
                <a:gd name="f26" fmla="val 261"/>
                <a:gd name="f27" fmla="val 5609"/>
                <a:gd name="f28" fmla="val 5596"/>
                <a:gd name="f29" fmla="val 5580"/>
                <a:gd name="f30" fmla="val 170"/>
                <a:gd name="f31" fmla="val 5506"/>
                <a:gd name="f32" fmla="val 5377"/>
                <a:gd name="f33" fmla="val 5573"/>
                <a:gd name="f34" fmla="val 372"/>
                <a:gd name="f35" fmla="val 5318"/>
                <a:gd name="f36" fmla="val 523"/>
                <a:gd name="f37" fmla="val 5306"/>
                <a:gd name="f38" fmla="val 528"/>
                <a:gd name="f39" fmla="val 5293"/>
                <a:gd name="f40" fmla="val 532"/>
                <a:gd name="f41" fmla="val 5277"/>
                <a:gd name="f42" fmla="val 536"/>
                <a:gd name="f43" fmla="val 5262"/>
                <a:gd name="f44" fmla="val 539"/>
                <a:gd name="f45" fmla="val 5245"/>
                <a:gd name="f46" fmla="val 542"/>
                <a:gd name="f47" fmla="val 5229"/>
                <a:gd name="f48" fmla="val 544"/>
                <a:gd name="f49" fmla="val 5211"/>
                <a:gd name="f50" fmla="val 545"/>
                <a:gd name="f51" fmla="val 5194"/>
                <a:gd name="f52" fmla="val 5182"/>
                <a:gd name="f53" fmla="val 5169"/>
                <a:gd name="f54" fmla="val 5157"/>
                <a:gd name="f55" fmla="val 543"/>
                <a:gd name="f56" fmla="val 5146"/>
                <a:gd name="f57" fmla="val 541"/>
                <a:gd name="f58" fmla="val 5134"/>
                <a:gd name="f59" fmla="val 5124"/>
                <a:gd name="f60" fmla="val 537"/>
                <a:gd name="f61" fmla="val 5113"/>
                <a:gd name="f62" fmla="val 534"/>
                <a:gd name="f63" fmla="val 5104"/>
                <a:gd name="f64" fmla="val 530"/>
                <a:gd name="f65" fmla="val 5093"/>
                <a:gd name="f66" fmla="val 526"/>
                <a:gd name="f67" fmla="val 5084"/>
                <a:gd name="f68" fmla="val 522"/>
                <a:gd name="f69" fmla="val 5075"/>
                <a:gd name="f70" fmla="val 516"/>
                <a:gd name="f71" fmla="val 5067"/>
                <a:gd name="f72" fmla="val 511"/>
                <a:gd name="f73" fmla="val 5057"/>
                <a:gd name="f74" fmla="val 505"/>
                <a:gd name="f75" fmla="val 5050"/>
                <a:gd name="f76" fmla="val 499"/>
                <a:gd name="f77" fmla="val 5042"/>
                <a:gd name="f78" fmla="val 492"/>
                <a:gd name="f79" fmla="val 5036"/>
                <a:gd name="f80" fmla="val 486"/>
                <a:gd name="f81" fmla="val 5029"/>
                <a:gd name="f82" fmla="val 477"/>
                <a:gd name="f83" fmla="val 5022"/>
                <a:gd name="f84" fmla="val 470"/>
                <a:gd name="f85" fmla="val 5016"/>
                <a:gd name="f86" fmla="val 462"/>
                <a:gd name="f87" fmla="val 5011"/>
                <a:gd name="f88" fmla="val 453"/>
                <a:gd name="f89" fmla="val 5006"/>
                <a:gd name="f90" fmla="val 443"/>
                <a:gd name="f91" fmla="val 5001"/>
                <a:gd name="f92" fmla="val 434"/>
                <a:gd name="f93" fmla="val 4997"/>
                <a:gd name="f94" fmla="val 425"/>
                <a:gd name="f95" fmla="val 4993"/>
                <a:gd name="f96" fmla="val 415"/>
                <a:gd name="f97" fmla="val 4986"/>
                <a:gd name="f98" fmla="val 393"/>
                <a:gd name="f99" fmla="val 4982"/>
                <a:gd name="f100" fmla="val 371"/>
                <a:gd name="f101" fmla="val 4979"/>
                <a:gd name="f102" fmla="val 347"/>
                <a:gd name="f103" fmla="val 4978"/>
                <a:gd name="f104" fmla="val 322"/>
                <a:gd name="f105" fmla="val 309"/>
                <a:gd name="f106" fmla="val 295"/>
                <a:gd name="f107" fmla="val 4981"/>
                <a:gd name="f108" fmla="val 282"/>
                <a:gd name="f109" fmla="val 270"/>
                <a:gd name="f110" fmla="val 4985"/>
                <a:gd name="f111" fmla="val 257"/>
                <a:gd name="f112" fmla="val 4987"/>
                <a:gd name="f113" fmla="val 246"/>
                <a:gd name="f114" fmla="val 4991"/>
                <a:gd name="f115" fmla="val 235"/>
                <a:gd name="f116" fmla="val 4995"/>
                <a:gd name="f117" fmla="val 223"/>
                <a:gd name="f118" fmla="val 4999"/>
                <a:gd name="f119" fmla="val 213"/>
                <a:gd name="f120" fmla="val 5004"/>
                <a:gd name="f121" fmla="val 203"/>
                <a:gd name="f122" fmla="val 5008"/>
                <a:gd name="f123" fmla="val 193"/>
                <a:gd name="f124" fmla="val 5014"/>
                <a:gd name="f125" fmla="val 184"/>
                <a:gd name="f126" fmla="val 5019"/>
                <a:gd name="f127" fmla="val 176"/>
                <a:gd name="f128" fmla="val 5026"/>
                <a:gd name="f129" fmla="val 168"/>
                <a:gd name="f130" fmla="val 5033"/>
                <a:gd name="f131" fmla="val 159"/>
                <a:gd name="f132" fmla="val 5040"/>
                <a:gd name="f133" fmla="val 152"/>
                <a:gd name="f134" fmla="val 5047"/>
                <a:gd name="f135" fmla="val 145"/>
                <a:gd name="f136" fmla="val 5055"/>
                <a:gd name="f137" fmla="val 139"/>
                <a:gd name="f138" fmla="val 5063"/>
                <a:gd name="f139" fmla="val 133"/>
                <a:gd name="f140" fmla="val 5072"/>
                <a:gd name="f141" fmla="val 127"/>
                <a:gd name="f142" fmla="val 5080"/>
                <a:gd name="f143" fmla="val 121"/>
                <a:gd name="f144" fmla="val 5089"/>
                <a:gd name="f145" fmla="val 117"/>
                <a:gd name="f146" fmla="val 5098"/>
                <a:gd name="f147" fmla="val 112"/>
                <a:gd name="f148" fmla="val 5109"/>
                <a:gd name="f149" fmla="val 109"/>
                <a:gd name="f150" fmla="val 5129"/>
                <a:gd name="f151" fmla="val 102"/>
                <a:gd name="f152" fmla="val 5150"/>
                <a:gd name="f153" fmla="val 98"/>
                <a:gd name="f154" fmla="val 5172"/>
                <a:gd name="f155" fmla="val 95"/>
                <a:gd name="f156" fmla="val 5196"/>
                <a:gd name="f157" fmla="val 94"/>
                <a:gd name="f158" fmla="val 5215"/>
                <a:gd name="f159" fmla="val 5232"/>
                <a:gd name="f160" fmla="val 96"/>
                <a:gd name="f161" fmla="val 5248"/>
                <a:gd name="f162" fmla="val 5264"/>
                <a:gd name="f163" fmla="val 101"/>
                <a:gd name="f164" fmla="val 5279"/>
                <a:gd name="f165" fmla="val 105"/>
                <a:gd name="f166" fmla="val 5305"/>
                <a:gd name="f167" fmla="val 113"/>
                <a:gd name="f168" fmla="val 5316"/>
                <a:gd name="f169" fmla="val 118"/>
                <a:gd name="f170" fmla="val 5341"/>
                <a:gd name="f171" fmla="val 28"/>
                <a:gd name="f172" fmla="val 5332"/>
                <a:gd name="f173" fmla="val 24"/>
                <a:gd name="f174" fmla="val 19"/>
                <a:gd name="f175" fmla="val 5303"/>
                <a:gd name="f176" fmla="val 13"/>
                <a:gd name="f177" fmla="val 5285"/>
                <a:gd name="f178" fmla="val 9"/>
                <a:gd name="f179" fmla="val 5265"/>
                <a:gd name="f180" fmla="val 6"/>
                <a:gd name="f181" fmla="val 5242"/>
                <a:gd name="f182" fmla="val 3"/>
                <a:gd name="f183" fmla="val 5218"/>
                <a:gd name="f184" fmla="val 1"/>
                <a:gd name="f185" fmla="val 5191"/>
                <a:gd name="f186" fmla="val 5173"/>
                <a:gd name="f187" fmla="val 5156"/>
                <a:gd name="f188" fmla="val 2"/>
                <a:gd name="f189" fmla="val 5139"/>
                <a:gd name="f190" fmla="val 4"/>
                <a:gd name="f191" fmla="val 5122"/>
                <a:gd name="f192" fmla="val 5106"/>
                <a:gd name="f193" fmla="val 5090"/>
                <a:gd name="f194" fmla="val 17"/>
                <a:gd name="f195" fmla="val 5059"/>
                <a:gd name="f196" fmla="val 23"/>
                <a:gd name="f197" fmla="val 5045"/>
                <a:gd name="f198" fmla="val 29"/>
                <a:gd name="f199" fmla="val 5031"/>
                <a:gd name="f200" fmla="val 35"/>
                <a:gd name="f201" fmla="val 42"/>
                <a:gd name="f202" fmla="val 5003"/>
                <a:gd name="f203" fmla="val 50"/>
                <a:gd name="f204" fmla="val 4989"/>
                <a:gd name="f205" fmla="val 59"/>
                <a:gd name="f206" fmla="val 4977"/>
                <a:gd name="f207" fmla="val 68"/>
                <a:gd name="f208" fmla="val 4966"/>
                <a:gd name="f209" fmla="val 77"/>
                <a:gd name="f210" fmla="val 4955"/>
                <a:gd name="f211" fmla="val 87"/>
                <a:gd name="f212" fmla="val 4943"/>
                <a:gd name="f213" fmla="val 99"/>
                <a:gd name="f214" fmla="val 4933"/>
                <a:gd name="f215" fmla="val 110"/>
                <a:gd name="f216" fmla="val 4924"/>
                <a:gd name="f217" fmla="val 122"/>
                <a:gd name="f218" fmla="val 4914"/>
                <a:gd name="f219" fmla="val 135"/>
                <a:gd name="f220" fmla="val 4906"/>
                <a:gd name="f221" fmla="val 148"/>
                <a:gd name="f222" fmla="val 4898"/>
                <a:gd name="f223" fmla="val 162"/>
                <a:gd name="f224" fmla="val 4891"/>
                <a:gd name="f225" fmla="val 4885"/>
                <a:gd name="f226" fmla="val 190"/>
                <a:gd name="f227" fmla="val 4879"/>
                <a:gd name="f228" fmla="val 206"/>
                <a:gd name="f229" fmla="val 4873"/>
                <a:gd name="f230" fmla="val 222"/>
                <a:gd name="f231" fmla="val 4869"/>
                <a:gd name="f232" fmla="val 239"/>
                <a:gd name="f233" fmla="val 4866"/>
                <a:gd name="f234" fmla="val 255"/>
                <a:gd name="f235" fmla="val 4863"/>
                <a:gd name="f236" fmla="val 273"/>
                <a:gd name="f237" fmla="val 4861"/>
                <a:gd name="f238" fmla="val 290"/>
                <a:gd name="f239" fmla="val 4860"/>
                <a:gd name="f240" fmla="val 4859"/>
                <a:gd name="f241" fmla="val 328"/>
                <a:gd name="f242" fmla="val 346"/>
                <a:gd name="f243" fmla="val 362"/>
                <a:gd name="f244" fmla="val 4862"/>
                <a:gd name="f245" fmla="val 380"/>
                <a:gd name="f246" fmla="val 4865"/>
                <a:gd name="f247" fmla="val 395"/>
                <a:gd name="f248" fmla="val 4868"/>
                <a:gd name="f249" fmla="val 412"/>
                <a:gd name="f250" fmla="val 4871"/>
                <a:gd name="f251" fmla="val 427"/>
                <a:gd name="f252" fmla="val 4876"/>
                <a:gd name="f253" fmla="val 441"/>
                <a:gd name="f254" fmla="val 4881"/>
                <a:gd name="f255" fmla="val 457"/>
                <a:gd name="f256" fmla="val 4887"/>
                <a:gd name="f257" fmla="val 4893"/>
                <a:gd name="f258" fmla="val 484"/>
                <a:gd name="f259" fmla="val 4900"/>
                <a:gd name="f260" fmla="val 497"/>
                <a:gd name="f261" fmla="val 4907"/>
                <a:gd name="f262" fmla="val 509"/>
                <a:gd name="f263" fmla="val 4915"/>
                <a:gd name="f264" fmla="val 4925"/>
                <a:gd name="f265" fmla="val 4934"/>
                <a:gd name="f266" fmla="val 555"/>
                <a:gd name="f267" fmla="val 565"/>
                <a:gd name="f268" fmla="val 4965"/>
                <a:gd name="f269" fmla="val 574"/>
                <a:gd name="f270" fmla="val 583"/>
                <a:gd name="f271" fmla="val 592"/>
                <a:gd name="f272" fmla="val 5002"/>
                <a:gd name="f273" fmla="val 599"/>
                <a:gd name="f274" fmla="val 5015"/>
                <a:gd name="f275" fmla="val 606"/>
                <a:gd name="f276" fmla="val 612"/>
                <a:gd name="f277" fmla="val 5043"/>
                <a:gd name="f278" fmla="val 618"/>
                <a:gd name="f279" fmla="val 5058"/>
                <a:gd name="f280" fmla="val 623"/>
                <a:gd name="f281" fmla="val 5074"/>
                <a:gd name="f282" fmla="val 628"/>
                <a:gd name="f283" fmla="val 632"/>
                <a:gd name="f284" fmla="val 635"/>
                <a:gd name="f285" fmla="val 637"/>
                <a:gd name="f286" fmla="val 639"/>
                <a:gd name="f287" fmla="val 5158"/>
                <a:gd name="f288" fmla="val 640"/>
                <a:gd name="f289" fmla="val 5175"/>
                <a:gd name="f290" fmla="val 5203"/>
                <a:gd name="f291" fmla="val 638"/>
                <a:gd name="f292" fmla="val 5253"/>
                <a:gd name="f293" fmla="val 5274"/>
                <a:gd name="f294" fmla="val 5294"/>
                <a:gd name="f295" fmla="val 5310"/>
                <a:gd name="f296" fmla="val 622"/>
                <a:gd name="f297" fmla="val 5324"/>
                <a:gd name="f298" fmla="val 617"/>
                <a:gd name="f299" fmla="val 5337"/>
                <a:gd name="f300" fmla="val 4374"/>
                <a:gd name="f301" fmla="val 408"/>
                <a:gd name="f302" fmla="val 335"/>
                <a:gd name="f303" fmla="val 301"/>
                <a:gd name="f304" fmla="val 4373"/>
                <a:gd name="f305" fmla="val 269"/>
                <a:gd name="f306" fmla="val 4372"/>
                <a:gd name="f307" fmla="val 237"/>
                <a:gd name="f308" fmla="val 4371"/>
                <a:gd name="f309" fmla="val 205"/>
                <a:gd name="f310" fmla="val 4370"/>
                <a:gd name="f311" fmla="val 175"/>
                <a:gd name="f312" fmla="val 4369"/>
                <a:gd name="f313" fmla="val 144"/>
                <a:gd name="f314" fmla="val 4383"/>
                <a:gd name="f315" fmla="val 4396"/>
                <a:gd name="f316" fmla="val 198"/>
                <a:gd name="f317" fmla="val 4410"/>
                <a:gd name="f318" fmla="val 224"/>
                <a:gd name="f319" fmla="val 4423"/>
                <a:gd name="f320" fmla="val 251"/>
                <a:gd name="f321" fmla="val 4438"/>
                <a:gd name="f322" fmla="val 279"/>
                <a:gd name="f323" fmla="val 4453"/>
                <a:gd name="f324" fmla="val 306"/>
                <a:gd name="f325" fmla="val 4468"/>
                <a:gd name="f326" fmla="val 332"/>
                <a:gd name="f327" fmla="val 4483"/>
                <a:gd name="f328" fmla="val 358"/>
                <a:gd name="f329" fmla="val 4644"/>
                <a:gd name="f330" fmla="val 4761"/>
                <a:gd name="f331" fmla="val 4657"/>
                <a:gd name="f332" fmla="val 226"/>
                <a:gd name="f333" fmla="val 4658"/>
                <a:gd name="f334" fmla="val 4659"/>
                <a:gd name="f335" fmla="val 4661"/>
                <a:gd name="f336" fmla="val 391"/>
                <a:gd name="f337" fmla="val 4662"/>
                <a:gd name="f338" fmla="val 422"/>
                <a:gd name="f339" fmla="val 4665"/>
                <a:gd name="f340" fmla="val 4667"/>
                <a:gd name="f341" fmla="val 485"/>
                <a:gd name="f342" fmla="val 4653"/>
                <a:gd name="f343" fmla="val 459"/>
                <a:gd name="f344" fmla="val 4642"/>
                <a:gd name="f345" fmla="val 433"/>
                <a:gd name="f346" fmla="val 4630"/>
                <a:gd name="f347" fmla="val 407"/>
                <a:gd name="f348" fmla="val 4616"/>
                <a:gd name="f349" fmla="val 381"/>
                <a:gd name="f350" fmla="val 4603"/>
                <a:gd name="f351" fmla="val 355"/>
                <a:gd name="f352" fmla="val 4589"/>
                <a:gd name="f353" fmla="val 4574"/>
                <a:gd name="f354" fmla="val 302"/>
                <a:gd name="f355" fmla="val 4559"/>
                <a:gd name="f356" fmla="val 277"/>
                <a:gd name="f357" fmla="val 4399"/>
                <a:gd name="f358" fmla="val 4270"/>
                <a:gd name="f359" fmla="val 3827"/>
                <a:gd name="f360" fmla="val 3876"/>
                <a:gd name="f361" fmla="val 216"/>
                <a:gd name="f362" fmla="val 3884"/>
                <a:gd name="f363" fmla="val 187"/>
                <a:gd name="f364" fmla="val 3891"/>
                <a:gd name="f365" fmla="val 158"/>
                <a:gd name="f366" fmla="val 3898"/>
                <a:gd name="f367" fmla="val 129"/>
                <a:gd name="f368" fmla="val 3905"/>
                <a:gd name="f369" fmla="val 100"/>
                <a:gd name="f370" fmla="val 3908"/>
                <a:gd name="f371" fmla="val 3915"/>
                <a:gd name="f372" fmla="val 128"/>
                <a:gd name="f373" fmla="val 3922"/>
                <a:gd name="f374" fmla="val 157"/>
                <a:gd name="f375" fmla="val 3930"/>
                <a:gd name="f376" fmla="val 3938"/>
                <a:gd name="f377" fmla="val 217"/>
                <a:gd name="f378" fmla="val 3988"/>
                <a:gd name="f379" fmla="val 4006"/>
                <a:gd name="f380" fmla="val 456"/>
                <a:gd name="f381" fmla="val 4063"/>
                <a:gd name="f382" fmla="val 4184"/>
                <a:gd name="f383" fmla="val 3983"/>
                <a:gd name="f384" fmla="val 3839"/>
                <a:gd name="f385" fmla="val 3639"/>
                <a:gd name="f386" fmla="val 3756"/>
                <a:gd name="f387" fmla="val 3809"/>
                <a:gd name="f388" fmla="val 3389"/>
                <a:gd name="f389" fmla="val 3502"/>
                <a:gd name="f390" fmla="val 3680"/>
                <a:gd name="f391" fmla="val 3211"/>
                <a:gd name="f392" fmla="val 2906"/>
                <a:gd name="f393" fmla="val 3275"/>
                <a:gd name="f394" fmla="val 3020"/>
                <a:gd name="f395" fmla="val 2293"/>
                <a:gd name="f396" fmla="val 365"/>
                <a:gd name="f397" fmla="val 383"/>
                <a:gd name="f398" fmla="val 2294"/>
                <a:gd name="f399" fmla="val 400"/>
                <a:gd name="f400" fmla="val 2295"/>
                <a:gd name="f401" fmla="val 417"/>
                <a:gd name="f402" fmla="val 2297"/>
                <a:gd name="f403" fmla="val 2299"/>
                <a:gd name="f404" fmla="val 449"/>
                <a:gd name="f405" fmla="val 2303"/>
                <a:gd name="f406" fmla="val 463"/>
                <a:gd name="f407" fmla="val 2306"/>
                <a:gd name="f408" fmla="val 2310"/>
                <a:gd name="f409" fmla="val 491"/>
                <a:gd name="f410" fmla="val 2314"/>
                <a:gd name="f411" fmla="val 503"/>
                <a:gd name="f412" fmla="val 2319"/>
                <a:gd name="f413" fmla="val 515"/>
                <a:gd name="f414" fmla="val 2324"/>
                <a:gd name="f415" fmla="val 2330"/>
                <a:gd name="f416" fmla="val 538"/>
                <a:gd name="f417" fmla="val 2336"/>
                <a:gd name="f418" fmla="val 548"/>
                <a:gd name="f419" fmla="val 2343"/>
                <a:gd name="f420" fmla="val 559"/>
                <a:gd name="f421" fmla="val 2350"/>
                <a:gd name="f422" fmla="val 568"/>
                <a:gd name="f423" fmla="val 2357"/>
                <a:gd name="f424" fmla="val 576"/>
                <a:gd name="f425" fmla="val 2365"/>
                <a:gd name="f426" fmla="val 584"/>
                <a:gd name="f427" fmla="val 2373"/>
                <a:gd name="f428" fmla="val 2383"/>
                <a:gd name="f429" fmla="val 2392"/>
                <a:gd name="f430" fmla="val 605"/>
                <a:gd name="f431" fmla="val 2401"/>
                <a:gd name="f432" fmla="val 611"/>
                <a:gd name="f433" fmla="val 2411"/>
                <a:gd name="f434" fmla="val 616"/>
                <a:gd name="f435" fmla="val 2422"/>
                <a:gd name="f436" fmla="val 621"/>
                <a:gd name="f437" fmla="val 2432"/>
                <a:gd name="f438" fmla="val 625"/>
                <a:gd name="f439" fmla="val 2443"/>
                <a:gd name="f440" fmla="val 629"/>
                <a:gd name="f441" fmla="val 2455"/>
                <a:gd name="f442" fmla="val 633"/>
                <a:gd name="f443" fmla="val 2466"/>
                <a:gd name="f444" fmla="val 2478"/>
                <a:gd name="f445" fmla="val 2503"/>
                <a:gd name="f446" fmla="val 2530"/>
                <a:gd name="f447" fmla="val 2543"/>
                <a:gd name="f448" fmla="val 2556"/>
                <a:gd name="f449" fmla="val 2570"/>
                <a:gd name="f450" fmla="val 2583"/>
                <a:gd name="f451" fmla="val 2595"/>
                <a:gd name="f452" fmla="val 2608"/>
                <a:gd name="f453" fmla="val 2619"/>
                <a:gd name="f454" fmla="val 2631"/>
                <a:gd name="f455" fmla="val 624"/>
                <a:gd name="f456" fmla="val 2643"/>
                <a:gd name="f457" fmla="val 620"/>
                <a:gd name="f458" fmla="val 2653"/>
                <a:gd name="f459" fmla="val 615"/>
                <a:gd name="f460" fmla="val 2663"/>
                <a:gd name="f461" fmla="val 610"/>
                <a:gd name="f462" fmla="val 2673"/>
                <a:gd name="f463" fmla="val 604"/>
                <a:gd name="f464" fmla="val 2683"/>
                <a:gd name="f465" fmla="val 598"/>
                <a:gd name="f466" fmla="val 2692"/>
                <a:gd name="f467" fmla="val 591"/>
                <a:gd name="f468" fmla="val 2701"/>
                <a:gd name="f469" fmla="val 582"/>
                <a:gd name="f470" fmla="val 2709"/>
                <a:gd name="f471" fmla="val 2718"/>
                <a:gd name="f472" fmla="val 566"/>
                <a:gd name="f473" fmla="val 2725"/>
                <a:gd name="f474" fmla="val 557"/>
                <a:gd name="f475" fmla="val 2732"/>
                <a:gd name="f476" fmla="val 546"/>
                <a:gd name="f477" fmla="val 2738"/>
                <a:gd name="f478" fmla="val 2744"/>
                <a:gd name="f479" fmla="val 525"/>
                <a:gd name="f480" fmla="val 2750"/>
                <a:gd name="f481" fmla="val 513"/>
                <a:gd name="f482" fmla="val 2755"/>
                <a:gd name="f483" fmla="val 501"/>
                <a:gd name="f484" fmla="val 2760"/>
                <a:gd name="f485" fmla="val 489"/>
                <a:gd name="f486" fmla="val 2764"/>
                <a:gd name="f487" fmla="val 475"/>
                <a:gd name="f488" fmla="val 2767"/>
                <a:gd name="f489" fmla="val 461"/>
                <a:gd name="f490" fmla="val 2770"/>
                <a:gd name="f491" fmla="val 446"/>
                <a:gd name="f492" fmla="val 2772"/>
                <a:gd name="f493" fmla="val 431"/>
                <a:gd name="f494" fmla="val 2774"/>
                <a:gd name="f495" fmla="val 416"/>
                <a:gd name="f496" fmla="val 2776"/>
                <a:gd name="f497" fmla="val 399"/>
                <a:gd name="f498" fmla="val 2777"/>
                <a:gd name="f499" fmla="val 364"/>
                <a:gd name="f500" fmla="val 2664"/>
                <a:gd name="f501" fmla="val 394"/>
                <a:gd name="f502" fmla="val 2661"/>
                <a:gd name="f503" fmla="val 2659"/>
                <a:gd name="f504" fmla="val 2655"/>
                <a:gd name="f505" fmla="val 451"/>
                <a:gd name="f506" fmla="val 2650"/>
                <a:gd name="f507" fmla="val 467"/>
                <a:gd name="f508" fmla="val 2644"/>
                <a:gd name="f509" fmla="val 481"/>
                <a:gd name="f510" fmla="val 2638"/>
                <a:gd name="f511" fmla="val 495"/>
                <a:gd name="f512" fmla="val 2629"/>
                <a:gd name="f513" fmla="val 506"/>
                <a:gd name="f514" fmla="val 2620"/>
                <a:gd name="f515" fmla="val 2611"/>
                <a:gd name="f516" fmla="val 2600"/>
                <a:gd name="f517" fmla="val 533"/>
                <a:gd name="f518" fmla="val 2588"/>
                <a:gd name="f519" fmla="val 2576"/>
                <a:gd name="f520" fmla="val 2563"/>
                <a:gd name="f521" fmla="val 547"/>
                <a:gd name="f522" fmla="val 2548"/>
                <a:gd name="f523" fmla="val 549"/>
                <a:gd name="f524" fmla="val 2534"/>
                <a:gd name="f525" fmla="val 2519"/>
                <a:gd name="f526" fmla="val 2506"/>
                <a:gd name="f527" fmla="val 2493"/>
                <a:gd name="f528" fmla="val 2481"/>
                <a:gd name="f529" fmla="val 2470"/>
                <a:gd name="f530" fmla="val 2460"/>
                <a:gd name="f531" fmla="val 2449"/>
                <a:gd name="f532" fmla="val 2441"/>
                <a:gd name="f533" fmla="val 2433"/>
                <a:gd name="f534" fmla="val 2426"/>
                <a:gd name="f535" fmla="val 2421"/>
                <a:gd name="f536" fmla="val 2416"/>
                <a:gd name="f537" fmla="val 2408"/>
                <a:gd name="f538" fmla="val 2406"/>
                <a:gd name="f539" fmla="val 1789"/>
                <a:gd name="f540" fmla="val 601"/>
                <a:gd name="f541" fmla="val 1803"/>
                <a:gd name="f542" fmla="val 609"/>
                <a:gd name="f543" fmla="val 1821"/>
                <a:gd name="f544" fmla="val 1840"/>
                <a:gd name="f545" fmla="val 1861"/>
                <a:gd name="f546" fmla="val 1883"/>
                <a:gd name="f547" fmla="val 634"/>
                <a:gd name="f548" fmla="val 1908"/>
                <a:gd name="f549" fmla="val 1932"/>
                <a:gd name="f550" fmla="val 1956"/>
                <a:gd name="f551" fmla="val 1986"/>
                <a:gd name="f552" fmla="val 2013"/>
                <a:gd name="f553" fmla="val 2025"/>
                <a:gd name="f554" fmla="val 2037"/>
                <a:gd name="f555" fmla="val 2050"/>
                <a:gd name="f556" fmla="val 2061"/>
                <a:gd name="f557" fmla="val 2071"/>
                <a:gd name="f558" fmla="val 2082"/>
                <a:gd name="f559" fmla="val 2092"/>
                <a:gd name="f560" fmla="val 613"/>
                <a:gd name="f561" fmla="val 2101"/>
                <a:gd name="f562" fmla="val 608"/>
                <a:gd name="f563" fmla="val 2110"/>
                <a:gd name="f564" fmla="val 603"/>
                <a:gd name="f565" fmla="val 2119"/>
                <a:gd name="f566" fmla="val 597"/>
                <a:gd name="f567" fmla="val 2127"/>
                <a:gd name="f568" fmla="val 2134"/>
                <a:gd name="f569" fmla="val 2141"/>
                <a:gd name="f570" fmla="val 578"/>
                <a:gd name="f571" fmla="val 2147"/>
                <a:gd name="f572" fmla="val 571"/>
                <a:gd name="f573" fmla="val 2154"/>
                <a:gd name="f574" fmla="val 564"/>
                <a:gd name="f575" fmla="val 2160"/>
                <a:gd name="f576" fmla="val 2170"/>
                <a:gd name="f577" fmla="val 2177"/>
                <a:gd name="f578" fmla="val 2183"/>
                <a:gd name="f579" fmla="val 508"/>
                <a:gd name="f580" fmla="val 2189"/>
                <a:gd name="f581" fmla="val 2191"/>
                <a:gd name="f582" fmla="val 472"/>
                <a:gd name="f583" fmla="val 2192"/>
                <a:gd name="f584" fmla="val 454"/>
                <a:gd name="f585" fmla="val 437"/>
                <a:gd name="f586" fmla="val 2190"/>
                <a:gd name="f587" fmla="val 2186"/>
                <a:gd name="f588" fmla="val 2182"/>
                <a:gd name="f589" fmla="val 2176"/>
                <a:gd name="f590" fmla="val 367"/>
                <a:gd name="f591" fmla="val 2162"/>
                <a:gd name="f592" fmla="val 2153"/>
                <a:gd name="f593" fmla="val 344"/>
                <a:gd name="f594" fmla="val 2142"/>
                <a:gd name="f595" fmla="val 2130"/>
                <a:gd name="f596" fmla="val 2117"/>
                <a:gd name="f597" fmla="val 313"/>
                <a:gd name="f598" fmla="val 2102"/>
                <a:gd name="f599" fmla="val 303"/>
                <a:gd name="f600" fmla="val 2087"/>
                <a:gd name="f601" fmla="val 294"/>
                <a:gd name="f602" fmla="val 2070"/>
                <a:gd name="f603" fmla="val 286"/>
                <a:gd name="f604" fmla="val 2052"/>
                <a:gd name="f605" fmla="val 278"/>
                <a:gd name="f606" fmla="val 2032"/>
                <a:gd name="f607" fmla="val 2004"/>
                <a:gd name="f608" fmla="val 258"/>
                <a:gd name="f609" fmla="val 1979"/>
                <a:gd name="f610" fmla="val 247"/>
                <a:gd name="f611" fmla="val 1969"/>
                <a:gd name="f612" fmla="val 242"/>
                <a:gd name="f613" fmla="val 1958"/>
                <a:gd name="f614" fmla="val 236"/>
                <a:gd name="f615" fmla="val 1950"/>
                <a:gd name="f616" fmla="val 230"/>
                <a:gd name="f617" fmla="val 1942"/>
                <a:gd name="f618" fmla="val 1936"/>
                <a:gd name="f619" fmla="val 219"/>
                <a:gd name="f620" fmla="val 1930"/>
                <a:gd name="f621" fmla="val 1924"/>
                <a:gd name="f622" fmla="val 1920"/>
                <a:gd name="f623" fmla="val 200"/>
                <a:gd name="f624" fmla="val 1917"/>
                <a:gd name="f625" fmla="val 192"/>
                <a:gd name="f626" fmla="val 1915"/>
                <a:gd name="f627" fmla="val 1914"/>
                <a:gd name="f628" fmla="val 177"/>
                <a:gd name="f629" fmla="val 154"/>
                <a:gd name="f630" fmla="val 147"/>
                <a:gd name="f631" fmla="val 1919"/>
                <a:gd name="f632" fmla="val 141"/>
                <a:gd name="f633" fmla="val 1923"/>
                <a:gd name="f634" fmla="val 1928"/>
                <a:gd name="f635" fmla="val 1933"/>
                <a:gd name="f636" fmla="val 1938"/>
                <a:gd name="f637" fmla="val 1945"/>
                <a:gd name="f638" fmla="val 1952"/>
                <a:gd name="f639" fmla="val 107"/>
                <a:gd name="f640" fmla="val 1960"/>
                <a:gd name="f641" fmla="val 103"/>
                <a:gd name="f642" fmla="val 1970"/>
                <a:gd name="f643" fmla="val 1980"/>
                <a:gd name="f644" fmla="val 97"/>
                <a:gd name="f645" fmla="val 1991"/>
                <a:gd name="f646" fmla="val 2016"/>
                <a:gd name="f647" fmla="val 2057"/>
                <a:gd name="f648" fmla="val 2075"/>
                <a:gd name="f649" fmla="val 104"/>
                <a:gd name="f650" fmla="val 2106"/>
                <a:gd name="f651" fmla="val 108"/>
                <a:gd name="f652" fmla="val 2120"/>
                <a:gd name="f653" fmla="val 2131"/>
                <a:gd name="f654" fmla="val 2140"/>
                <a:gd name="f655" fmla="val 2167"/>
                <a:gd name="f656" fmla="val 31"/>
                <a:gd name="f657" fmla="val 2155"/>
                <a:gd name="f658" fmla="val 25"/>
                <a:gd name="f659" fmla="val 2139"/>
                <a:gd name="f660" fmla="val 20"/>
                <a:gd name="f661" fmla="val 2124"/>
                <a:gd name="f662" fmla="val 14"/>
                <a:gd name="f663" fmla="val 2065"/>
                <a:gd name="f664" fmla="val 2043"/>
                <a:gd name="f665" fmla="val 2019"/>
                <a:gd name="f666" fmla="val 1994"/>
                <a:gd name="f667" fmla="val 1971"/>
                <a:gd name="f668" fmla="val 1948"/>
                <a:gd name="f669" fmla="val 8"/>
                <a:gd name="f670" fmla="val 22"/>
                <a:gd name="f671" fmla="val 1890"/>
                <a:gd name="f672" fmla="val 30"/>
                <a:gd name="f673" fmla="val 1873"/>
                <a:gd name="f674" fmla="val 40"/>
                <a:gd name="f675" fmla="val 1859"/>
                <a:gd name="f676" fmla="val 51"/>
                <a:gd name="f677" fmla="val 1845"/>
                <a:gd name="f678" fmla="val 64"/>
                <a:gd name="f679" fmla="val 1833"/>
                <a:gd name="f680" fmla="val 1823"/>
                <a:gd name="f681" fmla="val 93"/>
                <a:gd name="f682" fmla="val 1815"/>
                <a:gd name="f683" fmla="val 1808"/>
                <a:gd name="f684" fmla="val 124"/>
                <a:gd name="f685" fmla="val 142"/>
                <a:gd name="f686" fmla="val 1800"/>
                <a:gd name="f687" fmla="val 1799"/>
                <a:gd name="f688" fmla="val 179"/>
                <a:gd name="f689" fmla="val 194"/>
                <a:gd name="f690" fmla="val 1802"/>
                <a:gd name="f691" fmla="val 211"/>
                <a:gd name="f692" fmla="val 1806"/>
                <a:gd name="f693" fmla="val 225"/>
                <a:gd name="f694" fmla="val 1811"/>
                <a:gd name="f695" fmla="val 240"/>
                <a:gd name="f696" fmla="val 1818"/>
                <a:gd name="f697" fmla="val 253"/>
                <a:gd name="f698" fmla="val 1825"/>
                <a:gd name="f699" fmla="val 265"/>
                <a:gd name="f700" fmla="val 1834"/>
                <a:gd name="f701" fmla="val 1844"/>
                <a:gd name="f702" fmla="val 288"/>
                <a:gd name="f703" fmla="val 1857"/>
                <a:gd name="f704" fmla="val 299"/>
                <a:gd name="f705" fmla="val 1869"/>
                <a:gd name="f706" fmla="val 310"/>
                <a:gd name="f707" fmla="val 1882"/>
                <a:gd name="f708" fmla="val 319"/>
                <a:gd name="f709" fmla="val 1898"/>
                <a:gd name="f710" fmla="val 1913"/>
                <a:gd name="f711" fmla="val 336"/>
                <a:gd name="f712" fmla="val 1931"/>
                <a:gd name="f713" fmla="val 345"/>
                <a:gd name="f714" fmla="val 352"/>
                <a:gd name="f715" fmla="val 1967"/>
                <a:gd name="f716" fmla="val 359"/>
                <a:gd name="f717" fmla="val 2017"/>
                <a:gd name="f718" fmla="val 2027"/>
                <a:gd name="f719" fmla="val 386"/>
                <a:gd name="f720" fmla="val 2036"/>
                <a:gd name="f721" fmla="val 392"/>
                <a:gd name="f722" fmla="val 2044"/>
                <a:gd name="f723" fmla="val 397"/>
                <a:gd name="f724" fmla="val 2051"/>
                <a:gd name="f725" fmla="val 403"/>
                <a:gd name="f726" fmla="val 409"/>
                <a:gd name="f727" fmla="val 2062"/>
                <a:gd name="f728" fmla="val 2067"/>
                <a:gd name="f729" fmla="val 423"/>
                <a:gd name="f730" fmla="val 430"/>
                <a:gd name="f731" fmla="val 2073"/>
                <a:gd name="f732" fmla="val 445"/>
                <a:gd name="f733" fmla="val 2077"/>
                <a:gd name="f734" fmla="val 471"/>
                <a:gd name="f735" fmla="val 2074"/>
                <a:gd name="f736" fmla="val 480"/>
                <a:gd name="f737" fmla="val 2072"/>
                <a:gd name="f738" fmla="val 2069"/>
                <a:gd name="f739" fmla="val 504"/>
                <a:gd name="f740" fmla="val 2060"/>
                <a:gd name="f741" fmla="val 2054"/>
                <a:gd name="f742" fmla="val 517"/>
                <a:gd name="f743" fmla="val 2048"/>
                <a:gd name="f744" fmla="val 524"/>
                <a:gd name="f745" fmla="val 2040"/>
                <a:gd name="f746" fmla="val 529"/>
                <a:gd name="f747" fmla="val 2031"/>
                <a:gd name="f748" fmla="val 2022"/>
                <a:gd name="f749" fmla="val 2012"/>
                <a:gd name="f750" fmla="val 540"/>
                <a:gd name="f751" fmla="val 2002"/>
                <a:gd name="f752" fmla="val 1989"/>
                <a:gd name="f753" fmla="val 1977"/>
                <a:gd name="f754" fmla="val 1965"/>
                <a:gd name="f755" fmla="val 1943"/>
                <a:gd name="f756" fmla="val 1921"/>
                <a:gd name="f757" fmla="val 1901"/>
                <a:gd name="f758" fmla="val 1881"/>
                <a:gd name="f759" fmla="val 535"/>
                <a:gd name="f760" fmla="val 1863"/>
                <a:gd name="f761" fmla="val 1829"/>
                <a:gd name="f762" fmla="val 514"/>
                <a:gd name="f763" fmla="val 507"/>
                <a:gd name="f764" fmla="val 1300"/>
                <a:gd name="f765" fmla="val 1299"/>
                <a:gd name="f766" fmla="val 1298"/>
                <a:gd name="f767" fmla="val 1297"/>
                <a:gd name="f768" fmla="val 1295"/>
                <a:gd name="f769" fmla="val 1294"/>
                <a:gd name="f770" fmla="val 1308"/>
                <a:gd name="f771" fmla="val 1321"/>
                <a:gd name="f772" fmla="val 1335"/>
                <a:gd name="f773" fmla="val 1348"/>
                <a:gd name="f774" fmla="val 1362"/>
                <a:gd name="f775" fmla="val 1378"/>
                <a:gd name="f776" fmla="val 1392"/>
                <a:gd name="f777" fmla="val 1408"/>
                <a:gd name="f778" fmla="val 1569"/>
                <a:gd name="f779" fmla="val 1686"/>
                <a:gd name="f780" fmla="val 1582"/>
                <a:gd name="f781" fmla="val 1583"/>
                <a:gd name="f782" fmla="val 1584"/>
                <a:gd name="f783" fmla="val 1585"/>
                <a:gd name="f784" fmla="val 1587"/>
                <a:gd name="f785" fmla="val 1589"/>
                <a:gd name="f786" fmla="val 1592"/>
                <a:gd name="f787" fmla="val 1578"/>
                <a:gd name="f788" fmla="val 1567"/>
                <a:gd name="f789" fmla="val 1555"/>
                <a:gd name="f790" fmla="val 1541"/>
                <a:gd name="f791" fmla="val 1528"/>
                <a:gd name="f792" fmla="val 1513"/>
                <a:gd name="f793" fmla="val 1499"/>
                <a:gd name="f794" fmla="val 1484"/>
                <a:gd name="f795" fmla="val 1324"/>
                <a:gd name="f796" fmla="val 1195"/>
                <a:gd name="f797" fmla="val 804"/>
                <a:gd name="f798" fmla="val 550"/>
                <a:gd name="f799" fmla="val 795"/>
                <a:gd name="f800" fmla="val 785"/>
                <a:gd name="f801" fmla="val 776"/>
                <a:gd name="f802" fmla="val 766"/>
                <a:gd name="f803" fmla="val 757"/>
                <a:gd name="f804" fmla="val 749"/>
                <a:gd name="f805" fmla="val 741"/>
                <a:gd name="f806" fmla="val 733"/>
                <a:gd name="f807" fmla="val 724"/>
                <a:gd name="f808" fmla="val 527"/>
                <a:gd name="f809" fmla="val 717"/>
                <a:gd name="f810" fmla="val 710"/>
                <a:gd name="f811" fmla="val 703"/>
                <a:gd name="f812" fmla="val 510"/>
                <a:gd name="f813" fmla="val 690"/>
                <a:gd name="f814" fmla="val 679"/>
                <a:gd name="f815" fmla="val 482"/>
                <a:gd name="f816" fmla="val 668"/>
                <a:gd name="f817" fmla="val 466"/>
                <a:gd name="f818" fmla="val 660"/>
                <a:gd name="f819" fmla="val 651"/>
                <a:gd name="f820" fmla="val 645"/>
                <a:gd name="f821" fmla="val 410"/>
                <a:gd name="f822" fmla="val 389"/>
                <a:gd name="f823" fmla="val 636"/>
                <a:gd name="f824" fmla="val 214"/>
                <a:gd name="f825" fmla="val 659"/>
                <a:gd name="f826" fmla="val 677"/>
                <a:gd name="f827" fmla="val 160"/>
                <a:gd name="f828" fmla="val 689"/>
                <a:gd name="f829" fmla="val 702"/>
                <a:gd name="f830" fmla="val 132"/>
                <a:gd name="f831" fmla="val 709"/>
                <a:gd name="f832" fmla="val 126"/>
                <a:gd name="f833" fmla="val 716"/>
                <a:gd name="f834" fmla="val 119"/>
                <a:gd name="f835" fmla="val 723"/>
                <a:gd name="f836" fmla="val 114"/>
                <a:gd name="f837" fmla="val 732"/>
                <a:gd name="f838" fmla="val 740"/>
                <a:gd name="f839" fmla="val 748"/>
                <a:gd name="f840" fmla="val 786"/>
                <a:gd name="f841" fmla="val 92"/>
                <a:gd name="f842" fmla="val 91"/>
                <a:gd name="f843" fmla="val 807"/>
                <a:gd name="f844" fmla="val 817"/>
                <a:gd name="f845" fmla="val 827"/>
                <a:gd name="f846" fmla="val 836"/>
                <a:gd name="f847" fmla="val 846"/>
                <a:gd name="f848" fmla="val 855"/>
                <a:gd name="f849" fmla="val 864"/>
                <a:gd name="f850" fmla="val 872"/>
                <a:gd name="f851" fmla="val 106"/>
                <a:gd name="f852" fmla="val 881"/>
                <a:gd name="f853" fmla="val 889"/>
                <a:gd name="f854" fmla="val 896"/>
                <a:gd name="f855" fmla="val 120"/>
                <a:gd name="f856" fmla="val 903"/>
                <a:gd name="f857" fmla="val 910"/>
                <a:gd name="f858" fmla="val 923"/>
                <a:gd name="f859" fmla="val 934"/>
                <a:gd name="f860" fmla="val 944"/>
                <a:gd name="f861" fmla="val 952"/>
                <a:gd name="f862" fmla="val 961"/>
                <a:gd name="f863" fmla="val 967"/>
                <a:gd name="f864" fmla="val 234"/>
                <a:gd name="f865" fmla="val 971"/>
                <a:gd name="f866" fmla="val 254"/>
                <a:gd name="f867" fmla="val 974"/>
                <a:gd name="f868" fmla="val 275"/>
                <a:gd name="f869" fmla="val 976"/>
                <a:gd name="f870" fmla="val 296"/>
                <a:gd name="f871" fmla="val 977"/>
                <a:gd name="f872" fmla="val 318"/>
                <a:gd name="f873" fmla="val 343"/>
                <a:gd name="f874" fmla="val 388"/>
                <a:gd name="f875" fmla="val 966"/>
                <a:gd name="f876" fmla="val 960"/>
                <a:gd name="f877" fmla="val 951"/>
                <a:gd name="f878" fmla="val 943"/>
                <a:gd name="f879" fmla="val 933"/>
                <a:gd name="f880" fmla="val 921"/>
                <a:gd name="f881" fmla="val 498"/>
                <a:gd name="f882" fmla="val 908"/>
                <a:gd name="f883" fmla="val 901"/>
                <a:gd name="f884" fmla="val 894"/>
                <a:gd name="f885" fmla="val 887"/>
                <a:gd name="f886" fmla="val 878"/>
                <a:gd name="f887" fmla="val 870"/>
                <a:gd name="f888" fmla="val 862"/>
                <a:gd name="f889" fmla="val 854"/>
                <a:gd name="f890" fmla="val 845"/>
                <a:gd name="f891" fmla="val 835"/>
                <a:gd name="f892" fmla="val 826"/>
                <a:gd name="f893" fmla="val 816"/>
                <a:gd name="f894" fmla="val 805"/>
                <a:gd name="f895" fmla="val 802"/>
                <a:gd name="f896" fmla="val 818"/>
                <a:gd name="f897" fmla="val 833"/>
                <a:gd name="f898" fmla="val 849"/>
                <a:gd name="f899" fmla="val 863"/>
                <a:gd name="f900" fmla="val 893"/>
                <a:gd name="f901" fmla="val 906"/>
                <a:gd name="f902" fmla="val 920"/>
                <a:gd name="f903" fmla="val 619"/>
                <a:gd name="f904" fmla="val 946"/>
                <a:gd name="f905" fmla="val 607"/>
                <a:gd name="f906" fmla="val 959"/>
                <a:gd name="f907" fmla="val 600"/>
                <a:gd name="f908" fmla="val 970"/>
                <a:gd name="f909" fmla="val 593"/>
                <a:gd name="f910" fmla="val 982"/>
                <a:gd name="f911" fmla="val 993"/>
                <a:gd name="f912" fmla="val 575"/>
                <a:gd name="f913" fmla="val 1004"/>
                <a:gd name="f914" fmla="val 1013"/>
                <a:gd name="f915" fmla="val 556"/>
                <a:gd name="f916" fmla="val 1023"/>
                <a:gd name="f917" fmla="val 1033"/>
                <a:gd name="f918" fmla="val 1041"/>
                <a:gd name="f919" fmla="val 1049"/>
                <a:gd name="f920" fmla="val 1056"/>
                <a:gd name="f921" fmla="val 496"/>
                <a:gd name="f922" fmla="val 1063"/>
                <a:gd name="f923" fmla="val 1070"/>
                <a:gd name="f924" fmla="val 468"/>
                <a:gd name="f925" fmla="val 1076"/>
                <a:gd name="f926" fmla="val 1081"/>
                <a:gd name="f927" fmla="val 1085"/>
                <a:gd name="f928" fmla="val 1089"/>
                <a:gd name="f929" fmla="val 405"/>
                <a:gd name="f930" fmla="val 1092"/>
                <a:gd name="f931" fmla="val 1094"/>
                <a:gd name="f932" fmla="val 370"/>
                <a:gd name="f933" fmla="val 1096"/>
                <a:gd name="f934" fmla="val 1097"/>
                <a:gd name="f935" fmla="val 333"/>
                <a:gd name="f936" fmla="val 314"/>
                <a:gd name="f937" fmla="val 297"/>
                <a:gd name="f938" fmla="val 281"/>
                <a:gd name="f939" fmla="val 1095"/>
                <a:gd name="f940" fmla="val 1093"/>
                <a:gd name="f941" fmla="val 250"/>
                <a:gd name="f942" fmla="val 1090"/>
                <a:gd name="f943" fmla="val 1087"/>
                <a:gd name="f944" fmla="val 1083"/>
                <a:gd name="f945" fmla="val 1078"/>
                <a:gd name="f946" fmla="val 1073"/>
                <a:gd name="f947" fmla="val 1068"/>
                <a:gd name="f948" fmla="val 163"/>
                <a:gd name="f949" fmla="val 1061"/>
                <a:gd name="f950" fmla="val 149"/>
                <a:gd name="f951" fmla="val 1054"/>
                <a:gd name="f952" fmla="val 137"/>
                <a:gd name="f953" fmla="val 1047"/>
                <a:gd name="f954" fmla="val 1039"/>
                <a:gd name="f955" fmla="val 1031"/>
                <a:gd name="f956" fmla="val 1021"/>
                <a:gd name="f957" fmla="val 1012"/>
                <a:gd name="f958" fmla="val 80"/>
                <a:gd name="f959" fmla="val 1002"/>
                <a:gd name="f960" fmla="val 71"/>
                <a:gd name="f961" fmla="val 991"/>
                <a:gd name="f962" fmla="val 62"/>
                <a:gd name="f963" fmla="val 980"/>
                <a:gd name="f964" fmla="val 52"/>
                <a:gd name="f965" fmla="val 969"/>
                <a:gd name="f966" fmla="val 44"/>
                <a:gd name="f967" fmla="val 957"/>
                <a:gd name="f968" fmla="val 37"/>
                <a:gd name="f969" fmla="val 932"/>
                <a:gd name="f970" fmla="val 917"/>
                <a:gd name="f971" fmla="val 904"/>
                <a:gd name="f972" fmla="val 890"/>
                <a:gd name="f973" fmla="val 874"/>
                <a:gd name="f974" fmla="val 859"/>
                <a:gd name="f975" fmla="val 844"/>
                <a:gd name="f976" fmla="val 811"/>
                <a:gd name="f977" fmla="val 794"/>
                <a:gd name="f978" fmla="val 778"/>
                <a:gd name="f979" fmla="val 762"/>
                <a:gd name="f980" fmla="val 747"/>
                <a:gd name="f981" fmla="val 718"/>
                <a:gd name="f982" fmla="val 704"/>
                <a:gd name="f983" fmla="val 665"/>
                <a:gd name="f984" fmla="val 652"/>
                <a:gd name="f985" fmla="val 588"/>
                <a:gd name="f986" fmla="val 570"/>
                <a:gd name="f987" fmla="val 562"/>
                <a:gd name="f988" fmla="val 151"/>
                <a:gd name="f989" fmla="val 166"/>
                <a:gd name="f990" fmla="val 531"/>
                <a:gd name="f991" fmla="val 209"/>
                <a:gd name="f992" fmla="val 241"/>
                <a:gd name="f993" fmla="val 521"/>
                <a:gd name="f994" fmla="val 256"/>
                <a:gd name="f995" fmla="val 518"/>
                <a:gd name="f996" fmla="val 308"/>
                <a:gd name="f997" fmla="val 325"/>
                <a:gd name="f998" fmla="val 342"/>
                <a:gd name="f999" fmla="val 374"/>
                <a:gd name="f1000" fmla="val 520"/>
                <a:gd name="f1001" fmla="val 406"/>
                <a:gd name="f1002" fmla="val 436"/>
                <a:gd name="f1003" fmla="val 452"/>
                <a:gd name="f1004" fmla="val 465"/>
                <a:gd name="f1005" fmla="val 479"/>
                <a:gd name="f1006" fmla="val 553"/>
                <a:gd name="f1007" fmla="val 567"/>
                <a:gd name="f1008" fmla="val 551"/>
                <a:gd name="f1009" fmla="val 602"/>
                <a:gd name="f1010" fmla="val 580"/>
                <a:gd name="f1011" fmla="val 658"/>
                <a:gd name="f1012" fmla="val 670"/>
                <a:gd name="f1013" fmla="val 682"/>
                <a:gd name="f1014" fmla="val 696"/>
                <a:gd name="f1015" fmla="val 739"/>
                <a:gd name="f1016" fmla="val 753"/>
                <a:gd name="f1017" fmla="val 769"/>
                <a:gd name="f1018" fmla="val 801"/>
                <a:gd name="f1019" fmla="val 458"/>
                <a:gd name="f1020" fmla="val 447"/>
                <a:gd name="f1021" fmla="val 418"/>
                <a:gd name="f1022" fmla="val 323"/>
                <a:gd name="f1023" fmla="val 298"/>
                <a:gd name="f1024" fmla="val 287"/>
                <a:gd name="f1025" fmla="val 243"/>
                <a:gd name="f1026" fmla="val 207"/>
                <a:gd name="f1027" fmla="val 191"/>
                <a:gd name="f1028" fmla="val 183"/>
                <a:gd name="f1029" fmla="val 138"/>
                <a:gd name="f1030" fmla="val 134"/>
                <a:gd name="f1031" fmla="val 123"/>
                <a:gd name="f1032" fmla="val 125"/>
                <a:gd name="f1033" fmla="val 131"/>
                <a:gd name="f1034" fmla="val 136"/>
                <a:gd name="f1035" fmla="val 140"/>
                <a:gd name="f1036" fmla="val 155"/>
                <a:gd name="f1037" fmla="val 167"/>
                <a:gd name="f1038" fmla="val 174"/>
                <a:gd name="f1039" fmla="val 181"/>
                <a:gd name="f1040" fmla="val 188"/>
                <a:gd name="f1041" fmla="val 196"/>
                <a:gd name="f1042" fmla="val 204"/>
                <a:gd name="f1043" fmla="val 221"/>
                <a:gd name="f1044" fmla="val 291"/>
                <a:gd name="f1045" fmla="val 337"/>
                <a:gd name="f1046" fmla="val 373"/>
                <a:gd name="f1047" fmla="val 420"/>
                <a:gd name="f1048" fmla="val 473"/>
                <a:gd name="f1049" fmla="val 444"/>
                <a:gd name="f1050" fmla="val 426"/>
                <a:gd name="f1051" fmla="val 280"/>
                <a:gd name="f1052" fmla="val 263"/>
                <a:gd name="f1053" fmla="val 231"/>
                <a:gd name="f1054" fmla="val 185"/>
                <a:gd name="f1055" fmla="val 172"/>
                <a:gd name="f1056" fmla="val 130"/>
                <a:gd name="f1057" fmla="val 84"/>
                <a:gd name="f1058" fmla="val 74"/>
                <a:gd name="f1059" fmla="val 65"/>
                <a:gd name="f1060" fmla="val 55"/>
                <a:gd name="f1061" fmla="val 47"/>
                <a:gd name="f1062" fmla="val 39"/>
                <a:gd name="f1063" fmla="val 32"/>
                <a:gd name="f1064" fmla="val 26"/>
                <a:gd name="f1065" fmla="val 12"/>
                <a:gd name="f1066" fmla="val 16"/>
                <a:gd name="f1067" fmla="val 34"/>
                <a:gd name="f1068" fmla="val 41"/>
                <a:gd name="f1069" fmla="val 48"/>
                <a:gd name="f1070" fmla="val 56"/>
                <a:gd name="f1071" fmla="val 66"/>
                <a:gd name="f1072" fmla="val 75"/>
                <a:gd name="f1073" fmla="val 143"/>
                <a:gd name="f1074" fmla="val 156"/>
                <a:gd name="f1075" fmla="val 199"/>
                <a:gd name="f1076" fmla="val 215"/>
                <a:gd name="f1077" fmla="val 316"/>
                <a:gd name="f1078" fmla="val 435"/>
                <a:gd name="f1079" fmla="val 478"/>
                <a:gd name="f1080" fmla="+- 0 0 0"/>
                <a:gd name="f1081" fmla="*/ f4 1 5893"/>
                <a:gd name="f1082" fmla="*/ f5 1 641"/>
                <a:gd name="f1083" fmla="*/ f1080 f0 1"/>
                <a:gd name="f1084" fmla="*/ 0 f1081 1"/>
                <a:gd name="f1085" fmla="*/ 0 f1082 1"/>
                <a:gd name="f1086" fmla="*/ f1083 1 f3"/>
                <a:gd name="f1087" fmla="+- f1086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</a:cxnLst>
              <a:rect l="l" t="t" r="r" b="b"/>
              <a:pathLst>
                <a:path w="5893" h="641">
                  <a:moveTo>
                    <a:pt x="f9" y="f10"/>
                  </a:moveTo>
                  <a:lnTo>
                    <a:pt x="f9" y="f11"/>
                  </a:lnTo>
                  <a:lnTo>
                    <a:pt x="f7" y="f12"/>
                  </a:lnTo>
                  <a:lnTo>
                    <a:pt x="f13" y="f12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3"/>
                  </a:lnTo>
                  <a:lnTo>
                    <a:pt x="f25" y="f26"/>
                  </a:lnTo>
                  <a:lnTo>
                    <a:pt x="f27" y="f19"/>
                  </a:lnTo>
                  <a:lnTo>
                    <a:pt x="f28" y="f17"/>
                  </a:lnTo>
                  <a:lnTo>
                    <a:pt x="f29" y="f30"/>
                  </a:lnTo>
                  <a:lnTo>
                    <a:pt x="f31" y="f12"/>
                  </a:lnTo>
                  <a:lnTo>
                    <a:pt x="f32" y="f12"/>
                  </a:lnTo>
                  <a:lnTo>
                    <a:pt x="f33" y="f34"/>
                  </a:lnTo>
                  <a:lnTo>
                    <a:pt x="f33" y="f10"/>
                  </a:lnTo>
                  <a:lnTo>
                    <a:pt x="f9" y="f10"/>
                  </a:lnTo>
                  <a:close/>
                  <a:moveTo>
                    <a:pt x="f35" y="f36"/>
                  </a:moveTo>
                  <a:lnTo>
                    <a:pt x="f37" y="f38"/>
                  </a:lnTo>
                  <a:lnTo>
                    <a:pt x="f39" y="f40"/>
                  </a:lnTo>
                  <a:lnTo>
                    <a:pt x="f41" y="f42"/>
                  </a:lnTo>
                  <a:lnTo>
                    <a:pt x="f43" y="f44"/>
                  </a:lnTo>
                  <a:lnTo>
                    <a:pt x="f45" y="f46"/>
                  </a:lnTo>
                  <a:lnTo>
                    <a:pt x="f47" y="f48"/>
                  </a:lnTo>
                  <a:lnTo>
                    <a:pt x="f49" y="f50"/>
                  </a:lnTo>
                  <a:lnTo>
                    <a:pt x="f51" y="f50"/>
                  </a:lnTo>
                  <a:lnTo>
                    <a:pt x="f52" y="f50"/>
                  </a:lnTo>
                  <a:lnTo>
                    <a:pt x="f53" y="f48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44"/>
                  </a:lnTo>
                  <a:lnTo>
                    <a:pt x="f59" y="f60"/>
                  </a:lnTo>
                  <a:lnTo>
                    <a:pt x="f61" y="f62"/>
                  </a:lnTo>
                  <a:lnTo>
                    <a:pt x="f63" y="f64"/>
                  </a:lnTo>
                  <a:lnTo>
                    <a:pt x="f65" y="f66"/>
                  </a:lnTo>
                  <a:lnTo>
                    <a:pt x="f67" y="f68"/>
                  </a:lnTo>
                  <a:lnTo>
                    <a:pt x="f69" y="f70"/>
                  </a:lnTo>
                  <a:lnTo>
                    <a:pt x="f71" y="f72"/>
                  </a:lnTo>
                  <a:lnTo>
                    <a:pt x="f73" y="f74"/>
                  </a:lnTo>
                  <a:lnTo>
                    <a:pt x="f75" y="f76"/>
                  </a:lnTo>
                  <a:lnTo>
                    <a:pt x="f77" y="f78"/>
                  </a:lnTo>
                  <a:lnTo>
                    <a:pt x="f79" y="f80"/>
                  </a:lnTo>
                  <a:lnTo>
                    <a:pt x="f81" y="f82"/>
                  </a:lnTo>
                  <a:lnTo>
                    <a:pt x="f83" y="f84"/>
                  </a:lnTo>
                  <a:lnTo>
                    <a:pt x="f85" y="f86"/>
                  </a:lnTo>
                  <a:lnTo>
                    <a:pt x="f87" y="f88"/>
                  </a:lnTo>
                  <a:lnTo>
                    <a:pt x="f89" y="f90"/>
                  </a:lnTo>
                  <a:lnTo>
                    <a:pt x="f91" y="f92"/>
                  </a:lnTo>
                  <a:lnTo>
                    <a:pt x="f93" y="f94"/>
                  </a:lnTo>
                  <a:lnTo>
                    <a:pt x="f95" y="f96"/>
                  </a:lnTo>
                  <a:lnTo>
                    <a:pt x="f97" y="f98"/>
                  </a:lnTo>
                  <a:lnTo>
                    <a:pt x="f99" y="f100"/>
                  </a:lnTo>
                  <a:lnTo>
                    <a:pt x="f101" y="f102"/>
                  </a:lnTo>
                  <a:lnTo>
                    <a:pt x="f103" y="f104"/>
                  </a:lnTo>
                  <a:lnTo>
                    <a:pt x="f101" y="f105"/>
                  </a:lnTo>
                  <a:lnTo>
                    <a:pt x="f101" y="f106"/>
                  </a:lnTo>
                  <a:lnTo>
                    <a:pt x="f107" y="f108"/>
                  </a:lnTo>
                  <a:lnTo>
                    <a:pt x="f99" y="f109"/>
                  </a:lnTo>
                  <a:lnTo>
                    <a:pt x="f110" y="f111"/>
                  </a:lnTo>
                  <a:lnTo>
                    <a:pt x="f112" y="f113"/>
                  </a:lnTo>
                  <a:lnTo>
                    <a:pt x="f114" y="f115"/>
                  </a:lnTo>
                  <a:lnTo>
                    <a:pt x="f116" y="f117"/>
                  </a:lnTo>
                  <a:lnTo>
                    <a:pt x="f118" y="f119"/>
                  </a:lnTo>
                  <a:lnTo>
                    <a:pt x="f120" y="f121"/>
                  </a:lnTo>
                  <a:lnTo>
                    <a:pt x="f122" y="f123"/>
                  </a:lnTo>
                  <a:lnTo>
                    <a:pt x="f124" y="f125"/>
                  </a:lnTo>
                  <a:lnTo>
                    <a:pt x="f126" y="f127"/>
                  </a:lnTo>
                  <a:lnTo>
                    <a:pt x="f128" y="f129"/>
                  </a:lnTo>
                  <a:lnTo>
                    <a:pt x="f130" y="f131"/>
                  </a:lnTo>
                  <a:lnTo>
                    <a:pt x="f132" y="f133"/>
                  </a:lnTo>
                  <a:lnTo>
                    <a:pt x="f134" y="f135"/>
                  </a:lnTo>
                  <a:lnTo>
                    <a:pt x="f136" y="f137"/>
                  </a:lnTo>
                  <a:lnTo>
                    <a:pt x="f138" y="f139"/>
                  </a:lnTo>
                  <a:lnTo>
                    <a:pt x="f140" y="f141"/>
                  </a:lnTo>
                  <a:lnTo>
                    <a:pt x="f142" y="f143"/>
                  </a:lnTo>
                  <a:lnTo>
                    <a:pt x="f144" y="f145"/>
                  </a:lnTo>
                  <a:lnTo>
                    <a:pt x="f146" y="f147"/>
                  </a:lnTo>
                  <a:lnTo>
                    <a:pt x="f148" y="f149"/>
                  </a:lnTo>
                  <a:lnTo>
                    <a:pt x="f150" y="f151"/>
                  </a:lnTo>
                  <a:lnTo>
                    <a:pt x="f152" y="f153"/>
                  </a:lnTo>
                  <a:lnTo>
                    <a:pt x="f154" y="f155"/>
                  </a:lnTo>
                  <a:lnTo>
                    <a:pt x="f156" y="f157"/>
                  </a:lnTo>
                  <a:lnTo>
                    <a:pt x="f158" y="f155"/>
                  </a:lnTo>
                  <a:lnTo>
                    <a:pt x="f159" y="f160"/>
                  </a:lnTo>
                  <a:lnTo>
                    <a:pt x="f161" y="f153"/>
                  </a:lnTo>
                  <a:lnTo>
                    <a:pt x="f162" y="f163"/>
                  </a:lnTo>
                  <a:lnTo>
                    <a:pt x="f164" y="f165"/>
                  </a:lnTo>
                  <a:lnTo>
                    <a:pt x="f39" y="f149"/>
                  </a:lnTo>
                  <a:lnTo>
                    <a:pt x="f166" y="f167"/>
                  </a:lnTo>
                  <a:lnTo>
                    <a:pt x="f168" y="f169"/>
                  </a:lnTo>
                  <a:lnTo>
                    <a:pt x="f170" y="f171"/>
                  </a:lnTo>
                  <a:lnTo>
                    <a:pt x="f172" y="f173"/>
                  </a:lnTo>
                  <a:lnTo>
                    <a:pt x="f35" y="f174"/>
                  </a:lnTo>
                  <a:lnTo>
                    <a:pt x="f175" y="f176"/>
                  </a:lnTo>
                  <a:lnTo>
                    <a:pt x="f177" y="f178"/>
                  </a:lnTo>
                  <a:lnTo>
                    <a:pt x="f179" y="f180"/>
                  </a:lnTo>
                  <a:lnTo>
                    <a:pt x="f181" y="f182"/>
                  </a:lnTo>
                  <a:lnTo>
                    <a:pt x="f183" y="f184"/>
                  </a:lnTo>
                  <a:lnTo>
                    <a:pt x="f185" y="f6"/>
                  </a:lnTo>
                  <a:lnTo>
                    <a:pt x="f186" y="f184"/>
                  </a:lnTo>
                  <a:lnTo>
                    <a:pt x="f187" y="f188"/>
                  </a:lnTo>
                  <a:lnTo>
                    <a:pt x="f189" y="f190"/>
                  </a:lnTo>
                  <a:lnTo>
                    <a:pt x="f191" y="f180"/>
                  </a:lnTo>
                  <a:lnTo>
                    <a:pt x="f192" y="f178"/>
                  </a:lnTo>
                  <a:lnTo>
                    <a:pt x="f193" y="f176"/>
                  </a:lnTo>
                  <a:lnTo>
                    <a:pt x="f69" y="f194"/>
                  </a:lnTo>
                  <a:lnTo>
                    <a:pt x="f195" y="f196"/>
                  </a:lnTo>
                  <a:lnTo>
                    <a:pt x="f197" y="f198"/>
                  </a:lnTo>
                  <a:lnTo>
                    <a:pt x="f199" y="f200"/>
                  </a:lnTo>
                  <a:lnTo>
                    <a:pt x="f85" y="f201"/>
                  </a:lnTo>
                  <a:lnTo>
                    <a:pt x="f202" y="f203"/>
                  </a:lnTo>
                  <a:lnTo>
                    <a:pt x="f204" y="f205"/>
                  </a:lnTo>
                  <a:lnTo>
                    <a:pt x="f206" y="f207"/>
                  </a:lnTo>
                  <a:lnTo>
                    <a:pt x="f208" y="f209"/>
                  </a:lnTo>
                  <a:lnTo>
                    <a:pt x="f210" y="f211"/>
                  </a:lnTo>
                  <a:lnTo>
                    <a:pt x="f212" y="f213"/>
                  </a:lnTo>
                  <a:lnTo>
                    <a:pt x="f214" y="f215"/>
                  </a:lnTo>
                  <a:lnTo>
                    <a:pt x="f216" y="f217"/>
                  </a:lnTo>
                  <a:lnTo>
                    <a:pt x="f218" y="f219"/>
                  </a:lnTo>
                  <a:lnTo>
                    <a:pt x="f220" y="f221"/>
                  </a:lnTo>
                  <a:lnTo>
                    <a:pt x="f222" y="f223"/>
                  </a:lnTo>
                  <a:lnTo>
                    <a:pt x="f224" y="f127"/>
                  </a:lnTo>
                  <a:lnTo>
                    <a:pt x="f225" y="f226"/>
                  </a:lnTo>
                  <a:lnTo>
                    <a:pt x="f227" y="f228"/>
                  </a:lnTo>
                  <a:lnTo>
                    <a:pt x="f229" y="f230"/>
                  </a:lnTo>
                  <a:lnTo>
                    <a:pt x="f231" y="f232"/>
                  </a:lnTo>
                  <a:lnTo>
                    <a:pt x="f233" y="f234"/>
                  </a:lnTo>
                  <a:lnTo>
                    <a:pt x="f235" y="f236"/>
                  </a:lnTo>
                  <a:lnTo>
                    <a:pt x="f237" y="f238"/>
                  </a:lnTo>
                  <a:lnTo>
                    <a:pt x="f239" y="f105"/>
                  </a:lnTo>
                  <a:lnTo>
                    <a:pt x="f240" y="f241"/>
                  </a:lnTo>
                  <a:lnTo>
                    <a:pt x="f239" y="f242"/>
                  </a:lnTo>
                  <a:lnTo>
                    <a:pt x="f237" y="f243"/>
                  </a:lnTo>
                  <a:lnTo>
                    <a:pt x="f244" y="f245"/>
                  </a:lnTo>
                  <a:lnTo>
                    <a:pt x="f246" y="f247"/>
                  </a:lnTo>
                  <a:lnTo>
                    <a:pt x="f248" y="f249"/>
                  </a:lnTo>
                  <a:lnTo>
                    <a:pt x="f250" y="f251"/>
                  </a:lnTo>
                  <a:lnTo>
                    <a:pt x="f252" y="f253"/>
                  </a:lnTo>
                  <a:lnTo>
                    <a:pt x="f254" y="f255"/>
                  </a:lnTo>
                  <a:lnTo>
                    <a:pt x="f256" y="f84"/>
                  </a:lnTo>
                  <a:lnTo>
                    <a:pt x="f257" y="f258"/>
                  </a:lnTo>
                  <a:lnTo>
                    <a:pt x="f259" y="f260"/>
                  </a:lnTo>
                  <a:lnTo>
                    <a:pt x="f261" y="f262"/>
                  </a:lnTo>
                  <a:lnTo>
                    <a:pt x="f263" y="f68"/>
                  </a:lnTo>
                  <a:lnTo>
                    <a:pt x="f264" y="f62"/>
                  </a:lnTo>
                  <a:lnTo>
                    <a:pt x="f265" y="f48"/>
                  </a:lnTo>
                  <a:lnTo>
                    <a:pt x="f212" y="f266"/>
                  </a:lnTo>
                  <a:lnTo>
                    <a:pt x="f210" y="f267"/>
                  </a:lnTo>
                  <a:lnTo>
                    <a:pt x="f268" y="f269"/>
                  </a:lnTo>
                  <a:lnTo>
                    <a:pt x="f206" y="f270"/>
                  </a:lnTo>
                  <a:lnTo>
                    <a:pt x="f204" y="f271"/>
                  </a:lnTo>
                  <a:lnTo>
                    <a:pt x="f272" y="f273"/>
                  </a:lnTo>
                  <a:lnTo>
                    <a:pt x="f274" y="f275"/>
                  </a:lnTo>
                  <a:lnTo>
                    <a:pt x="f81" y="f276"/>
                  </a:lnTo>
                  <a:lnTo>
                    <a:pt x="f277" y="f278"/>
                  </a:lnTo>
                  <a:lnTo>
                    <a:pt x="f279" y="f280"/>
                  </a:lnTo>
                  <a:lnTo>
                    <a:pt x="f281" y="f282"/>
                  </a:lnTo>
                  <a:lnTo>
                    <a:pt x="f144" y="f283"/>
                  </a:lnTo>
                  <a:lnTo>
                    <a:pt x="f192" y="f284"/>
                  </a:lnTo>
                  <a:lnTo>
                    <a:pt x="f191" y="f285"/>
                  </a:lnTo>
                  <a:lnTo>
                    <a:pt x="f189" y="f286"/>
                  </a:lnTo>
                  <a:lnTo>
                    <a:pt x="f287" y="f288"/>
                  </a:lnTo>
                  <a:lnTo>
                    <a:pt x="f289" y="f8"/>
                  </a:lnTo>
                  <a:lnTo>
                    <a:pt x="f290" y="f288"/>
                  </a:lnTo>
                  <a:lnTo>
                    <a:pt x="f47" y="f291"/>
                  </a:lnTo>
                  <a:lnTo>
                    <a:pt x="f292" y="f284"/>
                  </a:lnTo>
                  <a:lnTo>
                    <a:pt x="f293" y="f283"/>
                  </a:lnTo>
                  <a:lnTo>
                    <a:pt x="f294" y="f282"/>
                  </a:lnTo>
                  <a:lnTo>
                    <a:pt x="f295" y="f296"/>
                  </a:lnTo>
                  <a:lnTo>
                    <a:pt x="f297" y="f298"/>
                  </a:lnTo>
                  <a:lnTo>
                    <a:pt x="f299" y="f276"/>
                  </a:lnTo>
                  <a:lnTo>
                    <a:pt x="f35" y="f36"/>
                  </a:lnTo>
                  <a:close/>
                  <a:moveTo>
                    <a:pt x="f300" y="f10"/>
                  </a:moveTo>
                  <a:lnTo>
                    <a:pt x="f300" y="f301"/>
                  </a:lnTo>
                  <a:lnTo>
                    <a:pt x="f300" y="f100"/>
                  </a:lnTo>
                  <a:lnTo>
                    <a:pt x="f300" y="f302"/>
                  </a:lnTo>
                  <a:lnTo>
                    <a:pt x="f300" y="f303"/>
                  </a:lnTo>
                  <a:lnTo>
                    <a:pt x="f304" y="f305"/>
                  </a:lnTo>
                  <a:lnTo>
                    <a:pt x="f306" y="f307"/>
                  </a:lnTo>
                  <a:lnTo>
                    <a:pt x="f308" y="f309"/>
                  </a:lnTo>
                  <a:lnTo>
                    <a:pt x="f310" y="f311"/>
                  </a:lnTo>
                  <a:lnTo>
                    <a:pt x="f312" y="f313"/>
                  </a:lnTo>
                  <a:lnTo>
                    <a:pt x="f308" y="f313"/>
                  </a:lnTo>
                  <a:lnTo>
                    <a:pt x="f314" y="f30"/>
                  </a:lnTo>
                  <a:lnTo>
                    <a:pt x="f315" y="f316"/>
                  </a:lnTo>
                  <a:lnTo>
                    <a:pt x="f317" y="f318"/>
                  </a:lnTo>
                  <a:lnTo>
                    <a:pt x="f319" y="f320"/>
                  </a:lnTo>
                  <a:lnTo>
                    <a:pt x="f321" y="f322"/>
                  </a:lnTo>
                  <a:lnTo>
                    <a:pt x="f323" y="f324"/>
                  </a:lnTo>
                  <a:lnTo>
                    <a:pt x="f325" y="f326"/>
                  </a:lnTo>
                  <a:lnTo>
                    <a:pt x="f327" y="f328"/>
                  </a:lnTo>
                  <a:lnTo>
                    <a:pt x="f329" y="f10"/>
                  </a:lnTo>
                  <a:lnTo>
                    <a:pt x="f330" y="f10"/>
                  </a:lnTo>
                  <a:lnTo>
                    <a:pt x="f330" y="f12"/>
                  </a:lnTo>
                  <a:lnTo>
                    <a:pt x="f331" y="f12"/>
                  </a:lnTo>
                  <a:lnTo>
                    <a:pt x="f331" y="f332"/>
                  </a:lnTo>
                  <a:lnTo>
                    <a:pt x="f331" y="f26"/>
                  </a:lnTo>
                  <a:lnTo>
                    <a:pt x="f333" y="f106"/>
                  </a:lnTo>
                  <a:lnTo>
                    <a:pt x="f333" y="f241"/>
                  </a:lnTo>
                  <a:lnTo>
                    <a:pt x="f334" y="f2"/>
                  </a:lnTo>
                  <a:lnTo>
                    <a:pt x="f335" y="f336"/>
                  </a:lnTo>
                  <a:lnTo>
                    <a:pt x="f337" y="f338"/>
                  </a:lnTo>
                  <a:lnTo>
                    <a:pt x="f339" y="f88"/>
                  </a:lnTo>
                  <a:lnTo>
                    <a:pt x="f340" y="f258"/>
                  </a:lnTo>
                  <a:lnTo>
                    <a:pt x="f339" y="f341"/>
                  </a:lnTo>
                  <a:lnTo>
                    <a:pt x="f342" y="f343"/>
                  </a:lnTo>
                  <a:lnTo>
                    <a:pt x="f344" y="f345"/>
                  </a:lnTo>
                  <a:lnTo>
                    <a:pt x="f346" y="f347"/>
                  </a:lnTo>
                  <a:lnTo>
                    <a:pt x="f348" y="f349"/>
                  </a:lnTo>
                  <a:lnTo>
                    <a:pt x="f350" y="f351"/>
                  </a:lnTo>
                  <a:lnTo>
                    <a:pt x="f352" y="f241"/>
                  </a:lnTo>
                  <a:lnTo>
                    <a:pt x="f353" y="f354"/>
                  </a:lnTo>
                  <a:lnTo>
                    <a:pt x="f355" y="f356"/>
                  </a:lnTo>
                  <a:lnTo>
                    <a:pt x="f357" y="f12"/>
                  </a:lnTo>
                  <a:lnTo>
                    <a:pt x="f358" y="f12"/>
                  </a:lnTo>
                  <a:lnTo>
                    <a:pt x="f358" y="f10"/>
                  </a:lnTo>
                  <a:lnTo>
                    <a:pt x="f300" y="f10"/>
                  </a:lnTo>
                  <a:close/>
                  <a:moveTo>
                    <a:pt x="f359" y="f11"/>
                  </a:moveTo>
                  <a:lnTo>
                    <a:pt x="f360" y="f361"/>
                  </a:lnTo>
                  <a:lnTo>
                    <a:pt x="f362" y="f363"/>
                  </a:lnTo>
                  <a:lnTo>
                    <a:pt x="f364" y="f365"/>
                  </a:lnTo>
                  <a:lnTo>
                    <a:pt x="f366" y="f367"/>
                  </a:lnTo>
                  <a:lnTo>
                    <a:pt x="f368" y="f369"/>
                  </a:lnTo>
                  <a:lnTo>
                    <a:pt x="f370" y="f369"/>
                  </a:lnTo>
                  <a:lnTo>
                    <a:pt x="f371" y="f372"/>
                  </a:lnTo>
                  <a:lnTo>
                    <a:pt x="f373" y="f374"/>
                  </a:lnTo>
                  <a:lnTo>
                    <a:pt x="f375" y="f363"/>
                  </a:lnTo>
                  <a:lnTo>
                    <a:pt x="f376" y="f377"/>
                  </a:lnTo>
                  <a:lnTo>
                    <a:pt x="f378" y="f11"/>
                  </a:lnTo>
                  <a:lnTo>
                    <a:pt x="f359" y="f11"/>
                  </a:lnTo>
                  <a:close/>
                  <a:moveTo>
                    <a:pt x="f379" y="f380"/>
                  </a:moveTo>
                  <a:lnTo>
                    <a:pt x="f381" y="f10"/>
                  </a:lnTo>
                  <a:lnTo>
                    <a:pt x="f382" y="f10"/>
                  </a:lnTo>
                  <a:lnTo>
                    <a:pt x="f383" y="f12"/>
                  </a:lnTo>
                  <a:lnTo>
                    <a:pt x="f384" y="f12"/>
                  </a:lnTo>
                  <a:lnTo>
                    <a:pt x="f385" y="f10"/>
                  </a:lnTo>
                  <a:lnTo>
                    <a:pt x="f386" y="f10"/>
                  </a:lnTo>
                  <a:lnTo>
                    <a:pt x="f387" y="f380"/>
                  </a:lnTo>
                  <a:lnTo>
                    <a:pt x="f379" y="f380"/>
                  </a:lnTo>
                  <a:close/>
                  <a:moveTo>
                    <a:pt x="f388" y="f10"/>
                  </a:moveTo>
                  <a:lnTo>
                    <a:pt x="f389" y="f10"/>
                  </a:lnTo>
                  <a:lnTo>
                    <a:pt x="f389" y="f165"/>
                  </a:lnTo>
                  <a:lnTo>
                    <a:pt x="f390" y="f165"/>
                  </a:lnTo>
                  <a:lnTo>
                    <a:pt x="f390" y="f12"/>
                  </a:lnTo>
                  <a:lnTo>
                    <a:pt x="f391" y="f12"/>
                  </a:lnTo>
                  <a:lnTo>
                    <a:pt x="f391" y="f165"/>
                  </a:lnTo>
                  <a:lnTo>
                    <a:pt x="f388" y="f165"/>
                  </a:lnTo>
                  <a:lnTo>
                    <a:pt x="f388" y="f10"/>
                  </a:lnTo>
                  <a:close/>
                  <a:moveTo>
                    <a:pt x="f392" y="f10"/>
                  </a:moveTo>
                  <a:lnTo>
                    <a:pt x="f393" y="f10"/>
                  </a:lnTo>
                  <a:lnTo>
                    <a:pt x="f393" y="f42"/>
                  </a:lnTo>
                  <a:lnTo>
                    <a:pt x="f394" y="f42"/>
                  </a:lnTo>
                  <a:lnTo>
                    <a:pt x="f394" y="f12"/>
                  </a:lnTo>
                  <a:lnTo>
                    <a:pt x="f392" y="f12"/>
                  </a:lnTo>
                  <a:lnTo>
                    <a:pt x="f392" y="f10"/>
                  </a:lnTo>
                  <a:close/>
                  <a:moveTo>
                    <a:pt x="f395" y="f12"/>
                  </a:moveTo>
                  <a:lnTo>
                    <a:pt x="f395" y="f396"/>
                  </a:lnTo>
                  <a:lnTo>
                    <a:pt x="f395" y="f397"/>
                  </a:lnTo>
                  <a:lnTo>
                    <a:pt x="f398" y="f399"/>
                  </a:lnTo>
                  <a:lnTo>
                    <a:pt x="f400" y="f401"/>
                  </a:lnTo>
                  <a:lnTo>
                    <a:pt x="f402" y="f345"/>
                  </a:lnTo>
                  <a:lnTo>
                    <a:pt x="f403" y="f404"/>
                  </a:lnTo>
                  <a:lnTo>
                    <a:pt x="f405" y="f406"/>
                  </a:lnTo>
                  <a:lnTo>
                    <a:pt x="f407" y="f82"/>
                  </a:lnTo>
                  <a:lnTo>
                    <a:pt x="f408" y="f409"/>
                  </a:lnTo>
                  <a:lnTo>
                    <a:pt x="f410" y="f411"/>
                  </a:lnTo>
                  <a:lnTo>
                    <a:pt x="f412" y="f413"/>
                  </a:lnTo>
                  <a:lnTo>
                    <a:pt x="f414" y="f38"/>
                  </a:lnTo>
                  <a:lnTo>
                    <a:pt x="f415" y="f416"/>
                  </a:lnTo>
                  <a:lnTo>
                    <a:pt x="f417" y="f418"/>
                  </a:lnTo>
                  <a:lnTo>
                    <a:pt x="f419" y="f420"/>
                  </a:lnTo>
                  <a:lnTo>
                    <a:pt x="f421" y="f422"/>
                  </a:lnTo>
                  <a:lnTo>
                    <a:pt x="f423" y="f424"/>
                  </a:lnTo>
                  <a:lnTo>
                    <a:pt x="f425" y="f426"/>
                  </a:lnTo>
                  <a:lnTo>
                    <a:pt x="f427" y="f271"/>
                  </a:lnTo>
                  <a:lnTo>
                    <a:pt x="f428" y="f273"/>
                  </a:lnTo>
                  <a:lnTo>
                    <a:pt x="f429" y="f430"/>
                  </a:lnTo>
                  <a:lnTo>
                    <a:pt x="f431" y="f432"/>
                  </a:lnTo>
                  <a:lnTo>
                    <a:pt x="f433" y="f434"/>
                  </a:lnTo>
                  <a:lnTo>
                    <a:pt x="f435" y="f436"/>
                  </a:lnTo>
                  <a:lnTo>
                    <a:pt x="f437" y="f438"/>
                  </a:lnTo>
                  <a:lnTo>
                    <a:pt x="f439" y="f440"/>
                  </a:lnTo>
                  <a:lnTo>
                    <a:pt x="f441" y="f442"/>
                  </a:lnTo>
                  <a:lnTo>
                    <a:pt x="f443" y="f284"/>
                  </a:lnTo>
                  <a:lnTo>
                    <a:pt x="f444" y="f285"/>
                  </a:lnTo>
                  <a:lnTo>
                    <a:pt x="f445" y="f288"/>
                  </a:lnTo>
                  <a:lnTo>
                    <a:pt x="f446" y="f8"/>
                  </a:lnTo>
                  <a:lnTo>
                    <a:pt x="f447" y="f8"/>
                  </a:lnTo>
                  <a:lnTo>
                    <a:pt x="f448" y="f288"/>
                  </a:lnTo>
                  <a:lnTo>
                    <a:pt x="f449" y="f286"/>
                  </a:lnTo>
                  <a:lnTo>
                    <a:pt x="f450" y="f285"/>
                  </a:lnTo>
                  <a:lnTo>
                    <a:pt x="f451" y="f284"/>
                  </a:lnTo>
                  <a:lnTo>
                    <a:pt x="f452" y="f283"/>
                  </a:lnTo>
                  <a:lnTo>
                    <a:pt x="f453" y="f440"/>
                  </a:lnTo>
                  <a:lnTo>
                    <a:pt x="f454" y="f455"/>
                  </a:lnTo>
                  <a:lnTo>
                    <a:pt x="f456" y="f457"/>
                  </a:lnTo>
                  <a:lnTo>
                    <a:pt x="f458" y="f459"/>
                  </a:lnTo>
                  <a:lnTo>
                    <a:pt x="f460" y="f461"/>
                  </a:lnTo>
                  <a:lnTo>
                    <a:pt x="f462" y="f463"/>
                  </a:lnTo>
                  <a:lnTo>
                    <a:pt x="f464" y="f465"/>
                  </a:lnTo>
                  <a:lnTo>
                    <a:pt x="f466" y="f467"/>
                  </a:lnTo>
                  <a:lnTo>
                    <a:pt x="f468" y="f469"/>
                  </a:lnTo>
                  <a:lnTo>
                    <a:pt x="f470" y="f269"/>
                  </a:lnTo>
                  <a:lnTo>
                    <a:pt x="f471" y="f472"/>
                  </a:lnTo>
                  <a:lnTo>
                    <a:pt x="f473" y="f474"/>
                  </a:lnTo>
                  <a:lnTo>
                    <a:pt x="f475" y="f476"/>
                  </a:lnTo>
                  <a:lnTo>
                    <a:pt x="f477" y="f42"/>
                  </a:lnTo>
                  <a:lnTo>
                    <a:pt x="f478" y="f479"/>
                  </a:lnTo>
                  <a:lnTo>
                    <a:pt x="f480" y="f481"/>
                  </a:lnTo>
                  <a:lnTo>
                    <a:pt x="f482" y="f483"/>
                  </a:lnTo>
                  <a:lnTo>
                    <a:pt x="f484" y="f485"/>
                  </a:lnTo>
                  <a:lnTo>
                    <a:pt x="f486" y="f487"/>
                  </a:lnTo>
                  <a:lnTo>
                    <a:pt x="f488" y="f489"/>
                  </a:lnTo>
                  <a:lnTo>
                    <a:pt x="f490" y="f491"/>
                  </a:lnTo>
                  <a:lnTo>
                    <a:pt x="f492" y="f493"/>
                  </a:lnTo>
                  <a:lnTo>
                    <a:pt x="f494" y="f495"/>
                  </a:lnTo>
                  <a:lnTo>
                    <a:pt x="f496" y="f497"/>
                  </a:lnTo>
                  <a:lnTo>
                    <a:pt x="f498" y="f397"/>
                  </a:lnTo>
                  <a:lnTo>
                    <a:pt x="f498" y="f499"/>
                  </a:lnTo>
                  <a:lnTo>
                    <a:pt x="f498" y="f12"/>
                  </a:lnTo>
                  <a:lnTo>
                    <a:pt x="f500" y="f12"/>
                  </a:lnTo>
                  <a:lnTo>
                    <a:pt x="f500" y="f34"/>
                  </a:lnTo>
                  <a:lnTo>
                    <a:pt x="f460" y="f501"/>
                  </a:lnTo>
                  <a:lnTo>
                    <a:pt x="f502" y="f96"/>
                  </a:lnTo>
                  <a:lnTo>
                    <a:pt x="f503" y="f345"/>
                  </a:lnTo>
                  <a:lnTo>
                    <a:pt x="f504" y="f505"/>
                  </a:lnTo>
                  <a:lnTo>
                    <a:pt x="f506" y="f507"/>
                  </a:lnTo>
                  <a:lnTo>
                    <a:pt x="f508" y="f509"/>
                  </a:lnTo>
                  <a:lnTo>
                    <a:pt x="f510" y="f511"/>
                  </a:lnTo>
                  <a:lnTo>
                    <a:pt x="f512" y="f513"/>
                  </a:lnTo>
                  <a:lnTo>
                    <a:pt x="f514" y="f70"/>
                  </a:lnTo>
                  <a:lnTo>
                    <a:pt x="f515" y="f66"/>
                  </a:lnTo>
                  <a:lnTo>
                    <a:pt x="f516" y="f517"/>
                  </a:lnTo>
                  <a:lnTo>
                    <a:pt x="f518" y="f44"/>
                  </a:lnTo>
                  <a:lnTo>
                    <a:pt x="f519" y="f48"/>
                  </a:lnTo>
                  <a:lnTo>
                    <a:pt x="f520" y="f521"/>
                  </a:lnTo>
                  <a:lnTo>
                    <a:pt x="f522" y="f523"/>
                  </a:lnTo>
                  <a:lnTo>
                    <a:pt x="f524" y="f523"/>
                  </a:lnTo>
                  <a:lnTo>
                    <a:pt x="f525" y="f523"/>
                  </a:lnTo>
                  <a:lnTo>
                    <a:pt x="f526" y="f521"/>
                  </a:lnTo>
                  <a:lnTo>
                    <a:pt x="f527" y="f55"/>
                  </a:lnTo>
                  <a:lnTo>
                    <a:pt x="f528" y="f44"/>
                  </a:lnTo>
                  <a:lnTo>
                    <a:pt x="f529" y="f517"/>
                  </a:lnTo>
                  <a:lnTo>
                    <a:pt x="f530" y="f66"/>
                  </a:lnTo>
                  <a:lnTo>
                    <a:pt x="f531" y="f70"/>
                  </a:lnTo>
                  <a:lnTo>
                    <a:pt x="f532" y="f513"/>
                  </a:lnTo>
                  <a:lnTo>
                    <a:pt x="f533" y="f511"/>
                  </a:lnTo>
                  <a:lnTo>
                    <a:pt x="f534" y="f509"/>
                  </a:lnTo>
                  <a:lnTo>
                    <a:pt x="f535" y="f507"/>
                  </a:lnTo>
                  <a:lnTo>
                    <a:pt x="f536" y="f505"/>
                  </a:lnTo>
                  <a:lnTo>
                    <a:pt x="f433" y="f345"/>
                  </a:lnTo>
                  <a:lnTo>
                    <a:pt x="f537" y="f96"/>
                  </a:lnTo>
                  <a:lnTo>
                    <a:pt x="f538" y="f501"/>
                  </a:lnTo>
                  <a:lnTo>
                    <a:pt x="f538" y="f34"/>
                  </a:lnTo>
                  <a:lnTo>
                    <a:pt x="f538" y="f12"/>
                  </a:lnTo>
                  <a:lnTo>
                    <a:pt x="f395" y="f12"/>
                  </a:lnTo>
                  <a:close/>
                  <a:moveTo>
                    <a:pt x="f539" y="f540"/>
                  </a:moveTo>
                  <a:lnTo>
                    <a:pt x="f541" y="f542"/>
                  </a:lnTo>
                  <a:lnTo>
                    <a:pt x="f543" y="f434"/>
                  </a:lnTo>
                  <a:lnTo>
                    <a:pt x="f544" y="f296"/>
                  </a:lnTo>
                  <a:lnTo>
                    <a:pt x="f545" y="f440"/>
                  </a:lnTo>
                  <a:lnTo>
                    <a:pt x="f546" y="f547"/>
                  </a:lnTo>
                  <a:lnTo>
                    <a:pt x="f548" y="f285"/>
                  </a:lnTo>
                  <a:lnTo>
                    <a:pt x="f549" y="f288"/>
                  </a:lnTo>
                  <a:lnTo>
                    <a:pt x="f550" y="f8"/>
                  </a:lnTo>
                  <a:lnTo>
                    <a:pt x="f551" y="f288"/>
                  </a:lnTo>
                  <a:lnTo>
                    <a:pt x="f552" y="f285"/>
                  </a:lnTo>
                  <a:lnTo>
                    <a:pt x="f553" y="f284"/>
                  </a:lnTo>
                  <a:lnTo>
                    <a:pt x="f554" y="f283"/>
                  </a:lnTo>
                  <a:lnTo>
                    <a:pt x="f555" y="f440"/>
                  </a:lnTo>
                  <a:lnTo>
                    <a:pt x="f556" y="f438"/>
                  </a:lnTo>
                  <a:lnTo>
                    <a:pt x="f557" y="f436"/>
                  </a:lnTo>
                  <a:lnTo>
                    <a:pt x="f558" y="f298"/>
                  </a:lnTo>
                  <a:lnTo>
                    <a:pt x="f559" y="f560"/>
                  </a:lnTo>
                  <a:lnTo>
                    <a:pt x="f561" y="f562"/>
                  </a:lnTo>
                  <a:lnTo>
                    <a:pt x="f563" y="f564"/>
                  </a:lnTo>
                  <a:lnTo>
                    <a:pt x="f565" y="f566"/>
                  </a:lnTo>
                  <a:lnTo>
                    <a:pt x="f567" y="f467"/>
                  </a:lnTo>
                  <a:lnTo>
                    <a:pt x="f568" y="f426"/>
                  </a:lnTo>
                  <a:lnTo>
                    <a:pt x="f569" y="f570"/>
                  </a:lnTo>
                  <a:lnTo>
                    <a:pt x="f571" y="f572"/>
                  </a:lnTo>
                  <a:lnTo>
                    <a:pt x="f573" y="f574"/>
                  </a:lnTo>
                  <a:lnTo>
                    <a:pt x="f575" y="f474"/>
                  </a:lnTo>
                  <a:lnTo>
                    <a:pt x="f576" y="f57"/>
                  </a:lnTo>
                  <a:lnTo>
                    <a:pt x="f577" y="f66"/>
                  </a:lnTo>
                  <a:lnTo>
                    <a:pt x="f578" y="f579"/>
                  </a:lnTo>
                  <a:lnTo>
                    <a:pt x="f580" y="f409"/>
                  </a:lnTo>
                  <a:lnTo>
                    <a:pt x="f581" y="f582"/>
                  </a:lnTo>
                  <a:lnTo>
                    <a:pt x="f583" y="f584"/>
                  </a:lnTo>
                  <a:lnTo>
                    <a:pt x="f583" y="f585"/>
                  </a:lnTo>
                  <a:lnTo>
                    <a:pt x="f586" y="f338"/>
                  </a:lnTo>
                  <a:lnTo>
                    <a:pt x="f587" y="f347"/>
                  </a:lnTo>
                  <a:lnTo>
                    <a:pt x="f588" y="f98"/>
                  </a:lnTo>
                  <a:lnTo>
                    <a:pt x="f589" y="f245"/>
                  </a:lnTo>
                  <a:lnTo>
                    <a:pt x="f576" y="f590"/>
                  </a:lnTo>
                  <a:lnTo>
                    <a:pt x="f591" y="f351"/>
                  </a:lnTo>
                  <a:lnTo>
                    <a:pt x="f592" y="f593"/>
                  </a:lnTo>
                  <a:lnTo>
                    <a:pt x="f594" y="f326"/>
                  </a:lnTo>
                  <a:lnTo>
                    <a:pt x="f595" y="f104"/>
                  </a:lnTo>
                  <a:lnTo>
                    <a:pt x="f596" y="f597"/>
                  </a:lnTo>
                  <a:lnTo>
                    <a:pt x="f598" y="f599"/>
                  </a:lnTo>
                  <a:lnTo>
                    <a:pt x="f600" y="f601"/>
                  </a:lnTo>
                  <a:lnTo>
                    <a:pt x="f602" y="f603"/>
                  </a:lnTo>
                  <a:lnTo>
                    <a:pt x="f604" y="f605"/>
                  </a:lnTo>
                  <a:lnTo>
                    <a:pt x="f606" y="f109"/>
                  </a:lnTo>
                  <a:lnTo>
                    <a:pt x="f607" y="f608"/>
                  </a:lnTo>
                  <a:lnTo>
                    <a:pt x="f609" y="f610"/>
                  </a:lnTo>
                  <a:lnTo>
                    <a:pt x="f611" y="f612"/>
                  </a:lnTo>
                  <a:lnTo>
                    <a:pt x="f613" y="f614"/>
                  </a:lnTo>
                  <a:lnTo>
                    <a:pt x="f615" y="f616"/>
                  </a:lnTo>
                  <a:lnTo>
                    <a:pt x="f617" y="f318"/>
                  </a:lnTo>
                  <a:lnTo>
                    <a:pt x="f618" y="f619"/>
                  </a:lnTo>
                  <a:lnTo>
                    <a:pt x="f620" y="f119"/>
                  </a:lnTo>
                  <a:lnTo>
                    <a:pt x="f621" y="f228"/>
                  </a:lnTo>
                  <a:lnTo>
                    <a:pt x="f622" y="f623"/>
                  </a:lnTo>
                  <a:lnTo>
                    <a:pt x="f624" y="f625"/>
                  </a:lnTo>
                  <a:lnTo>
                    <a:pt x="f626" y="f125"/>
                  </a:lnTo>
                  <a:lnTo>
                    <a:pt x="f627" y="f628"/>
                  </a:lnTo>
                  <a:lnTo>
                    <a:pt x="f627" y="f129"/>
                  </a:lnTo>
                  <a:lnTo>
                    <a:pt x="f627" y="f223"/>
                  </a:lnTo>
                  <a:lnTo>
                    <a:pt x="f626" y="f629"/>
                  </a:lnTo>
                  <a:lnTo>
                    <a:pt x="f624" y="f630"/>
                  </a:lnTo>
                  <a:lnTo>
                    <a:pt x="f631" y="f632"/>
                  </a:lnTo>
                  <a:lnTo>
                    <a:pt x="f633" y="f219"/>
                  </a:lnTo>
                  <a:lnTo>
                    <a:pt x="f634" y="f367"/>
                  </a:lnTo>
                  <a:lnTo>
                    <a:pt x="f635" y="f217"/>
                  </a:lnTo>
                  <a:lnTo>
                    <a:pt x="f636" y="f145"/>
                  </a:lnTo>
                  <a:lnTo>
                    <a:pt x="f637" y="f147"/>
                  </a:lnTo>
                  <a:lnTo>
                    <a:pt x="f638" y="f639"/>
                  </a:lnTo>
                  <a:lnTo>
                    <a:pt x="f640" y="f641"/>
                  </a:lnTo>
                  <a:lnTo>
                    <a:pt x="f642" y="f369"/>
                  </a:lnTo>
                  <a:lnTo>
                    <a:pt x="f643" y="f644"/>
                  </a:lnTo>
                  <a:lnTo>
                    <a:pt x="f645" y="f155"/>
                  </a:lnTo>
                  <a:lnTo>
                    <a:pt x="f607" y="f157"/>
                  </a:lnTo>
                  <a:lnTo>
                    <a:pt x="f646" y="f157"/>
                  </a:lnTo>
                  <a:lnTo>
                    <a:pt x="f554" y="f157"/>
                  </a:lnTo>
                  <a:lnTo>
                    <a:pt x="f647" y="f160"/>
                  </a:lnTo>
                  <a:lnTo>
                    <a:pt x="f648" y="f369"/>
                  </a:lnTo>
                  <a:lnTo>
                    <a:pt x="f559" y="f649"/>
                  </a:lnTo>
                  <a:lnTo>
                    <a:pt x="f650" y="f651"/>
                  </a:lnTo>
                  <a:lnTo>
                    <a:pt x="f652" y="f167"/>
                  </a:lnTo>
                  <a:lnTo>
                    <a:pt x="f653" y="f169"/>
                  </a:lnTo>
                  <a:lnTo>
                    <a:pt x="f654" y="f217"/>
                  </a:lnTo>
                  <a:lnTo>
                    <a:pt x="f655" y="f656"/>
                  </a:lnTo>
                  <a:lnTo>
                    <a:pt x="f657" y="f658"/>
                  </a:lnTo>
                  <a:lnTo>
                    <a:pt x="f659" y="f660"/>
                  </a:lnTo>
                  <a:lnTo>
                    <a:pt x="f661" y="f662"/>
                  </a:lnTo>
                  <a:lnTo>
                    <a:pt x="f650" y="f178"/>
                  </a:lnTo>
                  <a:lnTo>
                    <a:pt x="f600" y="f180"/>
                  </a:lnTo>
                  <a:lnTo>
                    <a:pt x="f663" y="f182"/>
                  </a:lnTo>
                  <a:lnTo>
                    <a:pt x="f664" y="f184"/>
                  </a:lnTo>
                  <a:lnTo>
                    <a:pt x="f665" y="f6"/>
                  </a:lnTo>
                  <a:lnTo>
                    <a:pt x="f666" y="f184"/>
                  </a:lnTo>
                  <a:lnTo>
                    <a:pt x="f667" y="f190"/>
                  </a:lnTo>
                  <a:lnTo>
                    <a:pt x="f668" y="f669"/>
                  </a:lnTo>
                  <a:lnTo>
                    <a:pt x="f634" y="f662"/>
                  </a:lnTo>
                  <a:lnTo>
                    <a:pt x="f548" y="f670"/>
                  </a:lnTo>
                  <a:lnTo>
                    <a:pt x="f671" y="f672"/>
                  </a:lnTo>
                  <a:lnTo>
                    <a:pt x="f673" y="f674"/>
                  </a:lnTo>
                  <a:lnTo>
                    <a:pt x="f675" y="f676"/>
                  </a:lnTo>
                  <a:lnTo>
                    <a:pt x="f677" y="f678"/>
                  </a:lnTo>
                  <a:lnTo>
                    <a:pt x="f679" y="f209"/>
                  </a:lnTo>
                  <a:lnTo>
                    <a:pt x="f680" y="f681"/>
                  </a:lnTo>
                  <a:lnTo>
                    <a:pt x="f682" y="f651"/>
                  </a:lnTo>
                  <a:lnTo>
                    <a:pt x="f683" y="f684"/>
                  </a:lnTo>
                  <a:lnTo>
                    <a:pt x="f541" y="f685"/>
                  </a:lnTo>
                  <a:lnTo>
                    <a:pt x="f686" y="f131"/>
                  </a:lnTo>
                  <a:lnTo>
                    <a:pt x="f687" y="f688"/>
                  </a:lnTo>
                  <a:lnTo>
                    <a:pt x="f686" y="f689"/>
                  </a:lnTo>
                  <a:lnTo>
                    <a:pt x="f690" y="f691"/>
                  </a:lnTo>
                  <a:lnTo>
                    <a:pt x="f692" y="f693"/>
                  </a:lnTo>
                  <a:lnTo>
                    <a:pt x="f694" y="f695"/>
                  </a:lnTo>
                  <a:lnTo>
                    <a:pt x="f696" y="f697"/>
                  </a:lnTo>
                  <a:lnTo>
                    <a:pt x="f698" y="f699"/>
                  </a:lnTo>
                  <a:lnTo>
                    <a:pt x="f700" y="f356"/>
                  </a:lnTo>
                  <a:lnTo>
                    <a:pt x="f701" y="f702"/>
                  </a:lnTo>
                  <a:lnTo>
                    <a:pt x="f703" y="f704"/>
                  </a:lnTo>
                  <a:lnTo>
                    <a:pt x="f705" y="f706"/>
                  </a:lnTo>
                  <a:lnTo>
                    <a:pt x="f707" y="f708"/>
                  </a:lnTo>
                  <a:lnTo>
                    <a:pt x="f709" y="f241"/>
                  </a:lnTo>
                  <a:lnTo>
                    <a:pt x="f710" y="f711"/>
                  </a:lnTo>
                  <a:lnTo>
                    <a:pt x="f712" y="f713"/>
                  </a:lnTo>
                  <a:lnTo>
                    <a:pt x="f668" y="f714"/>
                  </a:lnTo>
                  <a:lnTo>
                    <a:pt x="f715" y="f716"/>
                  </a:lnTo>
                  <a:lnTo>
                    <a:pt x="f666" y="f11"/>
                  </a:lnTo>
                  <a:lnTo>
                    <a:pt x="f717" y="f349"/>
                  </a:lnTo>
                  <a:lnTo>
                    <a:pt x="f718" y="f719"/>
                  </a:lnTo>
                  <a:lnTo>
                    <a:pt x="f720" y="f721"/>
                  </a:lnTo>
                  <a:lnTo>
                    <a:pt x="f722" y="f723"/>
                  </a:lnTo>
                  <a:lnTo>
                    <a:pt x="f724" y="f725"/>
                  </a:lnTo>
                  <a:lnTo>
                    <a:pt x="f647" y="f726"/>
                  </a:lnTo>
                  <a:lnTo>
                    <a:pt x="f727" y="f401"/>
                  </a:lnTo>
                  <a:lnTo>
                    <a:pt x="f728" y="f729"/>
                  </a:lnTo>
                  <a:lnTo>
                    <a:pt x="f602" y="f730"/>
                  </a:lnTo>
                  <a:lnTo>
                    <a:pt x="f731" y="f585"/>
                  </a:lnTo>
                  <a:lnTo>
                    <a:pt x="f648" y="f732"/>
                  </a:lnTo>
                  <a:lnTo>
                    <a:pt x="f733" y="f584"/>
                  </a:lnTo>
                  <a:lnTo>
                    <a:pt x="f733" y="f86"/>
                  </a:lnTo>
                  <a:lnTo>
                    <a:pt x="f733" y="f734"/>
                  </a:lnTo>
                  <a:lnTo>
                    <a:pt x="f735" y="f736"/>
                  </a:lnTo>
                  <a:lnTo>
                    <a:pt x="f737" y="f485"/>
                  </a:lnTo>
                  <a:lnTo>
                    <a:pt x="f738" y="f260"/>
                  </a:lnTo>
                  <a:lnTo>
                    <a:pt x="f663" y="f739"/>
                  </a:lnTo>
                  <a:lnTo>
                    <a:pt x="f740" y="f72"/>
                  </a:lnTo>
                  <a:lnTo>
                    <a:pt x="f741" y="f742"/>
                  </a:lnTo>
                  <a:lnTo>
                    <a:pt x="f743" y="f744"/>
                  </a:lnTo>
                  <a:lnTo>
                    <a:pt x="f745" y="f746"/>
                  </a:lnTo>
                  <a:lnTo>
                    <a:pt x="f747" y="f517"/>
                  </a:lnTo>
                  <a:lnTo>
                    <a:pt x="f748" y="f60"/>
                  </a:lnTo>
                  <a:lnTo>
                    <a:pt x="f749" y="f750"/>
                  </a:lnTo>
                  <a:lnTo>
                    <a:pt x="f751" y="f55"/>
                  </a:lnTo>
                  <a:lnTo>
                    <a:pt x="f752" y="f50"/>
                  </a:lnTo>
                  <a:lnTo>
                    <a:pt x="f753" y="f476"/>
                  </a:lnTo>
                  <a:lnTo>
                    <a:pt x="f754" y="f476"/>
                  </a:lnTo>
                  <a:lnTo>
                    <a:pt x="f755" y="f476"/>
                  </a:lnTo>
                  <a:lnTo>
                    <a:pt x="f756" y="f55"/>
                  </a:lnTo>
                  <a:lnTo>
                    <a:pt x="f757" y="f750"/>
                  </a:lnTo>
                  <a:lnTo>
                    <a:pt x="f758" y="f759"/>
                  </a:lnTo>
                  <a:lnTo>
                    <a:pt x="f760" y="f746"/>
                  </a:lnTo>
                  <a:lnTo>
                    <a:pt x="f677" y="f36"/>
                  </a:lnTo>
                  <a:lnTo>
                    <a:pt x="f761" y="f762"/>
                  </a:lnTo>
                  <a:lnTo>
                    <a:pt x="f682" y="f763"/>
                  </a:lnTo>
                  <a:lnTo>
                    <a:pt x="f539" y="f540"/>
                  </a:lnTo>
                  <a:close/>
                  <a:moveTo>
                    <a:pt x="f764" y="f10"/>
                  </a:moveTo>
                  <a:lnTo>
                    <a:pt x="f764" y="f301"/>
                  </a:lnTo>
                  <a:lnTo>
                    <a:pt x="f764" y="f100"/>
                  </a:lnTo>
                  <a:lnTo>
                    <a:pt x="f765" y="f302"/>
                  </a:lnTo>
                  <a:lnTo>
                    <a:pt x="f765" y="f303"/>
                  </a:lnTo>
                  <a:lnTo>
                    <a:pt x="f766" y="f305"/>
                  </a:lnTo>
                  <a:lnTo>
                    <a:pt x="f766" y="f307"/>
                  </a:lnTo>
                  <a:lnTo>
                    <a:pt x="f767" y="f309"/>
                  </a:lnTo>
                  <a:lnTo>
                    <a:pt x="f768" y="f311"/>
                  </a:lnTo>
                  <a:lnTo>
                    <a:pt x="f769" y="f313"/>
                  </a:lnTo>
                  <a:lnTo>
                    <a:pt x="f767" y="f313"/>
                  </a:lnTo>
                  <a:lnTo>
                    <a:pt x="f770" y="f30"/>
                  </a:lnTo>
                  <a:lnTo>
                    <a:pt x="f771" y="f316"/>
                  </a:lnTo>
                  <a:lnTo>
                    <a:pt x="f772" y="f318"/>
                  </a:lnTo>
                  <a:lnTo>
                    <a:pt x="f773" y="f320"/>
                  </a:lnTo>
                  <a:lnTo>
                    <a:pt x="f774" y="f322"/>
                  </a:lnTo>
                  <a:lnTo>
                    <a:pt x="f775" y="f324"/>
                  </a:lnTo>
                  <a:lnTo>
                    <a:pt x="f776" y="f326"/>
                  </a:lnTo>
                  <a:lnTo>
                    <a:pt x="f777" y="f328"/>
                  </a:lnTo>
                  <a:lnTo>
                    <a:pt x="f778" y="f10"/>
                  </a:lnTo>
                  <a:lnTo>
                    <a:pt x="f779" y="f10"/>
                  </a:lnTo>
                  <a:lnTo>
                    <a:pt x="f779" y="f12"/>
                  </a:lnTo>
                  <a:lnTo>
                    <a:pt x="f780" y="f12"/>
                  </a:lnTo>
                  <a:lnTo>
                    <a:pt x="f780" y="f332"/>
                  </a:lnTo>
                  <a:lnTo>
                    <a:pt x="f780" y="f26"/>
                  </a:lnTo>
                  <a:lnTo>
                    <a:pt x="f780" y="f106"/>
                  </a:lnTo>
                  <a:lnTo>
                    <a:pt x="f781" y="f241"/>
                  </a:lnTo>
                  <a:lnTo>
                    <a:pt x="f782" y="f2"/>
                  </a:lnTo>
                  <a:lnTo>
                    <a:pt x="f783" y="f336"/>
                  </a:lnTo>
                  <a:lnTo>
                    <a:pt x="f784" y="f338"/>
                  </a:lnTo>
                  <a:lnTo>
                    <a:pt x="f785" y="f88"/>
                  </a:lnTo>
                  <a:lnTo>
                    <a:pt x="f786" y="f258"/>
                  </a:lnTo>
                  <a:lnTo>
                    <a:pt x="f785" y="f341"/>
                  </a:lnTo>
                  <a:lnTo>
                    <a:pt x="f787" y="f343"/>
                  </a:lnTo>
                  <a:lnTo>
                    <a:pt x="f788" y="f345"/>
                  </a:lnTo>
                  <a:lnTo>
                    <a:pt x="f789" y="f347"/>
                  </a:lnTo>
                  <a:lnTo>
                    <a:pt x="f790" y="f349"/>
                  </a:lnTo>
                  <a:lnTo>
                    <a:pt x="f791" y="f351"/>
                  </a:lnTo>
                  <a:lnTo>
                    <a:pt x="f792" y="f241"/>
                  </a:lnTo>
                  <a:lnTo>
                    <a:pt x="f793" y="f354"/>
                  </a:lnTo>
                  <a:lnTo>
                    <a:pt x="f794" y="f356"/>
                  </a:lnTo>
                  <a:lnTo>
                    <a:pt x="f795" y="f12"/>
                  </a:lnTo>
                  <a:lnTo>
                    <a:pt x="f796" y="f12"/>
                  </a:lnTo>
                  <a:lnTo>
                    <a:pt x="f796" y="f10"/>
                  </a:lnTo>
                  <a:lnTo>
                    <a:pt x="f764" y="f10"/>
                  </a:lnTo>
                  <a:close/>
                  <a:moveTo>
                    <a:pt x="f797" y="f798"/>
                  </a:moveTo>
                  <a:lnTo>
                    <a:pt x="f799" y="f523"/>
                  </a:lnTo>
                  <a:lnTo>
                    <a:pt x="f800" y="f523"/>
                  </a:lnTo>
                  <a:lnTo>
                    <a:pt x="f801" y="f521"/>
                  </a:lnTo>
                  <a:lnTo>
                    <a:pt x="f802" y="f50"/>
                  </a:lnTo>
                  <a:lnTo>
                    <a:pt x="f803" y="f55"/>
                  </a:lnTo>
                  <a:lnTo>
                    <a:pt x="f804" y="f750"/>
                  </a:lnTo>
                  <a:lnTo>
                    <a:pt x="f805" y="f42"/>
                  </a:lnTo>
                  <a:lnTo>
                    <a:pt x="f806" y="f40"/>
                  </a:lnTo>
                  <a:lnTo>
                    <a:pt x="f807" y="f808"/>
                  </a:lnTo>
                  <a:lnTo>
                    <a:pt x="f809" y="f36"/>
                  </a:lnTo>
                  <a:lnTo>
                    <a:pt x="f810" y="f70"/>
                  </a:lnTo>
                  <a:lnTo>
                    <a:pt x="f811" y="f812"/>
                  </a:lnTo>
                  <a:lnTo>
                    <a:pt x="f813" y="f260"/>
                  </a:lnTo>
                  <a:lnTo>
                    <a:pt x="f814" y="f815"/>
                  </a:lnTo>
                  <a:lnTo>
                    <a:pt x="f816" y="f817"/>
                  </a:lnTo>
                  <a:lnTo>
                    <a:pt x="f818" y="f404"/>
                  </a:lnTo>
                  <a:lnTo>
                    <a:pt x="f819" y="f730"/>
                  </a:lnTo>
                  <a:lnTo>
                    <a:pt x="f820" y="f821"/>
                  </a:lnTo>
                  <a:lnTo>
                    <a:pt x="f288" y="f822"/>
                  </a:lnTo>
                  <a:lnTo>
                    <a:pt x="f285" y="f590"/>
                  </a:lnTo>
                  <a:lnTo>
                    <a:pt x="f547" y="f242"/>
                  </a:lnTo>
                  <a:lnTo>
                    <a:pt x="f547" y="f104"/>
                  </a:lnTo>
                  <a:lnTo>
                    <a:pt x="f547" y="f704"/>
                  </a:lnTo>
                  <a:lnTo>
                    <a:pt x="f823" y="f356"/>
                  </a:lnTo>
                  <a:lnTo>
                    <a:pt x="f288" y="f234"/>
                  </a:lnTo>
                  <a:lnTo>
                    <a:pt x="f820" y="f115"/>
                  </a:lnTo>
                  <a:lnTo>
                    <a:pt x="f819" y="f824"/>
                  </a:lnTo>
                  <a:lnTo>
                    <a:pt x="f825" y="f689"/>
                  </a:lnTo>
                  <a:lnTo>
                    <a:pt x="f816" y="f628"/>
                  </a:lnTo>
                  <a:lnTo>
                    <a:pt x="f826" y="f827"/>
                  </a:lnTo>
                  <a:lnTo>
                    <a:pt x="f828" y="f135"/>
                  </a:lnTo>
                  <a:lnTo>
                    <a:pt x="f829" y="f830"/>
                  </a:lnTo>
                  <a:lnTo>
                    <a:pt x="f831" y="f832"/>
                  </a:lnTo>
                  <a:lnTo>
                    <a:pt x="f833" y="f834"/>
                  </a:lnTo>
                  <a:lnTo>
                    <a:pt x="f835" y="f836"/>
                  </a:lnTo>
                  <a:lnTo>
                    <a:pt x="f837" y="f149"/>
                  </a:lnTo>
                  <a:lnTo>
                    <a:pt x="f838" y="f165"/>
                  </a:lnTo>
                  <a:lnTo>
                    <a:pt x="f839" y="f151"/>
                  </a:lnTo>
                  <a:lnTo>
                    <a:pt x="f803" y="f213"/>
                  </a:lnTo>
                  <a:lnTo>
                    <a:pt x="f802" y="f160"/>
                  </a:lnTo>
                  <a:lnTo>
                    <a:pt x="f801" y="f157"/>
                  </a:lnTo>
                  <a:lnTo>
                    <a:pt x="f840" y="f841"/>
                  </a:lnTo>
                  <a:lnTo>
                    <a:pt x="f799" y="f842"/>
                  </a:lnTo>
                  <a:lnTo>
                    <a:pt x="f843" y="f842"/>
                  </a:lnTo>
                  <a:lnTo>
                    <a:pt x="f844" y="f842"/>
                  </a:lnTo>
                  <a:lnTo>
                    <a:pt x="f845" y="f841"/>
                  </a:lnTo>
                  <a:lnTo>
                    <a:pt x="f846" y="f157"/>
                  </a:lnTo>
                  <a:lnTo>
                    <a:pt x="f847" y="f160"/>
                  </a:lnTo>
                  <a:lnTo>
                    <a:pt x="f848" y="f213"/>
                  </a:lnTo>
                  <a:lnTo>
                    <a:pt x="f849" y="f151"/>
                  </a:lnTo>
                  <a:lnTo>
                    <a:pt x="f850" y="f851"/>
                  </a:lnTo>
                  <a:lnTo>
                    <a:pt x="f852" y="f215"/>
                  </a:lnTo>
                  <a:lnTo>
                    <a:pt x="f853" y="f836"/>
                  </a:lnTo>
                  <a:lnTo>
                    <a:pt x="f854" y="f855"/>
                  </a:lnTo>
                  <a:lnTo>
                    <a:pt x="f856" y="f832"/>
                  </a:lnTo>
                  <a:lnTo>
                    <a:pt x="f857" y="f830"/>
                  </a:lnTo>
                  <a:lnTo>
                    <a:pt x="f858" y="f135"/>
                  </a:lnTo>
                  <a:lnTo>
                    <a:pt x="f859" y="f827"/>
                  </a:lnTo>
                  <a:lnTo>
                    <a:pt x="f860" y="f628"/>
                  </a:lnTo>
                  <a:lnTo>
                    <a:pt x="f861" y="f689"/>
                  </a:lnTo>
                  <a:lnTo>
                    <a:pt x="f862" y="f824"/>
                  </a:lnTo>
                  <a:lnTo>
                    <a:pt x="f863" y="f864"/>
                  </a:lnTo>
                  <a:lnTo>
                    <a:pt x="f865" y="f866"/>
                  </a:lnTo>
                  <a:lnTo>
                    <a:pt x="f867" y="f868"/>
                  </a:lnTo>
                  <a:lnTo>
                    <a:pt x="f869" y="f870"/>
                  </a:lnTo>
                  <a:lnTo>
                    <a:pt x="f871" y="f872"/>
                  </a:lnTo>
                  <a:lnTo>
                    <a:pt x="f869" y="f873"/>
                  </a:lnTo>
                  <a:lnTo>
                    <a:pt x="f867" y="f396"/>
                  </a:lnTo>
                  <a:lnTo>
                    <a:pt x="f865" y="f874"/>
                  </a:lnTo>
                  <a:lnTo>
                    <a:pt x="f875" y="f726"/>
                  </a:lnTo>
                  <a:lnTo>
                    <a:pt x="f876" y="f730"/>
                  </a:lnTo>
                  <a:lnTo>
                    <a:pt x="f877" y="f404"/>
                  </a:lnTo>
                  <a:lnTo>
                    <a:pt x="f878" y="f507"/>
                  </a:lnTo>
                  <a:lnTo>
                    <a:pt x="f879" y="f815"/>
                  </a:lnTo>
                  <a:lnTo>
                    <a:pt x="f880" y="f881"/>
                  </a:lnTo>
                  <a:lnTo>
                    <a:pt x="f882" y="f72"/>
                  </a:lnTo>
                  <a:lnTo>
                    <a:pt x="f883" y="f742"/>
                  </a:lnTo>
                  <a:lnTo>
                    <a:pt x="f884" y="f36"/>
                  </a:lnTo>
                  <a:lnTo>
                    <a:pt x="f885" y="f38"/>
                  </a:lnTo>
                  <a:lnTo>
                    <a:pt x="f886" y="f40"/>
                  </a:lnTo>
                  <a:lnTo>
                    <a:pt x="f887" y="f42"/>
                  </a:lnTo>
                  <a:lnTo>
                    <a:pt x="f888" y="f750"/>
                  </a:lnTo>
                  <a:lnTo>
                    <a:pt x="f889" y="f55"/>
                  </a:lnTo>
                  <a:lnTo>
                    <a:pt x="f890" y="f50"/>
                  </a:lnTo>
                  <a:lnTo>
                    <a:pt x="f891" y="f521"/>
                  </a:lnTo>
                  <a:lnTo>
                    <a:pt x="f892" y="f523"/>
                  </a:lnTo>
                  <a:lnTo>
                    <a:pt x="f893" y="f523"/>
                  </a:lnTo>
                  <a:lnTo>
                    <a:pt x="f894" y="f798"/>
                  </a:lnTo>
                  <a:lnTo>
                    <a:pt x="f797" y="f798"/>
                  </a:lnTo>
                  <a:close/>
                  <a:moveTo>
                    <a:pt x="f895" y="f8"/>
                  </a:moveTo>
                  <a:lnTo>
                    <a:pt x="f896" y="f8"/>
                  </a:lnTo>
                  <a:lnTo>
                    <a:pt x="f897" y="f288"/>
                  </a:lnTo>
                  <a:lnTo>
                    <a:pt x="f898" y="f291"/>
                  </a:lnTo>
                  <a:lnTo>
                    <a:pt x="f899" y="f823"/>
                  </a:lnTo>
                  <a:lnTo>
                    <a:pt x="f886" y="f442"/>
                  </a:lnTo>
                  <a:lnTo>
                    <a:pt x="f900" y="f440"/>
                  </a:lnTo>
                  <a:lnTo>
                    <a:pt x="f901" y="f455"/>
                  </a:lnTo>
                  <a:lnTo>
                    <a:pt x="f902" y="f903"/>
                  </a:lnTo>
                  <a:lnTo>
                    <a:pt x="f879" y="f560"/>
                  </a:lnTo>
                  <a:lnTo>
                    <a:pt x="f904" y="f905"/>
                  </a:lnTo>
                  <a:lnTo>
                    <a:pt x="f906" y="f907"/>
                  </a:lnTo>
                  <a:lnTo>
                    <a:pt x="f908" y="f909"/>
                  </a:lnTo>
                  <a:lnTo>
                    <a:pt x="f910" y="f426"/>
                  </a:lnTo>
                  <a:lnTo>
                    <a:pt x="f911" y="f912"/>
                  </a:lnTo>
                  <a:lnTo>
                    <a:pt x="f913" y="f472"/>
                  </a:lnTo>
                  <a:lnTo>
                    <a:pt x="f914" y="f915"/>
                  </a:lnTo>
                  <a:lnTo>
                    <a:pt x="f916" y="f50"/>
                  </a:lnTo>
                  <a:lnTo>
                    <a:pt x="f917" y="f517"/>
                  </a:lnTo>
                  <a:lnTo>
                    <a:pt x="f918" y="f68"/>
                  </a:lnTo>
                  <a:lnTo>
                    <a:pt x="f919" y="f262"/>
                  </a:lnTo>
                  <a:lnTo>
                    <a:pt x="f920" y="f921"/>
                  </a:lnTo>
                  <a:lnTo>
                    <a:pt x="f922" y="f815"/>
                  </a:lnTo>
                  <a:lnTo>
                    <a:pt x="f923" y="f924"/>
                  </a:lnTo>
                  <a:lnTo>
                    <a:pt x="f925" y="f88"/>
                  </a:lnTo>
                  <a:lnTo>
                    <a:pt x="f926" y="f585"/>
                  </a:lnTo>
                  <a:lnTo>
                    <a:pt x="f927" y="f338"/>
                  </a:lnTo>
                  <a:lnTo>
                    <a:pt x="f928" y="f929"/>
                  </a:lnTo>
                  <a:lnTo>
                    <a:pt x="f930" y="f874"/>
                  </a:lnTo>
                  <a:lnTo>
                    <a:pt x="f931" y="f932"/>
                  </a:lnTo>
                  <a:lnTo>
                    <a:pt x="f933" y="f714"/>
                  </a:lnTo>
                  <a:lnTo>
                    <a:pt x="f934" y="f935"/>
                  </a:lnTo>
                  <a:lnTo>
                    <a:pt x="f934" y="f936"/>
                  </a:lnTo>
                  <a:lnTo>
                    <a:pt x="f934" y="f937"/>
                  </a:lnTo>
                  <a:lnTo>
                    <a:pt x="f933" y="f938"/>
                  </a:lnTo>
                  <a:lnTo>
                    <a:pt x="f939" y="f699"/>
                  </a:lnTo>
                  <a:lnTo>
                    <a:pt x="f940" y="f941"/>
                  </a:lnTo>
                  <a:lnTo>
                    <a:pt x="f942" y="f115"/>
                  </a:lnTo>
                  <a:lnTo>
                    <a:pt x="f943" y="f619"/>
                  </a:lnTo>
                  <a:lnTo>
                    <a:pt x="f944" y="f309"/>
                  </a:lnTo>
                  <a:lnTo>
                    <a:pt x="f945" y="f226"/>
                  </a:lnTo>
                  <a:lnTo>
                    <a:pt x="f946" y="f127"/>
                  </a:lnTo>
                  <a:lnTo>
                    <a:pt x="f947" y="f948"/>
                  </a:lnTo>
                  <a:lnTo>
                    <a:pt x="f949" y="f950"/>
                  </a:lnTo>
                  <a:lnTo>
                    <a:pt x="f951" y="f952"/>
                  </a:lnTo>
                  <a:lnTo>
                    <a:pt x="f953" y="f684"/>
                  </a:lnTo>
                  <a:lnTo>
                    <a:pt x="f954" y="f167"/>
                  </a:lnTo>
                  <a:lnTo>
                    <a:pt x="f955" y="f151"/>
                  </a:lnTo>
                  <a:lnTo>
                    <a:pt x="f956" y="f842"/>
                  </a:lnTo>
                  <a:lnTo>
                    <a:pt x="f957" y="f958"/>
                  </a:lnTo>
                  <a:lnTo>
                    <a:pt x="f959" y="f960"/>
                  </a:lnTo>
                  <a:lnTo>
                    <a:pt x="f961" y="f962"/>
                  </a:lnTo>
                  <a:lnTo>
                    <a:pt x="f963" y="f964"/>
                  </a:lnTo>
                  <a:lnTo>
                    <a:pt x="f965" y="f966"/>
                  </a:lnTo>
                  <a:lnTo>
                    <a:pt x="f967" y="f968"/>
                  </a:lnTo>
                  <a:lnTo>
                    <a:pt x="f860" y="f672"/>
                  </a:lnTo>
                  <a:lnTo>
                    <a:pt x="f969" y="f173"/>
                  </a:lnTo>
                  <a:lnTo>
                    <a:pt x="f970" y="f174"/>
                  </a:lnTo>
                  <a:lnTo>
                    <a:pt x="f971" y="f176"/>
                  </a:lnTo>
                  <a:lnTo>
                    <a:pt x="f972" y="f178"/>
                  </a:lnTo>
                  <a:lnTo>
                    <a:pt x="f973" y="f180"/>
                  </a:lnTo>
                  <a:lnTo>
                    <a:pt x="f974" y="f182"/>
                  </a:lnTo>
                  <a:lnTo>
                    <a:pt x="f975" y="f188"/>
                  </a:lnTo>
                  <a:lnTo>
                    <a:pt x="f845" y="f6"/>
                  </a:lnTo>
                  <a:lnTo>
                    <a:pt x="f976" y="f6"/>
                  </a:lnTo>
                  <a:lnTo>
                    <a:pt x="f977" y="f6"/>
                  </a:lnTo>
                  <a:lnTo>
                    <a:pt x="f978" y="f188"/>
                  </a:lnTo>
                  <a:lnTo>
                    <a:pt x="f979" y="f182"/>
                  </a:lnTo>
                  <a:lnTo>
                    <a:pt x="f980" y="f180"/>
                  </a:lnTo>
                  <a:lnTo>
                    <a:pt x="f806" y="f178"/>
                  </a:lnTo>
                  <a:lnTo>
                    <a:pt x="f981" y="f176"/>
                  </a:lnTo>
                  <a:lnTo>
                    <a:pt x="f982" y="f174"/>
                  </a:lnTo>
                  <a:lnTo>
                    <a:pt x="f813" y="f173"/>
                  </a:lnTo>
                  <a:lnTo>
                    <a:pt x="f826" y="f672"/>
                  </a:lnTo>
                  <a:lnTo>
                    <a:pt x="f983" y="f968"/>
                  </a:lnTo>
                  <a:lnTo>
                    <a:pt x="f984" y="f966"/>
                  </a:lnTo>
                  <a:lnTo>
                    <a:pt x="f288" y="f964"/>
                  </a:lnTo>
                  <a:lnTo>
                    <a:pt x="f440" y="f962"/>
                  </a:lnTo>
                  <a:lnTo>
                    <a:pt x="f298" y="f960"/>
                  </a:lnTo>
                  <a:lnTo>
                    <a:pt x="f905" y="f958"/>
                  </a:lnTo>
                  <a:lnTo>
                    <a:pt x="f566" y="f841"/>
                  </a:lnTo>
                  <a:lnTo>
                    <a:pt x="f985" y="f151"/>
                  </a:lnTo>
                  <a:lnTo>
                    <a:pt x="f570" y="f836"/>
                  </a:lnTo>
                  <a:lnTo>
                    <a:pt x="f986" y="f832"/>
                  </a:lnTo>
                  <a:lnTo>
                    <a:pt x="f987" y="f137"/>
                  </a:lnTo>
                  <a:lnTo>
                    <a:pt x="f266" y="f988"/>
                  </a:lnTo>
                  <a:lnTo>
                    <a:pt x="f523" y="f989"/>
                  </a:lnTo>
                  <a:lnTo>
                    <a:pt x="f46" y="f688"/>
                  </a:lnTo>
                  <a:lnTo>
                    <a:pt x="f42" y="f689"/>
                  </a:lnTo>
                  <a:lnTo>
                    <a:pt x="f990" y="f991"/>
                  </a:lnTo>
                  <a:lnTo>
                    <a:pt x="f808" y="f318"/>
                  </a:lnTo>
                  <a:lnTo>
                    <a:pt x="f744" y="f992"/>
                  </a:lnTo>
                  <a:lnTo>
                    <a:pt x="f993" y="f994"/>
                  </a:lnTo>
                  <a:lnTo>
                    <a:pt x="f995" y="f236"/>
                  </a:lnTo>
                  <a:lnTo>
                    <a:pt x="f742" y="f238"/>
                  </a:lnTo>
                  <a:lnTo>
                    <a:pt x="f70" y="f996"/>
                  </a:lnTo>
                  <a:lnTo>
                    <a:pt x="f413" y="f997"/>
                  </a:lnTo>
                  <a:lnTo>
                    <a:pt x="f70" y="f998"/>
                  </a:lnTo>
                  <a:lnTo>
                    <a:pt x="f742" y="f716"/>
                  </a:lnTo>
                  <a:lnTo>
                    <a:pt x="f995" y="f999"/>
                  </a:lnTo>
                  <a:lnTo>
                    <a:pt x="f1000" y="f336"/>
                  </a:lnTo>
                  <a:lnTo>
                    <a:pt x="f36" y="f1001"/>
                  </a:lnTo>
                  <a:lnTo>
                    <a:pt x="f66" y="f338"/>
                  </a:lnTo>
                  <a:lnTo>
                    <a:pt x="f64" y="f1002"/>
                  </a:lnTo>
                  <a:lnTo>
                    <a:pt x="f759" y="f1003"/>
                  </a:lnTo>
                  <a:lnTo>
                    <a:pt x="f750" y="f1004"/>
                  </a:lnTo>
                  <a:lnTo>
                    <a:pt x="f521" y="f1005"/>
                  </a:lnTo>
                  <a:lnTo>
                    <a:pt x="f1006" y="f78"/>
                  </a:lnTo>
                  <a:lnTo>
                    <a:pt x="f420" y="f74"/>
                  </a:lnTo>
                  <a:lnTo>
                    <a:pt x="f1007" y="f742"/>
                  </a:lnTo>
                  <a:lnTo>
                    <a:pt x="f912" y="f746"/>
                  </a:lnTo>
                  <a:lnTo>
                    <a:pt x="f426" y="f750"/>
                  </a:lnTo>
                  <a:lnTo>
                    <a:pt x="f909" y="f1008"/>
                  </a:lnTo>
                  <a:lnTo>
                    <a:pt x="f1009" y="f987"/>
                  </a:lnTo>
                  <a:lnTo>
                    <a:pt x="f276" y="f572"/>
                  </a:lnTo>
                  <a:lnTo>
                    <a:pt x="f280" y="f1010"/>
                  </a:lnTo>
                  <a:lnTo>
                    <a:pt x="f547" y="f985"/>
                  </a:lnTo>
                  <a:lnTo>
                    <a:pt x="f820" y="f566"/>
                  </a:lnTo>
                  <a:lnTo>
                    <a:pt x="f1011" y="f463"/>
                  </a:lnTo>
                  <a:lnTo>
                    <a:pt x="f1012" y="f432"/>
                  </a:lnTo>
                  <a:lnTo>
                    <a:pt x="f1013" y="f298"/>
                  </a:lnTo>
                  <a:lnTo>
                    <a:pt x="f1014" y="f296"/>
                  </a:lnTo>
                  <a:lnTo>
                    <a:pt x="f810" y="f282"/>
                  </a:lnTo>
                  <a:lnTo>
                    <a:pt x="f807" y="f283"/>
                  </a:lnTo>
                  <a:lnTo>
                    <a:pt x="f1015" y="f284"/>
                  </a:lnTo>
                  <a:lnTo>
                    <a:pt x="f1016" y="f291"/>
                  </a:lnTo>
                  <a:lnTo>
                    <a:pt x="f1017" y="f288"/>
                  </a:lnTo>
                  <a:lnTo>
                    <a:pt x="f800" y="f8"/>
                  </a:lnTo>
                  <a:lnTo>
                    <a:pt x="f1018" y="f8"/>
                  </a:lnTo>
                  <a:lnTo>
                    <a:pt x="f895" y="f8"/>
                  </a:lnTo>
                  <a:close/>
                  <a:moveTo>
                    <a:pt x="f1019" y="f36"/>
                  </a:moveTo>
                  <a:lnTo>
                    <a:pt x="f1020" y="f38"/>
                  </a:lnTo>
                  <a:lnTo>
                    <a:pt x="f92" y="f40"/>
                  </a:lnTo>
                  <a:lnTo>
                    <a:pt x="f1021" y="f42"/>
                  </a:lnTo>
                  <a:lnTo>
                    <a:pt x="f725" y="f44"/>
                  </a:lnTo>
                  <a:lnTo>
                    <a:pt x="f719" y="f46"/>
                  </a:lnTo>
                  <a:lnTo>
                    <a:pt x="f932" y="f48"/>
                  </a:lnTo>
                  <a:lnTo>
                    <a:pt x="f714" y="f50"/>
                  </a:lnTo>
                  <a:lnTo>
                    <a:pt x="f302" y="f50"/>
                  </a:lnTo>
                  <a:lnTo>
                    <a:pt x="f1022" y="f50"/>
                  </a:lnTo>
                  <a:lnTo>
                    <a:pt x="f706" y="f48"/>
                  </a:lnTo>
                  <a:lnTo>
                    <a:pt x="f1023" y="f55"/>
                  </a:lnTo>
                  <a:lnTo>
                    <a:pt x="f1024" y="f57"/>
                  </a:lnTo>
                  <a:lnTo>
                    <a:pt x="f868" y="f44"/>
                  </a:lnTo>
                  <a:lnTo>
                    <a:pt x="f699" y="f60"/>
                  </a:lnTo>
                  <a:lnTo>
                    <a:pt x="f866" y="f62"/>
                  </a:lnTo>
                  <a:lnTo>
                    <a:pt x="f1025" y="f64"/>
                  </a:lnTo>
                  <a:lnTo>
                    <a:pt x="f864" y="f66"/>
                  </a:lnTo>
                  <a:lnTo>
                    <a:pt x="f693" y="f68"/>
                  </a:lnTo>
                  <a:lnTo>
                    <a:pt x="f361" y="f70"/>
                  </a:lnTo>
                  <a:lnTo>
                    <a:pt x="f1026" y="f72"/>
                  </a:lnTo>
                  <a:lnTo>
                    <a:pt x="f316" y="f74"/>
                  </a:lnTo>
                  <a:lnTo>
                    <a:pt x="f1027" y="f76"/>
                  </a:lnTo>
                  <a:lnTo>
                    <a:pt x="f1028" y="f78"/>
                  </a:lnTo>
                  <a:lnTo>
                    <a:pt x="f628" y="f80"/>
                  </a:lnTo>
                  <a:lnTo>
                    <a:pt x="f15" y="f82"/>
                  </a:lnTo>
                  <a:lnTo>
                    <a:pt x="f948" y="f84"/>
                  </a:lnTo>
                  <a:lnTo>
                    <a:pt x="f374" y="f86"/>
                  </a:lnTo>
                  <a:lnTo>
                    <a:pt x="f133" y="f88"/>
                  </a:lnTo>
                  <a:lnTo>
                    <a:pt x="f630" y="f90"/>
                  </a:lnTo>
                  <a:lnTo>
                    <a:pt x="f685" y="f92"/>
                  </a:lnTo>
                  <a:lnTo>
                    <a:pt x="f1029" y="f94"/>
                  </a:lnTo>
                  <a:lnTo>
                    <a:pt x="f1030" y="f96"/>
                  </a:lnTo>
                  <a:lnTo>
                    <a:pt x="f141" y="f98"/>
                  </a:lnTo>
                  <a:lnTo>
                    <a:pt x="f1031" y="f100"/>
                  </a:lnTo>
                  <a:lnTo>
                    <a:pt x="f855" y="f102"/>
                  </a:lnTo>
                  <a:lnTo>
                    <a:pt x="f834" y="f104"/>
                  </a:lnTo>
                  <a:lnTo>
                    <a:pt x="f834" y="f105"/>
                  </a:lnTo>
                  <a:lnTo>
                    <a:pt x="f855" y="f106"/>
                  </a:lnTo>
                  <a:lnTo>
                    <a:pt x="f217" y="f108"/>
                  </a:lnTo>
                  <a:lnTo>
                    <a:pt x="f1031" y="f109"/>
                  </a:lnTo>
                  <a:lnTo>
                    <a:pt x="f1032" y="f111"/>
                  </a:lnTo>
                  <a:lnTo>
                    <a:pt x="f372" y="f113"/>
                  </a:lnTo>
                  <a:lnTo>
                    <a:pt x="f1033" y="f115"/>
                  </a:lnTo>
                  <a:lnTo>
                    <a:pt x="f1034" y="f117"/>
                  </a:lnTo>
                  <a:lnTo>
                    <a:pt x="f1035" y="f119"/>
                  </a:lnTo>
                  <a:lnTo>
                    <a:pt x="f135" y="f121"/>
                  </a:lnTo>
                  <a:lnTo>
                    <a:pt x="f950" y="f123"/>
                  </a:lnTo>
                  <a:lnTo>
                    <a:pt x="f1036" y="f125"/>
                  </a:lnTo>
                  <a:lnTo>
                    <a:pt x="f827" y="f127"/>
                  </a:lnTo>
                  <a:lnTo>
                    <a:pt x="f1037" y="f129"/>
                  </a:lnTo>
                  <a:lnTo>
                    <a:pt x="f1038" y="f131"/>
                  </a:lnTo>
                  <a:lnTo>
                    <a:pt x="f1039" y="f133"/>
                  </a:lnTo>
                  <a:lnTo>
                    <a:pt x="f1040" y="f135"/>
                  </a:lnTo>
                  <a:lnTo>
                    <a:pt x="f1041" y="f137"/>
                  </a:lnTo>
                  <a:lnTo>
                    <a:pt x="f1042" y="f139"/>
                  </a:lnTo>
                  <a:lnTo>
                    <a:pt x="f119" y="f141"/>
                  </a:lnTo>
                  <a:lnTo>
                    <a:pt x="f1043" y="f143"/>
                  </a:lnTo>
                  <a:lnTo>
                    <a:pt x="f616" y="f145"/>
                  </a:lnTo>
                  <a:lnTo>
                    <a:pt x="f232" y="f147"/>
                  </a:lnTo>
                  <a:lnTo>
                    <a:pt x="f941" y="f149"/>
                  </a:lnTo>
                  <a:lnTo>
                    <a:pt x="f109" y="f151"/>
                  </a:lnTo>
                  <a:lnTo>
                    <a:pt x="f1044" y="f153"/>
                  </a:lnTo>
                  <a:lnTo>
                    <a:pt x="f597" y="f155"/>
                  </a:lnTo>
                  <a:lnTo>
                    <a:pt x="f1045" y="f157"/>
                  </a:lnTo>
                  <a:lnTo>
                    <a:pt x="f351" y="f155"/>
                  </a:lnTo>
                  <a:lnTo>
                    <a:pt x="f1046" y="f160"/>
                  </a:lnTo>
                  <a:lnTo>
                    <a:pt x="f822" y="f153"/>
                  </a:lnTo>
                  <a:lnTo>
                    <a:pt x="f929" y="f163"/>
                  </a:lnTo>
                  <a:lnTo>
                    <a:pt x="f1047" y="f165"/>
                  </a:lnTo>
                  <a:lnTo>
                    <a:pt x="f92" y="f149"/>
                  </a:lnTo>
                  <a:lnTo>
                    <a:pt x="f491" y="f167"/>
                  </a:lnTo>
                  <a:lnTo>
                    <a:pt x="f255" y="f169"/>
                  </a:lnTo>
                  <a:lnTo>
                    <a:pt x="f815" y="f171"/>
                  </a:lnTo>
                  <a:lnTo>
                    <a:pt x="f1048" y="f173"/>
                  </a:lnTo>
                  <a:lnTo>
                    <a:pt x="f343" y="f174"/>
                  </a:lnTo>
                  <a:lnTo>
                    <a:pt x="f1049" y="f176"/>
                  </a:lnTo>
                  <a:lnTo>
                    <a:pt x="f1050" y="f178"/>
                  </a:lnTo>
                  <a:lnTo>
                    <a:pt x="f1001" y="f180"/>
                  </a:lnTo>
                  <a:lnTo>
                    <a:pt x="f397" y="f182"/>
                  </a:lnTo>
                  <a:lnTo>
                    <a:pt x="f716" y="f184"/>
                  </a:lnTo>
                  <a:lnTo>
                    <a:pt x="f326" y="f6"/>
                  </a:lnTo>
                  <a:lnTo>
                    <a:pt x="f936" y="f184"/>
                  </a:lnTo>
                  <a:lnTo>
                    <a:pt x="f937" y="f188"/>
                  </a:lnTo>
                  <a:lnTo>
                    <a:pt x="f1051" y="f190"/>
                  </a:lnTo>
                  <a:lnTo>
                    <a:pt x="f1052" y="f180"/>
                  </a:lnTo>
                  <a:lnTo>
                    <a:pt x="f610" y="f178"/>
                  </a:lnTo>
                  <a:lnTo>
                    <a:pt x="f1053" y="f176"/>
                  </a:lnTo>
                  <a:lnTo>
                    <a:pt x="f361" y="f194"/>
                  </a:lnTo>
                  <a:lnTo>
                    <a:pt x="f623" y="f196"/>
                  </a:lnTo>
                  <a:lnTo>
                    <a:pt x="f1054" y="f198"/>
                  </a:lnTo>
                  <a:lnTo>
                    <a:pt x="f1055" y="f200"/>
                  </a:lnTo>
                  <a:lnTo>
                    <a:pt x="f374" y="f201"/>
                  </a:lnTo>
                  <a:lnTo>
                    <a:pt x="f313" y="f203"/>
                  </a:lnTo>
                  <a:lnTo>
                    <a:pt x="f1056" y="f205"/>
                  </a:lnTo>
                  <a:lnTo>
                    <a:pt x="f169" y="f207"/>
                  </a:lnTo>
                  <a:lnTo>
                    <a:pt x="f639" y="f209"/>
                  </a:lnTo>
                  <a:lnTo>
                    <a:pt x="f157" y="f211"/>
                  </a:lnTo>
                  <a:lnTo>
                    <a:pt x="f1057" y="f213"/>
                  </a:lnTo>
                  <a:lnTo>
                    <a:pt x="f1058" y="f215"/>
                  </a:lnTo>
                  <a:lnTo>
                    <a:pt x="f1059" y="f217"/>
                  </a:lnTo>
                  <a:lnTo>
                    <a:pt x="f1060" y="f219"/>
                  </a:lnTo>
                  <a:lnTo>
                    <a:pt x="f1061" y="f221"/>
                  </a:lnTo>
                  <a:lnTo>
                    <a:pt x="f1062" y="f223"/>
                  </a:lnTo>
                  <a:lnTo>
                    <a:pt x="f1063" y="f127"/>
                  </a:lnTo>
                  <a:lnTo>
                    <a:pt x="f1064" y="f226"/>
                  </a:lnTo>
                  <a:lnTo>
                    <a:pt x="f174" y="f228"/>
                  </a:lnTo>
                  <a:lnTo>
                    <a:pt x="f662" y="f230"/>
                  </a:lnTo>
                  <a:lnTo>
                    <a:pt x="f12" y="f232"/>
                  </a:lnTo>
                  <a:lnTo>
                    <a:pt x="f180" y="f234"/>
                  </a:lnTo>
                  <a:lnTo>
                    <a:pt x="f190" y="f236"/>
                  </a:lnTo>
                  <a:lnTo>
                    <a:pt x="f188" y="f238"/>
                  </a:lnTo>
                  <a:lnTo>
                    <a:pt x="f184" y="f105"/>
                  </a:lnTo>
                  <a:lnTo>
                    <a:pt x="f6" y="f241"/>
                  </a:lnTo>
                  <a:lnTo>
                    <a:pt x="f184" y="f242"/>
                  </a:lnTo>
                  <a:lnTo>
                    <a:pt x="f188" y="f243"/>
                  </a:lnTo>
                  <a:lnTo>
                    <a:pt x="f182" y="f245"/>
                  </a:lnTo>
                  <a:lnTo>
                    <a:pt x="f180" y="f247"/>
                  </a:lnTo>
                  <a:lnTo>
                    <a:pt x="f178" y="f249"/>
                  </a:lnTo>
                  <a:lnTo>
                    <a:pt x="f1065" y="f251"/>
                  </a:lnTo>
                  <a:lnTo>
                    <a:pt x="f1066" y="f253"/>
                  </a:lnTo>
                  <a:lnTo>
                    <a:pt x="f670" y="f255"/>
                  </a:lnTo>
                  <a:lnTo>
                    <a:pt x="f171" y="f84"/>
                  </a:lnTo>
                  <a:lnTo>
                    <a:pt x="f1067" y="f258"/>
                  </a:lnTo>
                  <a:lnTo>
                    <a:pt x="f1068" y="f260"/>
                  </a:lnTo>
                  <a:lnTo>
                    <a:pt x="f1069" y="f262"/>
                  </a:lnTo>
                  <a:lnTo>
                    <a:pt x="f1070" y="f68"/>
                  </a:lnTo>
                  <a:lnTo>
                    <a:pt x="f1071" y="f62"/>
                  </a:lnTo>
                  <a:lnTo>
                    <a:pt x="f1072" y="f48"/>
                  </a:lnTo>
                  <a:lnTo>
                    <a:pt x="f1057" y="f266"/>
                  </a:lnTo>
                  <a:lnTo>
                    <a:pt x="f155" y="f267"/>
                  </a:lnTo>
                  <a:lnTo>
                    <a:pt x="f851" y="f269"/>
                  </a:lnTo>
                  <a:lnTo>
                    <a:pt x="f169" y="f270"/>
                  </a:lnTo>
                  <a:lnTo>
                    <a:pt x="f1056" y="f271"/>
                  </a:lnTo>
                  <a:lnTo>
                    <a:pt x="f1073" y="f273"/>
                  </a:lnTo>
                  <a:lnTo>
                    <a:pt x="f1074" y="f275"/>
                  </a:lnTo>
                  <a:lnTo>
                    <a:pt x="f15" y="f276"/>
                  </a:lnTo>
                  <a:lnTo>
                    <a:pt x="f125" y="f278"/>
                  </a:lnTo>
                  <a:lnTo>
                    <a:pt x="f1075" y="f280"/>
                  </a:lnTo>
                  <a:lnTo>
                    <a:pt x="f1076" y="f282"/>
                  </a:lnTo>
                  <a:lnTo>
                    <a:pt x="f616" y="f283"/>
                  </a:lnTo>
                  <a:lnTo>
                    <a:pt x="f610" y="f284"/>
                  </a:lnTo>
                  <a:lnTo>
                    <a:pt x="f1052" y="f285"/>
                  </a:lnTo>
                  <a:lnTo>
                    <a:pt x="f1051" y="f286"/>
                  </a:lnTo>
                  <a:lnTo>
                    <a:pt x="f1023" y="f288"/>
                  </a:lnTo>
                  <a:lnTo>
                    <a:pt x="f1077" y="f8"/>
                  </a:lnTo>
                  <a:lnTo>
                    <a:pt x="f593" y="f288"/>
                  </a:lnTo>
                  <a:lnTo>
                    <a:pt x="f932" y="f291"/>
                  </a:lnTo>
                  <a:lnTo>
                    <a:pt x="f98" y="f284"/>
                  </a:lnTo>
                  <a:lnTo>
                    <a:pt x="f96" y="f283"/>
                  </a:lnTo>
                  <a:lnTo>
                    <a:pt x="f1078" y="f282"/>
                  </a:lnTo>
                  <a:lnTo>
                    <a:pt x="f505" y="f296"/>
                  </a:lnTo>
                  <a:lnTo>
                    <a:pt x="f1004" y="f298"/>
                  </a:lnTo>
                  <a:lnTo>
                    <a:pt x="f1079" y="f276"/>
                  </a:lnTo>
                  <a:lnTo>
                    <a:pt x="f1019" y="f36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19" name="Freeform 8"/>
            <p:cNvSpPr/>
            <p:nvPr/>
          </p:nvSpPr>
          <p:spPr>
            <a:xfrm>
              <a:off x="423720" y="430200"/>
              <a:ext cx="493920" cy="1238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491"/>
                <a:gd name="f7" fmla="val 621"/>
                <a:gd name="f8" fmla="val 598"/>
                <a:gd name="f9" fmla="val 179"/>
                <a:gd name="f10" fmla="val 524"/>
                <a:gd name="f11" fmla="val 449"/>
                <a:gd name="f12" fmla="val 374"/>
                <a:gd name="f13" fmla="val 299"/>
                <a:gd name="f14" fmla="val 224"/>
                <a:gd name="f15" fmla="val 150"/>
                <a:gd name="f16" fmla="val 75"/>
                <a:gd name="f17" fmla="val 176"/>
                <a:gd name="f18" fmla="val 423"/>
                <a:gd name="f19" fmla="val 907"/>
                <a:gd name="f20" fmla="val 250"/>
                <a:gd name="f21" fmla="val 781"/>
                <a:gd name="f22" fmla="val 539"/>
                <a:gd name="f23" fmla="val 776"/>
                <a:gd name="f24" fmla="val 809"/>
                <a:gd name="f25" fmla="val 842"/>
                <a:gd name="f26" fmla="val 874"/>
                <a:gd name="f27" fmla="val 939"/>
                <a:gd name="f28" fmla="val 972"/>
                <a:gd name="f29" fmla="val 1005"/>
                <a:gd name="f30" fmla="val 1038"/>
                <a:gd name="f31" fmla="val 1275"/>
                <a:gd name="f32" fmla="val 1033"/>
                <a:gd name="f33" fmla="val 1814"/>
                <a:gd name="f34" fmla="val 1740"/>
                <a:gd name="f35" fmla="val 1665"/>
                <a:gd name="f36" fmla="val 1590"/>
                <a:gd name="f37" fmla="val 1515"/>
                <a:gd name="f38" fmla="val 1440"/>
                <a:gd name="f39" fmla="val 1366"/>
                <a:gd name="f40" fmla="val 1291"/>
                <a:gd name="f41" fmla="val 1216"/>
                <a:gd name="f42" fmla="val 1391"/>
                <a:gd name="f43" fmla="val 1639"/>
                <a:gd name="f44" fmla="val 2123"/>
                <a:gd name="f45" fmla="val 1996"/>
                <a:gd name="f46" fmla="val 1754"/>
                <a:gd name="f47" fmla="val 1991"/>
                <a:gd name="f48" fmla="val 2024"/>
                <a:gd name="f49" fmla="val 2057"/>
                <a:gd name="f50" fmla="val 2090"/>
                <a:gd name="f51" fmla="val 2155"/>
                <a:gd name="f52" fmla="val 2188"/>
                <a:gd name="f53" fmla="val 2220"/>
                <a:gd name="f54" fmla="val 2253"/>
                <a:gd name="f55" fmla="val 2248"/>
                <a:gd name="f56" fmla="+- 0 0 0"/>
                <a:gd name="f57" fmla="*/ f3 1 2491"/>
                <a:gd name="f58" fmla="*/ f4 1 621"/>
                <a:gd name="f59" fmla="*/ f56 f0 1"/>
                <a:gd name="f60" fmla="*/ 0 f57 1"/>
                <a:gd name="f61" fmla="*/ 0 f58 1"/>
                <a:gd name="f62" fmla="*/ f59 1 f2"/>
                <a:gd name="f63" fmla="+- f62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</a:cxnLst>
              <a:rect l="l" t="t" r="r" b="b"/>
              <a:pathLst>
                <a:path w="2491" h="621">
                  <a:moveTo>
                    <a:pt x="f8" y="f9"/>
                  </a:moveTo>
                  <a:lnTo>
                    <a:pt x="f8" y="f5"/>
                  </a:lnTo>
                  <a:lnTo>
                    <a:pt x="f10" y="f5"/>
                  </a:lnTo>
                  <a:lnTo>
                    <a:pt x="f11" y="f5"/>
                  </a:lnTo>
                  <a:lnTo>
                    <a:pt x="f12" y="f5"/>
                  </a:lnTo>
                  <a:lnTo>
                    <a:pt x="f13" y="f5"/>
                  </a:lnTo>
                  <a:lnTo>
                    <a:pt x="f14" y="f5"/>
                  </a:lnTo>
                  <a:lnTo>
                    <a:pt x="f15" y="f5"/>
                  </a:lnTo>
                  <a:lnTo>
                    <a:pt x="f16" y="f5"/>
                  </a:lnTo>
                  <a:lnTo>
                    <a:pt x="f5" y="f5"/>
                  </a:lnTo>
                  <a:lnTo>
                    <a:pt x="f5" y="f9"/>
                  </a:lnTo>
                  <a:lnTo>
                    <a:pt x="f17" y="f9"/>
                  </a:lnTo>
                  <a:lnTo>
                    <a:pt x="f17" y="f7"/>
                  </a:lnTo>
                  <a:lnTo>
                    <a:pt x="f18" y="f7"/>
                  </a:lnTo>
                  <a:lnTo>
                    <a:pt x="f18" y="f9"/>
                  </a:lnTo>
                  <a:lnTo>
                    <a:pt x="f8" y="f9"/>
                  </a:lnTo>
                  <a:close/>
                  <a:moveTo>
                    <a:pt x="f19" y="f20"/>
                  </a:moveTo>
                  <a:lnTo>
                    <a:pt x="f21" y="f7"/>
                  </a:lnTo>
                  <a:lnTo>
                    <a:pt x="f22" y="f7"/>
                  </a:lnTo>
                  <a:lnTo>
                    <a:pt x="f23" y="f5"/>
                  </a:lnTo>
                  <a:lnTo>
                    <a:pt x="f24" y="f5"/>
                  </a:lnTo>
                  <a:lnTo>
                    <a:pt x="f25" y="f5"/>
                  </a:lnTo>
                  <a:lnTo>
                    <a:pt x="f26" y="f5"/>
                  </a:lnTo>
                  <a:lnTo>
                    <a:pt x="f19" y="f5"/>
                  </a:lnTo>
                  <a:lnTo>
                    <a:pt x="f27" y="f5"/>
                  </a:lnTo>
                  <a:lnTo>
                    <a:pt x="f28" y="f5"/>
                  </a:lnTo>
                  <a:lnTo>
                    <a:pt x="f29" y="f5"/>
                  </a:lnTo>
                  <a:lnTo>
                    <a:pt x="f30" y="f5"/>
                  </a:lnTo>
                  <a:lnTo>
                    <a:pt x="f31" y="f7"/>
                  </a:lnTo>
                  <a:lnTo>
                    <a:pt x="f32" y="f7"/>
                  </a:lnTo>
                  <a:lnTo>
                    <a:pt x="f19" y="f20"/>
                  </a:lnTo>
                  <a:close/>
                  <a:moveTo>
                    <a:pt x="f33" y="f9"/>
                  </a:moveTo>
                  <a:lnTo>
                    <a:pt x="f33" y="f5"/>
                  </a:lnTo>
                  <a:lnTo>
                    <a:pt x="f34" y="f5"/>
                  </a:lnTo>
                  <a:lnTo>
                    <a:pt x="f35" y="f5"/>
                  </a:lnTo>
                  <a:lnTo>
                    <a:pt x="f36" y="f5"/>
                  </a:lnTo>
                  <a:lnTo>
                    <a:pt x="f37" y="f5"/>
                  </a:lnTo>
                  <a:lnTo>
                    <a:pt x="f38" y="f5"/>
                  </a:lnTo>
                  <a:lnTo>
                    <a:pt x="f39" y="f5"/>
                  </a:lnTo>
                  <a:lnTo>
                    <a:pt x="f40" y="f5"/>
                  </a:lnTo>
                  <a:lnTo>
                    <a:pt x="f41" y="f5"/>
                  </a:lnTo>
                  <a:lnTo>
                    <a:pt x="f41" y="f9"/>
                  </a:lnTo>
                  <a:lnTo>
                    <a:pt x="f42" y="f9"/>
                  </a:lnTo>
                  <a:lnTo>
                    <a:pt x="f42" y="f7"/>
                  </a:lnTo>
                  <a:lnTo>
                    <a:pt x="f43" y="f7"/>
                  </a:lnTo>
                  <a:lnTo>
                    <a:pt x="f43" y="f9"/>
                  </a:lnTo>
                  <a:lnTo>
                    <a:pt x="f33" y="f9"/>
                  </a:lnTo>
                  <a:close/>
                  <a:moveTo>
                    <a:pt x="f44" y="f20"/>
                  </a:moveTo>
                  <a:lnTo>
                    <a:pt x="f45" y="f7"/>
                  </a:lnTo>
                  <a:lnTo>
                    <a:pt x="f46" y="f7"/>
                  </a:lnTo>
                  <a:lnTo>
                    <a:pt x="f47" y="f5"/>
                  </a:lnTo>
                  <a:lnTo>
                    <a:pt x="f48" y="f5"/>
                  </a:lnTo>
                  <a:lnTo>
                    <a:pt x="f49" y="f5"/>
                  </a:lnTo>
                  <a:lnTo>
                    <a:pt x="f50" y="f5"/>
                  </a:lnTo>
                  <a:lnTo>
                    <a:pt x="f44" y="f5"/>
                  </a:lnTo>
                  <a:lnTo>
                    <a:pt x="f51" y="f5"/>
                  </a:lnTo>
                  <a:lnTo>
                    <a:pt x="f52" y="f5"/>
                  </a:lnTo>
                  <a:lnTo>
                    <a:pt x="f53" y="f5"/>
                  </a:lnTo>
                  <a:lnTo>
                    <a:pt x="f54" y="f5"/>
                  </a:lnTo>
                  <a:lnTo>
                    <a:pt x="f6" y="f7"/>
                  </a:lnTo>
                  <a:lnTo>
                    <a:pt x="f55" y="f7"/>
                  </a:lnTo>
                  <a:lnTo>
                    <a:pt x="f44" y="f20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20" name="Freeform 9"/>
            <p:cNvSpPr/>
            <p:nvPr/>
          </p:nvSpPr>
          <p:spPr>
            <a:xfrm>
              <a:off x="2108160" y="638280"/>
              <a:ext cx="1577880" cy="166680"/>
            </a:xfrm>
            <a:custGeom>
              <a:avLst/>
              <a:gdLst>
                <a:gd name="f0" fmla="val 10800000"/>
                <a:gd name="f1" fmla="val 5400000"/>
                <a:gd name="f2" fmla="val 360"/>
                <a:gd name="f3" fmla="val 180"/>
                <a:gd name="f4" fmla="val w"/>
                <a:gd name="f5" fmla="val h"/>
                <a:gd name="f6" fmla="val 0"/>
                <a:gd name="f7" fmla="val 7953"/>
                <a:gd name="f8" fmla="val 842"/>
                <a:gd name="f9" fmla="val 324"/>
                <a:gd name="f10" fmla="val 277"/>
                <a:gd name="f11" fmla="val 344"/>
                <a:gd name="f12" fmla="val 81"/>
                <a:gd name="f13" fmla="val 569"/>
                <a:gd name="f14" fmla="val 352"/>
                <a:gd name="f15" fmla="val 637"/>
                <a:gd name="f16" fmla="val 11"/>
                <a:gd name="f17" fmla="val 338"/>
                <a:gd name="f18" fmla="val 79"/>
                <a:gd name="f19" fmla="val 401"/>
                <a:gd name="f20" fmla="val 188"/>
                <a:gd name="f21" fmla="val 492"/>
                <a:gd name="f22" fmla="val 556"/>
                <a:gd name="f23" fmla="val 284"/>
                <a:gd name="f24" fmla="val 566"/>
                <a:gd name="f25" fmla="val 300"/>
                <a:gd name="f26" fmla="val 578"/>
                <a:gd name="f27" fmla="val 317"/>
                <a:gd name="f28" fmla="val 589"/>
                <a:gd name="f29" fmla="val 337"/>
                <a:gd name="f30" fmla="val 601"/>
                <a:gd name="f31" fmla="val 357"/>
                <a:gd name="f32" fmla="val 604"/>
                <a:gd name="f33" fmla="val 614"/>
                <a:gd name="f34" fmla="val 340"/>
                <a:gd name="f35" fmla="val 625"/>
                <a:gd name="f36" fmla="val 321"/>
                <a:gd name="f37" fmla="val 636"/>
                <a:gd name="f38" fmla="val 303"/>
                <a:gd name="f39" fmla="val 649"/>
                <a:gd name="f40" fmla="val 283"/>
                <a:gd name="f41" fmla="val 712"/>
                <a:gd name="f42" fmla="val 800"/>
                <a:gd name="f43" fmla="val 646"/>
                <a:gd name="f44" fmla="val 405"/>
                <a:gd name="f45" fmla="val 805"/>
                <a:gd name="f46" fmla="val 535"/>
                <a:gd name="f47" fmla="val 635"/>
                <a:gd name="f48" fmla="val 520"/>
                <a:gd name="f49" fmla="val 624"/>
                <a:gd name="f50" fmla="val 501"/>
                <a:gd name="f51" fmla="val 612"/>
                <a:gd name="f52" fmla="val 481"/>
                <a:gd name="f53" fmla="val 598"/>
                <a:gd name="f54" fmla="val 457"/>
                <a:gd name="f55" fmla="val 596"/>
                <a:gd name="f56" fmla="val 588"/>
                <a:gd name="f57" fmla="val 472"/>
                <a:gd name="f58" fmla="val 490"/>
                <a:gd name="f59" fmla="val 564"/>
                <a:gd name="f60" fmla="val 511"/>
                <a:gd name="f61" fmla="val 549"/>
                <a:gd name="f62" fmla="val 484"/>
                <a:gd name="f63" fmla="val 394"/>
                <a:gd name="f64" fmla="val 553"/>
                <a:gd name="f65" fmla="val 408"/>
                <a:gd name="f66" fmla="val 883"/>
                <a:gd name="f67" fmla="val 820"/>
                <a:gd name="f68" fmla="val 334"/>
                <a:gd name="f69" fmla="val 298"/>
                <a:gd name="f70" fmla="val 882"/>
                <a:gd name="f71" fmla="val 261"/>
                <a:gd name="f72" fmla="val 881"/>
                <a:gd name="f73" fmla="val 224"/>
                <a:gd name="f74" fmla="val 880"/>
                <a:gd name="f75" fmla="val 953"/>
                <a:gd name="f76" fmla="val 957"/>
                <a:gd name="f77" fmla="val 265"/>
                <a:gd name="f78" fmla="val 958"/>
                <a:gd name="f79" fmla="val 965"/>
                <a:gd name="f80" fmla="val 255"/>
                <a:gd name="f81" fmla="val 972"/>
                <a:gd name="f82" fmla="val 244"/>
                <a:gd name="f83" fmla="val 979"/>
                <a:gd name="f84" fmla="val 235"/>
                <a:gd name="f85" fmla="val 988"/>
                <a:gd name="f86" fmla="val 227"/>
                <a:gd name="f87" fmla="val 996"/>
                <a:gd name="f88" fmla="val 219"/>
                <a:gd name="f89" fmla="val 1005"/>
                <a:gd name="f90" fmla="val 211"/>
                <a:gd name="f91" fmla="val 1014"/>
                <a:gd name="f92" fmla="val 205"/>
                <a:gd name="f93" fmla="val 1024"/>
                <a:gd name="f94" fmla="val 199"/>
                <a:gd name="f95" fmla="val 1034"/>
                <a:gd name="f96" fmla="val 194"/>
                <a:gd name="f97" fmla="val 1045"/>
                <a:gd name="f98" fmla="val 190"/>
                <a:gd name="f99" fmla="val 1055"/>
                <a:gd name="f100" fmla="val 186"/>
                <a:gd name="f101" fmla="val 1068"/>
                <a:gd name="f102" fmla="val 183"/>
                <a:gd name="f103" fmla="val 1079"/>
                <a:gd name="f104" fmla="val 181"/>
                <a:gd name="f105" fmla="val 1091"/>
                <a:gd name="f106" fmla="val 178"/>
                <a:gd name="f107" fmla="val 1105"/>
                <a:gd name="f108" fmla="val 177"/>
                <a:gd name="f109" fmla="val 1118"/>
                <a:gd name="f110" fmla="val 1138"/>
                <a:gd name="f111" fmla="val 1157"/>
                <a:gd name="f112" fmla="val 182"/>
                <a:gd name="f113" fmla="val 1166"/>
                <a:gd name="f114" fmla="val 184"/>
                <a:gd name="f115" fmla="val 1176"/>
                <a:gd name="f116" fmla="val 187"/>
                <a:gd name="f117" fmla="val 1185"/>
                <a:gd name="f118" fmla="val 1193"/>
                <a:gd name="f119" fmla="val 193"/>
                <a:gd name="f120" fmla="val 1201"/>
                <a:gd name="f121" fmla="val 198"/>
                <a:gd name="f122" fmla="val 1210"/>
                <a:gd name="f123" fmla="val 202"/>
                <a:gd name="f124" fmla="val 1218"/>
                <a:gd name="f125" fmla="val 207"/>
                <a:gd name="f126" fmla="val 1225"/>
                <a:gd name="f127" fmla="val 213"/>
                <a:gd name="f128" fmla="val 1240"/>
                <a:gd name="f129" fmla="val 226"/>
                <a:gd name="f130" fmla="val 1254"/>
                <a:gd name="f131" fmla="val 241"/>
                <a:gd name="f132" fmla="val 1266"/>
                <a:gd name="f133" fmla="val 258"/>
                <a:gd name="f134" fmla="val 1277"/>
                <a:gd name="f135" fmla="val 275"/>
                <a:gd name="f136" fmla="val 1287"/>
                <a:gd name="f137" fmla="val 294"/>
                <a:gd name="f138" fmla="val 1294"/>
                <a:gd name="f139" fmla="val 314"/>
                <a:gd name="f140" fmla="val 1300"/>
                <a:gd name="f141" fmla="val 335"/>
                <a:gd name="f142" fmla="val 1304"/>
                <a:gd name="f143" fmla="val 1307"/>
                <a:gd name="f144" fmla="val 381"/>
                <a:gd name="f145" fmla="val 1308"/>
                <a:gd name="f146" fmla="val 406"/>
                <a:gd name="f147" fmla="val 434"/>
                <a:gd name="f148" fmla="val 460"/>
                <a:gd name="f149" fmla="val 1302"/>
                <a:gd name="f150" fmla="val 473"/>
                <a:gd name="f151" fmla="val 1299"/>
                <a:gd name="f152" fmla="val 485"/>
                <a:gd name="f153" fmla="val 1296"/>
                <a:gd name="f154" fmla="val 497"/>
                <a:gd name="f155" fmla="val 1292"/>
                <a:gd name="f156" fmla="val 509"/>
                <a:gd name="f157" fmla="val 1288"/>
                <a:gd name="f158" fmla="val 1283"/>
                <a:gd name="f159" fmla="val 530"/>
                <a:gd name="f160" fmla="val 1278"/>
                <a:gd name="f161" fmla="val 541"/>
                <a:gd name="f162" fmla="val 1272"/>
                <a:gd name="f163" fmla="val 551"/>
                <a:gd name="f164" fmla="val 560"/>
                <a:gd name="f165" fmla="val 1260"/>
                <a:gd name="f166" fmla="val 1253"/>
                <a:gd name="f167" fmla="val 579"/>
                <a:gd name="f168" fmla="val 1245"/>
                <a:gd name="f169" fmla="val 587"/>
                <a:gd name="f170" fmla="val 1231"/>
                <a:gd name="f171" fmla="val 1215"/>
                <a:gd name="f172" fmla="val 1207"/>
                <a:gd name="f173" fmla="val 619"/>
                <a:gd name="f174" fmla="val 1198"/>
                <a:gd name="f175" fmla="val 1190"/>
                <a:gd name="f176" fmla="val 628"/>
                <a:gd name="f177" fmla="val 1181"/>
                <a:gd name="f178" fmla="val 632"/>
                <a:gd name="f179" fmla="val 1163"/>
                <a:gd name="f180" fmla="val 638"/>
                <a:gd name="f181" fmla="val 1144"/>
                <a:gd name="f182" fmla="val 643"/>
                <a:gd name="f183" fmla="val 1123"/>
                <a:gd name="f184" fmla="val 647"/>
                <a:gd name="f185" fmla="val 1103"/>
                <a:gd name="f186" fmla="val 648"/>
                <a:gd name="f187" fmla="val 1069"/>
                <a:gd name="f188" fmla="val 644"/>
                <a:gd name="f189" fmla="val 1058"/>
                <a:gd name="f190" fmla="val 642"/>
                <a:gd name="f191" fmla="val 1048"/>
                <a:gd name="f192" fmla="val 640"/>
                <a:gd name="f193" fmla="val 1038"/>
                <a:gd name="f194" fmla="val 1029"/>
                <a:gd name="f195" fmla="val 633"/>
                <a:gd name="f196" fmla="val 1019"/>
                <a:gd name="f197" fmla="val 629"/>
                <a:gd name="f198" fmla="val 1011"/>
                <a:gd name="f199" fmla="val 1003"/>
                <a:gd name="f200" fmla="val 620"/>
                <a:gd name="f201" fmla="val 989"/>
                <a:gd name="f202" fmla="val 607"/>
                <a:gd name="f203" fmla="val 981"/>
                <a:gd name="f204" fmla="val 600"/>
                <a:gd name="f205" fmla="val 975"/>
                <a:gd name="f206" fmla="val 593"/>
                <a:gd name="f207" fmla="val 969"/>
                <a:gd name="f208" fmla="val 585"/>
                <a:gd name="f209" fmla="val 964"/>
                <a:gd name="f210" fmla="val 577"/>
                <a:gd name="f211" fmla="val 377"/>
                <a:gd name="f212" fmla="val 454"/>
                <a:gd name="f213" fmla="val 468"/>
                <a:gd name="f214" fmla="val 966"/>
                <a:gd name="f215" fmla="val 480"/>
                <a:gd name="f216" fmla="val 504"/>
                <a:gd name="f217" fmla="val 977"/>
                <a:gd name="f218" fmla="val 515"/>
                <a:gd name="f219" fmla="val 983"/>
                <a:gd name="f220" fmla="val 525"/>
                <a:gd name="f221" fmla="val 991"/>
                <a:gd name="f222" fmla="val 1000"/>
                <a:gd name="f223" fmla="val 546"/>
                <a:gd name="f224" fmla="val 1009"/>
                <a:gd name="f225" fmla="val 554"/>
                <a:gd name="f226" fmla="val 1018"/>
                <a:gd name="f227" fmla="val 562"/>
                <a:gd name="f228" fmla="val 568"/>
                <a:gd name="f229" fmla="val 1040"/>
                <a:gd name="f230" fmla="val 573"/>
                <a:gd name="f231" fmla="val 1051"/>
                <a:gd name="f232" fmla="val 1064"/>
                <a:gd name="f233" fmla="val 581"/>
                <a:gd name="f234" fmla="val 1077"/>
                <a:gd name="f235" fmla="val 583"/>
                <a:gd name="f236" fmla="val 1090"/>
                <a:gd name="f237" fmla="val 1106"/>
                <a:gd name="f238" fmla="val 1120"/>
                <a:gd name="f239" fmla="val 580"/>
                <a:gd name="f240" fmla="val 1133"/>
                <a:gd name="f241" fmla="val 1147"/>
                <a:gd name="f242" fmla="val 571"/>
                <a:gd name="f243" fmla="val 1159"/>
                <a:gd name="f244" fmla="val 1170"/>
                <a:gd name="f245" fmla="val 547"/>
                <a:gd name="f246" fmla="val 523"/>
                <a:gd name="f247" fmla="val 1205"/>
                <a:gd name="f248" fmla="val 510"/>
                <a:gd name="f249" fmla="val 1212"/>
                <a:gd name="f250" fmla="val 495"/>
                <a:gd name="f251" fmla="val 1217"/>
                <a:gd name="f252" fmla="val 1221"/>
                <a:gd name="f253" fmla="val 463"/>
                <a:gd name="f254" fmla="val 1224"/>
                <a:gd name="f255" fmla="val 447"/>
                <a:gd name="f256" fmla="val 1226"/>
                <a:gd name="f257" fmla="val 428"/>
                <a:gd name="f258" fmla="val 410"/>
                <a:gd name="f259" fmla="val 392"/>
                <a:gd name="f260" fmla="val 376"/>
                <a:gd name="f261" fmla="val 345"/>
                <a:gd name="f262" fmla="val 1213"/>
                <a:gd name="f263" fmla="val 331"/>
                <a:gd name="f264" fmla="val 1206"/>
                <a:gd name="f265" fmla="val 1200"/>
                <a:gd name="f266" fmla="val 305"/>
                <a:gd name="f267" fmla="val 1192"/>
                <a:gd name="f268" fmla="val 293"/>
                <a:gd name="f269" fmla="val 1182"/>
                <a:gd name="f270" fmla="val 280"/>
                <a:gd name="f271" fmla="val 1172"/>
                <a:gd name="f272" fmla="val 271"/>
                <a:gd name="f273" fmla="val 1160"/>
                <a:gd name="f274" fmla="val 262"/>
                <a:gd name="f275" fmla="val 1149"/>
                <a:gd name="f276" fmla="val 1136"/>
                <a:gd name="f277" fmla="val 249"/>
                <a:gd name="f278" fmla="val 1122"/>
                <a:gd name="f279" fmla="val 245"/>
                <a:gd name="f280" fmla="val 1108"/>
                <a:gd name="f281" fmla="val 243"/>
                <a:gd name="f282" fmla="val 1092"/>
                <a:gd name="f283" fmla="val 242"/>
                <a:gd name="f284" fmla="val 1082"/>
                <a:gd name="f285" fmla="val 1072"/>
                <a:gd name="f286" fmla="val 1062"/>
                <a:gd name="f287" fmla="val 246"/>
                <a:gd name="f288" fmla="val 1052"/>
                <a:gd name="f289" fmla="val 1042"/>
                <a:gd name="f290" fmla="val 254"/>
                <a:gd name="f291" fmla="val 1033"/>
                <a:gd name="f292" fmla="val 264"/>
                <a:gd name="f293" fmla="val 1015"/>
                <a:gd name="f294" fmla="val 270"/>
                <a:gd name="f295" fmla="val 1007"/>
                <a:gd name="f296" fmla="val 999"/>
                <a:gd name="f297" fmla="val 285"/>
                <a:gd name="f298" fmla="val 993"/>
                <a:gd name="f299" fmla="val 987"/>
                <a:gd name="f300" fmla="val 312"/>
                <a:gd name="f301" fmla="val 976"/>
                <a:gd name="f302" fmla="val 333"/>
                <a:gd name="f303" fmla="val 967"/>
                <a:gd name="f304" fmla="val 353"/>
                <a:gd name="f305" fmla="val 363"/>
                <a:gd name="f306" fmla="val 370"/>
                <a:gd name="f307" fmla="val 1771"/>
                <a:gd name="f308" fmla="val 427"/>
                <a:gd name="f309" fmla="val 1457"/>
                <a:gd name="f310" fmla="val 426"/>
                <a:gd name="f311" fmla="val 1458"/>
                <a:gd name="f312" fmla="val 445"/>
                <a:gd name="f313" fmla="val 1460"/>
                <a:gd name="f314" fmla="val 1464"/>
                <a:gd name="f315" fmla="val 1469"/>
                <a:gd name="f316" fmla="val 1477"/>
                <a:gd name="f317" fmla="val 1484"/>
                <a:gd name="f318" fmla="val 1493"/>
                <a:gd name="f319" fmla="val 1504"/>
                <a:gd name="f320" fmla="val 1515"/>
                <a:gd name="f321" fmla="val 1526"/>
                <a:gd name="f322" fmla="val 1537"/>
                <a:gd name="f323" fmla="val 1551"/>
                <a:gd name="f324" fmla="val 1564"/>
                <a:gd name="f325" fmla="val 1578"/>
                <a:gd name="f326" fmla="val 1594"/>
                <a:gd name="f327" fmla="val 582"/>
                <a:gd name="f328" fmla="val 1610"/>
                <a:gd name="f329" fmla="val 1628"/>
                <a:gd name="f330" fmla="val 1644"/>
                <a:gd name="f331" fmla="val 1660"/>
                <a:gd name="f332" fmla="val 1676"/>
                <a:gd name="f333" fmla="val 1690"/>
                <a:gd name="f334" fmla="val 1706"/>
                <a:gd name="f335" fmla="val 1720"/>
                <a:gd name="f336" fmla="val 1735"/>
                <a:gd name="f337" fmla="val 559"/>
                <a:gd name="f338" fmla="val 1748"/>
                <a:gd name="f339" fmla="val 618"/>
                <a:gd name="f340" fmla="val 1733"/>
                <a:gd name="f341" fmla="val 1715"/>
                <a:gd name="f342" fmla="val 630"/>
                <a:gd name="f343" fmla="val 1698"/>
                <a:gd name="f344" fmla="val 1680"/>
                <a:gd name="f345" fmla="val 639"/>
                <a:gd name="f346" fmla="val 1661"/>
                <a:gd name="f347" fmla="val 1641"/>
                <a:gd name="f348" fmla="val 1621"/>
                <a:gd name="f349" fmla="val 1599"/>
                <a:gd name="f350" fmla="val 1574"/>
                <a:gd name="f351" fmla="val 1539"/>
                <a:gd name="f352" fmla="val 1528"/>
                <a:gd name="f353" fmla="val 1518"/>
                <a:gd name="f354" fmla="val 634"/>
                <a:gd name="f355" fmla="val 1507"/>
                <a:gd name="f356" fmla="val 631"/>
                <a:gd name="f357" fmla="val 1497"/>
                <a:gd name="f358" fmla="val 627"/>
                <a:gd name="f359" fmla="val 1488"/>
                <a:gd name="f360" fmla="val 622"/>
                <a:gd name="f361" fmla="val 1479"/>
                <a:gd name="f362" fmla="val 617"/>
                <a:gd name="f363" fmla="val 1461"/>
                <a:gd name="f364" fmla="val 605"/>
                <a:gd name="f365" fmla="val 1453"/>
                <a:gd name="f366" fmla="val 1445"/>
                <a:gd name="f367" fmla="val 592"/>
                <a:gd name="f368" fmla="val 1438"/>
                <a:gd name="f369" fmla="val 584"/>
                <a:gd name="f370" fmla="val 1430"/>
                <a:gd name="f371" fmla="val 576"/>
                <a:gd name="f372" fmla="val 1423"/>
                <a:gd name="f373" fmla="val 567"/>
                <a:gd name="f374" fmla="val 1417"/>
                <a:gd name="f375" fmla="val 1412"/>
                <a:gd name="f376" fmla="val 1406"/>
                <a:gd name="f377" fmla="val 542"/>
                <a:gd name="f378" fmla="val 1402"/>
                <a:gd name="f379" fmla="val 531"/>
                <a:gd name="f380" fmla="val 1397"/>
                <a:gd name="f381" fmla="val 522"/>
                <a:gd name="f382" fmla="val 1393"/>
                <a:gd name="f383" fmla="val 512"/>
                <a:gd name="f384" fmla="val 1389"/>
                <a:gd name="f385" fmla="val 1386"/>
                <a:gd name="f386" fmla="val 1384"/>
                <a:gd name="f387" fmla="val 1382"/>
                <a:gd name="f388" fmla="val 469"/>
                <a:gd name="f389" fmla="val 1379"/>
                <a:gd name="f390" fmla="val 1378"/>
                <a:gd name="f391" fmla="val 419"/>
                <a:gd name="f392" fmla="val 346"/>
                <a:gd name="f393" fmla="val 1392"/>
                <a:gd name="f394" fmla="val 313"/>
                <a:gd name="f395" fmla="val 1401"/>
                <a:gd name="f396" fmla="val 1411"/>
                <a:gd name="f397" fmla="val 282"/>
                <a:gd name="f398" fmla="val 1416"/>
                <a:gd name="f399" fmla="val 273"/>
                <a:gd name="f400" fmla="val 1422"/>
                <a:gd name="f401" fmla="val 1428"/>
                <a:gd name="f402" fmla="val 1436"/>
                <a:gd name="f403" fmla="val 1443"/>
                <a:gd name="f404" fmla="val 238"/>
                <a:gd name="f405" fmla="val 1451"/>
                <a:gd name="f406" fmla="val 230"/>
                <a:gd name="f407" fmla="val 223"/>
                <a:gd name="f408" fmla="val 1466"/>
                <a:gd name="f409" fmla="val 217"/>
                <a:gd name="f410" fmla="val 1476"/>
                <a:gd name="f411" fmla="val 210"/>
                <a:gd name="f412" fmla="val 204"/>
                <a:gd name="f413" fmla="val 1502"/>
                <a:gd name="f414" fmla="val 195"/>
                <a:gd name="f415" fmla="val 1513"/>
                <a:gd name="f416" fmla="val 191"/>
                <a:gd name="f417" fmla="val 1522"/>
                <a:gd name="f418" fmla="val 1532"/>
                <a:gd name="f419" fmla="val 185"/>
                <a:gd name="f420" fmla="val 1543"/>
                <a:gd name="f421" fmla="val 1554"/>
                <a:gd name="f422" fmla="val 179"/>
                <a:gd name="f423" fmla="val 1565"/>
                <a:gd name="f424" fmla="val 1576"/>
                <a:gd name="f425" fmla="val 1589"/>
                <a:gd name="f426" fmla="val 1601"/>
                <a:gd name="f427" fmla="val 1612"/>
                <a:gd name="f428" fmla="val 1624"/>
                <a:gd name="f429" fmla="val 1635"/>
                <a:gd name="f430" fmla="val 1645"/>
                <a:gd name="f431" fmla="val 1655"/>
                <a:gd name="f432" fmla="val 1665"/>
                <a:gd name="f433" fmla="val 192"/>
                <a:gd name="f434" fmla="val 1675"/>
                <a:gd name="f435" fmla="val 196"/>
                <a:gd name="f436" fmla="val 1683"/>
                <a:gd name="f437" fmla="val 201"/>
                <a:gd name="f438" fmla="val 1692"/>
                <a:gd name="f439" fmla="val 206"/>
                <a:gd name="f440" fmla="val 1701"/>
                <a:gd name="f441" fmla="val 212"/>
                <a:gd name="f442" fmla="val 1708"/>
                <a:gd name="f443" fmla="val 220"/>
                <a:gd name="f444" fmla="val 1716"/>
                <a:gd name="f445" fmla="val 1723"/>
                <a:gd name="f446" fmla="val 234"/>
                <a:gd name="f447" fmla="val 1729"/>
                <a:gd name="f448" fmla="val 1736"/>
                <a:gd name="f449" fmla="val 251"/>
                <a:gd name="f450" fmla="val 1745"/>
                <a:gd name="f451" fmla="val 266"/>
                <a:gd name="f452" fmla="val 1753"/>
                <a:gd name="f453" fmla="val 281"/>
                <a:gd name="f454" fmla="val 1759"/>
                <a:gd name="f455" fmla="val 1764"/>
                <a:gd name="f456" fmla="val 1768"/>
                <a:gd name="f457" fmla="val 332"/>
                <a:gd name="f458" fmla="val 1772"/>
                <a:gd name="f459" fmla="val 349"/>
                <a:gd name="f460" fmla="val 1774"/>
                <a:gd name="f461" fmla="val 369"/>
                <a:gd name="f462" fmla="val 388"/>
                <a:gd name="f463" fmla="val 400"/>
                <a:gd name="f464" fmla="val 1773"/>
                <a:gd name="f465" fmla="val 368"/>
                <a:gd name="f466" fmla="val 1696"/>
                <a:gd name="f467" fmla="val 355"/>
                <a:gd name="f468" fmla="val 1694"/>
                <a:gd name="f469" fmla="val 1687"/>
                <a:gd name="f470" fmla="val 311"/>
                <a:gd name="f471" fmla="val 301"/>
                <a:gd name="f472" fmla="val 1678"/>
                <a:gd name="f473" fmla="val 292"/>
                <a:gd name="f474" fmla="val 1673"/>
                <a:gd name="f475" fmla="val 1666"/>
                <a:gd name="f476" fmla="val 1656"/>
                <a:gd name="f477" fmla="val 1646"/>
                <a:gd name="f478" fmla="val 1636"/>
                <a:gd name="f479" fmla="val 247"/>
                <a:gd name="f480" fmla="val 1611"/>
                <a:gd name="f481" fmla="val 239"/>
                <a:gd name="f482" fmla="val 1597"/>
                <a:gd name="f483" fmla="val 237"/>
                <a:gd name="f484" fmla="val 1583"/>
                <a:gd name="f485" fmla="val 236"/>
                <a:gd name="f486" fmla="val 1568"/>
                <a:gd name="f487" fmla="val 1555"/>
                <a:gd name="f488" fmla="val 1542"/>
                <a:gd name="f489" fmla="val 1531"/>
                <a:gd name="f490" fmla="val 1520"/>
                <a:gd name="f491" fmla="val 1510"/>
                <a:gd name="f492" fmla="val 1500"/>
                <a:gd name="f493" fmla="val 1491"/>
                <a:gd name="f494" fmla="val 1485"/>
                <a:gd name="f495" fmla="val 290"/>
                <a:gd name="f496" fmla="val 1474"/>
                <a:gd name="f497" fmla="val 310"/>
                <a:gd name="f498" fmla="val 1468"/>
                <a:gd name="f499" fmla="val 320"/>
                <a:gd name="f500" fmla="val 343"/>
                <a:gd name="f501" fmla="val 1459"/>
                <a:gd name="f502" fmla="val 1875"/>
                <a:gd name="f503" fmla="val 328"/>
                <a:gd name="f504" fmla="val 291"/>
                <a:gd name="f505" fmla="val 1874"/>
                <a:gd name="f506" fmla="val 256"/>
                <a:gd name="f507" fmla="val 1873"/>
                <a:gd name="f508" fmla="val 221"/>
                <a:gd name="f509" fmla="val 1872"/>
                <a:gd name="f510" fmla="val 1944"/>
                <a:gd name="f511" fmla="val 1946"/>
                <a:gd name="f512" fmla="val 276"/>
                <a:gd name="f513" fmla="val 1950"/>
                <a:gd name="f514" fmla="val 1954"/>
                <a:gd name="f515" fmla="val 1959"/>
                <a:gd name="f516" fmla="val 1964"/>
                <a:gd name="f517" fmla="val 1970"/>
                <a:gd name="f518" fmla="val 1976"/>
                <a:gd name="f519" fmla="val 1983"/>
                <a:gd name="f520" fmla="val 1991"/>
                <a:gd name="f521" fmla="val 2000"/>
                <a:gd name="f522" fmla="val 2008"/>
                <a:gd name="f523" fmla="val 2017"/>
                <a:gd name="f524" fmla="val 2026"/>
                <a:gd name="f525" fmla="val 2036"/>
                <a:gd name="f526" fmla="val 2045"/>
                <a:gd name="f527" fmla="val 2054"/>
                <a:gd name="f528" fmla="val 2064"/>
                <a:gd name="f529" fmla="val 2075"/>
                <a:gd name="f530" fmla="val 2087"/>
                <a:gd name="f531" fmla="val 2097"/>
                <a:gd name="f532" fmla="val 2084"/>
                <a:gd name="f533" fmla="val 2069"/>
                <a:gd name="f534" fmla="val 2055"/>
                <a:gd name="f535" fmla="val 2043"/>
                <a:gd name="f536" fmla="val 2032"/>
                <a:gd name="f537" fmla="val 2020"/>
                <a:gd name="f538" fmla="val 2010"/>
                <a:gd name="f539" fmla="val 272"/>
                <a:gd name="f540" fmla="val 1990"/>
                <a:gd name="f541" fmla="val 1982"/>
                <a:gd name="f542" fmla="val 1971"/>
                <a:gd name="f543" fmla="val 1966"/>
                <a:gd name="f544" fmla="val 1963"/>
                <a:gd name="f545" fmla="val 1960"/>
                <a:gd name="f546" fmla="val 356"/>
                <a:gd name="f547" fmla="val 1958"/>
                <a:gd name="f548" fmla="val 1957"/>
                <a:gd name="f549" fmla="val 383"/>
                <a:gd name="f550" fmla="val 1955"/>
                <a:gd name="f551" fmla="val 398"/>
                <a:gd name="f552" fmla="val 2260"/>
                <a:gd name="f553" fmla="val 2178"/>
                <a:gd name="f554" fmla="val 2219"/>
                <a:gd name="f555" fmla="val 105"/>
                <a:gd name="f556" fmla="val 2217"/>
                <a:gd name="f557" fmla="val 2206"/>
                <a:gd name="f558" fmla="val 104"/>
                <a:gd name="f559" fmla="val 2197"/>
                <a:gd name="f560" fmla="val 101"/>
                <a:gd name="f561" fmla="val 2193"/>
                <a:gd name="f562" fmla="val 99"/>
                <a:gd name="f563" fmla="val 2189"/>
                <a:gd name="f564" fmla="val 96"/>
                <a:gd name="f565" fmla="val 2185"/>
                <a:gd name="f566" fmla="val 93"/>
                <a:gd name="f567" fmla="val 2181"/>
                <a:gd name="f568" fmla="val 90"/>
                <a:gd name="f569" fmla="val 2174"/>
                <a:gd name="f570" fmla="val 82"/>
                <a:gd name="f571" fmla="val 2170"/>
                <a:gd name="f572" fmla="val 72"/>
                <a:gd name="f573" fmla="val 2167"/>
                <a:gd name="f574" fmla="val 63"/>
                <a:gd name="f575" fmla="val 2166"/>
                <a:gd name="f576" fmla="val 52"/>
                <a:gd name="f577" fmla="val 42"/>
                <a:gd name="f578" fmla="val 32"/>
                <a:gd name="f579" fmla="val 23"/>
                <a:gd name="f580" fmla="val 2182"/>
                <a:gd name="f581" fmla="val 16"/>
                <a:gd name="f582" fmla="val 12"/>
                <a:gd name="f583" fmla="val 9"/>
                <a:gd name="f584" fmla="val 2194"/>
                <a:gd name="f585" fmla="val 6"/>
                <a:gd name="f586" fmla="val 2198"/>
                <a:gd name="f587" fmla="val 4"/>
                <a:gd name="f588" fmla="val 2208"/>
                <a:gd name="f589" fmla="val 2"/>
                <a:gd name="f590" fmla="val 2220"/>
                <a:gd name="f591" fmla="val 2230"/>
                <a:gd name="f592" fmla="val 2240"/>
                <a:gd name="f593" fmla="val 2244"/>
                <a:gd name="f594" fmla="val 2249"/>
                <a:gd name="f595" fmla="val 2253"/>
                <a:gd name="f596" fmla="val 2257"/>
                <a:gd name="f597" fmla="val 15"/>
                <a:gd name="f598" fmla="val 2263"/>
                <a:gd name="f599" fmla="val 2268"/>
                <a:gd name="f600" fmla="val 31"/>
                <a:gd name="f601" fmla="val 2270"/>
                <a:gd name="f602" fmla="val 2271"/>
                <a:gd name="f603" fmla="val 2235"/>
                <a:gd name="f604" fmla="val 103"/>
                <a:gd name="f605" fmla="val 2224"/>
                <a:gd name="f606" fmla="val 2755"/>
                <a:gd name="f607" fmla="val 2441"/>
                <a:gd name="f608" fmla="val 2443"/>
                <a:gd name="f609" fmla="val 2446"/>
                <a:gd name="f610" fmla="val 2449"/>
                <a:gd name="f611" fmla="val 2454"/>
                <a:gd name="f612" fmla="val 2461"/>
                <a:gd name="f613" fmla="val 2469"/>
                <a:gd name="f614" fmla="val 2478"/>
                <a:gd name="f615" fmla="val 2489"/>
                <a:gd name="f616" fmla="val 2499"/>
                <a:gd name="f617" fmla="val 2510"/>
                <a:gd name="f618" fmla="val 2523"/>
                <a:gd name="f619" fmla="val 2535"/>
                <a:gd name="f620" fmla="val 2548"/>
                <a:gd name="f621" fmla="val 2564"/>
                <a:gd name="f622" fmla="val 2579"/>
                <a:gd name="f623" fmla="val 2595"/>
                <a:gd name="f624" fmla="val 2612"/>
                <a:gd name="f625" fmla="val 2628"/>
                <a:gd name="f626" fmla="val 2644"/>
                <a:gd name="f627" fmla="val 2660"/>
                <a:gd name="f628" fmla="val 2676"/>
                <a:gd name="f629" fmla="val 2690"/>
                <a:gd name="f630" fmla="val 2705"/>
                <a:gd name="f631" fmla="val 2719"/>
                <a:gd name="f632" fmla="val 2732"/>
                <a:gd name="f633" fmla="val 2717"/>
                <a:gd name="f634" fmla="val 2700"/>
                <a:gd name="f635" fmla="val 2683"/>
                <a:gd name="f636" fmla="val 2664"/>
                <a:gd name="f637" fmla="val 2645"/>
                <a:gd name="f638" fmla="val 2625"/>
                <a:gd name="f639" fmla="val 2605"/>
                <a:gd name="f640" fmla="val 2583"/>
                <a:gd name="f641" fmla="val 2559"/>
                <a:gd name="f642" fmla="val 2524"/>
                <a:gd name="f643" fmla="val 2512"/>
                <a:gd name="f644" fmla="val 2502"/>
                <a:gd name="f645" fmla="val 2492"/>
                <a:gd name="f646" fmla="val 2483"/>
                <a:gd name="f647" fmla="val 2472"/>
                <a:gd name="f648" fmla="val 2463"/>
                <a:gd name="f649" fmla="val 2455"/>
                <a:gd name="f650" fmla="val 2437"/>
                <a:gd name="f651" fmla="val 2429"/>
                <a:gd name="f652" fmla="val 2422"/>
                <a:gd name="f653" fmla="val 2415"/>
                <a:gd name="f654" fmla="val 2409"/>
                <a:gd name="f655" fmla="val 2401"/>
                <a:gd name="f656" fmla="val 2396"/>
                <a:gd name="f657" fmla="val 2391"/>
                <a:gd name="f658" fmla="val 2386"/>
                <a:gd name="f659" fmla="val 2382"/>
                <a:gd name="f660" fmla="val 2378"/>
                <a:gd name="f661" fmla="val 2374"/>
                <a:gd name="f662" fmla="val 2371"/>
                <a:gd name="f663" fmla="val 2369"/>
                <a:gd name="f664" fmla="val 2366"/>
                <a:gd name="f665" fmla="val 2363"/>
                <a:gd name="f666" fmla="val 2362"/>
                <a:gd name="f667" fmla="val 2377"/>
                <a:gd name="f668" fmla="val 2381"/>
                <a:gd name="f669" fmla="val 2385"/>
                <a:gd name="f670" fmla="val 2390"/>
                <a:gd name="f671" fmla="val 2395"/>
                <a:gd name="f672" fmla="val 2400"/>
                <a:gd name="f673" fmla="val 2407"/>
                <a:gd name="f674" fmla="val 2414"/>
                <a:gd name="f675" fmla="val 2420"/>
                <a:gd name="f676" fmla="val 2427"/>
                <a:gd name="f677" fmla="val 2435"/>
                <a:gd name="f678" fmla="val 2444"/>
                <a:gd name="f679" fmla="val 2452"/>
                <a:gd name="f680" fmla="val 2460"/>
                <a:gd name="f681" fmla="val 2468"/>
                <a:gd name="f682" fmla="val 2477"/>
                <a:gd name="f683" fmla="val 2487"/>
                <a:gd name="f684" fmla="val 2497"/>
                <a:gd name="f685" fmla="val 2507"/>
                <a:gd name="f686" fmla="val 2518"/>
                <a:gd name="f687" fmla="val 2528"/>
                <a:gd name="f688" fmla="val 2539"/>
                <a:gd name="f689" fmla="val 2549"/>
                <a:gd name="f690" fmla="val 2562"/>
                <a:gd name="f691" fmla="val 2573"/>
                <a:gd name="f692" fmla="val 2585"/>
                <a:gd name="f693" fmla="val 2597"/>
                <a:gd name="f694" fmla="val 2608"/>
                <a:gd name="f695" fmla="val 2619"/>
                <a:gd name="f696" fmla="val 2630"/>
                <a:gd name="f697" fmla="val 2640"/>
                <a:gd name="f698" fmla="val 2650"/>
                <a:gd name="f699" fmla="val 2659"/>
                <a:gd name="f700" fmla="val 2669"/>
                <a:gd name="f701" fmla="val 2677"/>
                <a:gd name="f702" fmla="val 2685"/>
                <a:gd name="f703" fmla="val 2693"/>
                <a:gd name="f704" fmla="val 2708"/>
                <a:gd name="f705" fmla="val 2714"/>
                <a:gd name="f706" fmla="val 2721"/>
                <a:gd name="f707" fmla="val 2729"/>
                <a:gd name="f708" fmla="val 2737"/>
                <a:gd name="f709" fmla="val 2744"/>
                <a:gd name="f710" fmla="val 2749"/>
                <a:gd name="f711" fmla="val 2753"/>
                <a:gd name="f712" fmla="val 2756"/>
                <a:gd name="f713" fmla="val 2758"/>
                <a:gd name="f714" fmla="val 2759"/>
                <a:gd name="f715" fmla="val 2757"/>
                <a:gd name="f716" fmla="val 2680"/>
                <a:gd name="f717" fmla="val 2679"/>
                <a:gd name="f718" fmla="val 2675"/>
                <a:gd name="f719" fmla="val 2672"/>
                <a:gd name="f720" fmla="val 2668"/>
                <a:gd name="f721" fmla="val 2663"/>
                <a:gd name="f722" fmla="val 2657"/>
                <a:gd name="f723" fmla="val 2641"/>
                <a:gd name="f724" fmla="val 2632"/>
                <a:gd name="f725" fmla="val 2620"/>
                <a:gd name="f726" fmla="val 2609"/>
                <a:gd name="f727" fmla="val 2596"/>
                <a:gd name="f728" fmla="val 2581"/>
                <a:gd name="f729" fmla="val 2567"/>
                <a:gd name="f730" fmla="val 2552"/>
                <a:gd name="f731" fmla="val 2540"/>
                <a:gd name="f732" fmla="val 2515"/>
                <a:gd name="f733" fmla="val 2504"/>
                <a:gd name="f734" fmla="val 2494"/>
                <a:gd name="f735" fmla="val 2485"/>
                <a:gd name="f736" fmla="val 2475"/>
                <a:gd name="f737" fmla="val 2458"/>
                <a:gd name="f738" fmla="val 2450"/>
                <a:gd name="f739" fmla="val 2860"/>
                <a:gd name="f740" fmla="val 309"/>
                <a:gd name="f741" fmla="val 2859"/>
                <a:gd name="f742" fmla="val 250"/>
                <a:gd name="f743" fmla="val 2858"/>
                <a:gd name="f744" fmla="val 2856"/>
                <a:gd name="f745" fmla="val 2929"/>
                <a:gd name="f746" fmla="val 2933"/>
                <a:gd name="f747" fmla="val 2935"/>
                <a:gd name="f748" fmla="val 2940"/>
                <a:gd name="f749" fmla="val 2945"/>
                <a:gd name="f750" fmla="val 2951"/>
                <a:gd name="f751" fmla="val 2958"/>
                <a:gd name="f752" fmla="val 2964"/>
                <a:gd name="f753" fmla="val 2973"/>
                <a:gd name="f754" fmla="val 2981"/>
                <a:gd name="f755" fmla="val 2989"/>
                <a:gd name="f756" fmla="val 3000"/>
                <a:gd name="f757" fmla="val 3011"/>
                <a:gd name="f758" fmla="val 3022"/>
                <a:gd name="f759" fmla="val 3033"/>
                <a:gd name="f760" fmla="val 3046"/>
                <a:gd name="f761" fmla="val 3058"/>
                <a:gd name="f762" fmla="val 3070"/>
                <a:gd name="f763" fmla="val 3084"/>
                <a:gd name="f764" fmla="val 3098"/>
                <a:gd name="f765" fmla="val 3112"/>
                <a:gd name="f766" fmla="val 3126"/>
                <a:gd name="f767" fmla="val 3139"/>
                <a:gd name="f768" fmla="val 3151"/>
                <a:gd name="f769" fmla="val 3163"/>
                <a:gd name="f770" fmla="val 3174"/>
                <a:gd name="f771" fmla="val 3185"/>
                <a:gd name="f772" fmla="val 215"/>
                <a:gd name="f773" fmla="val 3192"/>
                <a:gd name="f774" fmla="val 222"/>
                <a:gd name="f775" fmla="val 3199"/>
                <a:gd name="f776" fmla="val 229"/>
                <a:gd name="f777" fmla="val 3205"/>
                <a:gd name="f778" fmla="val 3210"/>
                <a:gd name="f779" fmla="val 3215"/>
                <a:gd name="f780" fmla="val 3219"/>
                <a:gd name="f781" fmla="val 3223"/>
                <a:gd name="f782" fmla="val 269"/>
                <a:gd name="f783" fmla="val 3228"/>
                <a:gd name="f784" fmla="val 279"/>
                <a:gd name="f785" fmla="val 3231"/>
                <a:gd name="f786" fmla="val 289"/>
                <a:gd name="f787" fmla="val 3234"/>
                <a:gd name="f788" fmla="val 299"/>
                <a:gd name="f789" fmla="val 3236"/>
                <a:gd name="f790" fmla="val 3238"/>
                <a:gd name="f791" fmla="val 3241"/>
                <a:gd name="f792" fmla="val 3242"/>
                <a:gd name="f793" fmla="val 3160"/>
                <a:gd name="f794" fmla="val 378"/>
                <a:gd name="f795" fmla="val 362"/>
                <a:gd name="f796" fmla="val 3159"/>
                <a:gd name="f797" fmla="val 3157"/>
                <a:gd name="f798" fmla="val 3154"/>
                <a:gd name="f799" fmla="val 319"/>
                <a:gd name="f800" fmla="val 3150"/>
                <a:gd name="f801" fmla="val 307"/>
                <a:gd name="f802" fmla="val 3145"/>
                <a:gd name="f803" fmla="val 297"/>
                <a:gd name="f804" fmla="val 3140"/>
                <a:gd name="f805" fmla="val 286"/>
                <a:gd name="f806" fmla="val 3134"/>
                <a:gd name="f807" fmla="val 3127"/>
                <a:gd name="f808" fmla="val 3120"/>
                <a:gd name="f809" fmla="val 263"/>
                <a:gd name="f810" fmla="val 3111"/>
                <a:gd name="f811" fmla="val 3102"/>
                <a:gd name="f812" fmla="val 253"/>
                <a:gd name="f813" fmla="val 3092"/>
                <a:gd name="f814" fmla="val 3081"/>
                <a:gd name="f815" fmla="val 3069"/>
                <a:gd name="f816" fmla="val 3056"/>
                <a:gd name="f817" fmla="val 3047"/>
                <a:gd name="f818" fmla="val 3037"/>
                <a:gd name="f819" fmla="val 3028"/>
                <a:gd name="f820" fmla="val 3020"/>
                <a:gd name="f821" fmla="val 3012"/>
                <a:gd name="f822" fmla="val 3004"/>
                <a:gd name="f823" fmla="val 2995"/>
                <a:gd name="f824" fmla="val 2988"/>
                <a:gd name="f825" fmla="val 268"/>
                <a:gd name="f826" fmla="val 274"/>
                <a:gd name="f827" fmla="val 2974"/>
                <a:gd name="f828" fmla="val 2968"/>
                <a:gd name="f829" fmla="val 2962"/>
                <a:gd name="f830" fmla="val 296"/>
                <a:gd name="f831" fmla="val 2953"/>
                <a:gd name="f832" fmla="val 2950"/>
                <a:gd name="f833" fmla="val 2947"/>
                <a:gd name="f834" fmla="val 329"/>
                <a:gd name="f835" fmla="val 2943"/>
                <a:gd name="f836" fmla="val 2942"/>
                <a:gd name="f837" fmla="val 367"/>
                <a:gd name="f838" fmla="val 3680"/>
                <a:gd name="f839" fmla="val 3694"/>
                <a:gd name="f840" fmla="val 3681"/>
                <a:gd name="f841" fmla="val 3666"/>
                <a:gd name="f842" fmla="val 3651"/>
                <a:gd name="f843" fmla="val 3635"/>
                <a:gd name="f844" fmla="val 3619"/>
                <a:gd name="f845" fmla="val 3602"/>
                <a:gd name="f846" fmla="val 3584"/>
                <a:gd name="f847" fmla="val 3566"/>
                <a:gd name="f848" fmla="val 3541"/>
                <a:gd name="f849" fmla="val 3517"/>
                <a:gd name="f850" fmla="val 3506"/>
                <a:gd name="f851" fmla="val 641"/>
                <a:gd name="f852" fmla="val 3495"/>
                <a:gd name="f853" fmla="val 3484"/>
                <a:gd name="f854" fmla="val 3474"/>
                <a:gd name="f855" fmla="val 3464"/>
                <a:gd name="f856" fmla="val 3455"/>
                <a:gd name="f857" fmla="val 623"/>
                <a:gd name="f858" fmla="val 3445"/>
                <a:gd name="f859" fmla="val 3436"/>
                <a:gd name="f860" fmla="val 3427"/>
                <a:gd name="f861" fmla="val 3419"/>
                <a:gd name="f862" fmla="val 599"/>
                <a:gd name="f863" fmla="val 3410"/>
                <a:gd name="f864" fmla="val 3403"/>
                <a:gd name="f865" fmla="val 3395"/>
                <a:gd name="f866" fmla="val 3389"/>
                <a:gd name="f867" fmla="val 3382"/>
                <a:gd name="f868" fmla="val 3377"/>
                <a:gd name="f869" fmla="val 550"/>
                <a:gd name="f870" fmla="val 3370"/>
                <a:gd name="f871" fmla="val 3365"/>
                <a:gd name="f872" fmla="val 3361"/>
                <a:gd name="f873" fmla="val 521"/>
                <a:gd name="f874" fmla="val 3357"/>
                <a:gd name="f875" fmla="val 3354"/>
                <a:gd name="f876" fmla="val 500"/>
                <a:gd name="f877" fmla="val 3351"/>
                <a:gd name="f878" fmla="val 489"/>
                <a:gd name="f879" fmla="val 3348"/>
                <a:gd name="f880" fmla="val 478"/>
                <a:gd name="f881" fmla="val 3346"/>
                <a:gd name="f882" fmla="val 467"/>
                <a:gd name="f883" fmla="val 3343"/>
                <a:gd name="f884" fmla="val 442"/>
                <a:gd name="f885" fmla="val 3342"/>
                <a:gd name="f886" fmla="val 417"/>
                <a:gd name="f887" fmla="val 404"/>
                <a:gd name="f888" fmla="val 391"/>
                <a:gd name="f889" fmla="val 3344"/>
                <a:gd name="f890" fmla="val 379"/>
                <a:gd name="f891" fmla="val 3358"/>
                <a:gd name="f892" fmla="val 3363"/>
                <a:gd name="f893" fmla="val 3367"/>
                <a:gd name="f894" fmla="val 3373"/>
                <a:gd name="f895" fmla="val 3379"/>
                <a:gd name="f896" fmla="val 3386"/>
                <a:gd name="f897" fmla="val 3393"/>
                <a:gd name="f898" fmla="val 3400"/>
                <a:gd name="f899" fmla="val 3408"/>
                <a:gd name="f900" fmla="val 3417"/>
                <a:gd name="f901" fmla="val 3425"/>
                <a:gd name="f902" fmla="val 3434"/>
                <a:gd name="f903" fmla="val 3443"/>
                <a:gd name="f904" fmla="val 3454"/>
                <a:gd name="f905" fmla="val 3496"/>
                <a:gd name="f906" fmla="val 3507"/>
                <a:gd name="f907" fmla="val 3519"/>
                <a:gd name="f908" fmla="val 3532"/>
                <a:gd name="f909" fmla="val 3544"/>
                <a:gd name="f910" fmla="val 3556"/>
                <a:gd name="f911" fmla="val 3570"/>
                <a:gd name="f912" fmla="val 3583"/>
                <a:gd name="f913" fmla="val 3599"/>
                <a:gd name="f914" fmla="val 3616"/>
                <a:gd name="f915" fmla="val 3631"/>
                <a:gd name="f916" fmla="val 3646"/>
                <a:gd name="f917" fmla="val 3659"/>
                <a:gd name="f918" fmla="val 3672"/>
                <a:gd name="f919" fmla="val 3685"/>
                <a:gd name="f920" fmla="val 3696"/>
                <a:gd name="f921" fmla="val 3678"/>
                <a:gd name="f922" fmla="val 3667"/>
                <a:gd name="f923" fmla="val 260"/>
                <a:gd name="f924" fmla="val 3656"/>
                <a:gd name="f925" fmla="val 3633"/>
                <a:gd name="f926" fmla="val 248"/>
                <a:gd name="f927" fmla="val 3622"/>
                <a:gd name="f928" fmla="val 3609"/>
                <a:gd name="f929" fmla="val 3596"/>
                <a:gd name="f930" fmla="val 3565"/>
                <a:gd name="f931" fmla="val 3548"/>
                <a:gd name="f932" fmla="val 3516"/>
                <a:gd name="f933" fmla="val 3502"/>
                <a:gd name="f934" fmla="val 3489"/>
                <a:gd name="f935" fmla="val 3476"/>
                <a:gd name="f936" fmla="val 3465"/>
                <a:gd name="f937" fmla="val 3456"/>
                <a:gd name="f938" fmla="val 3447"/>
                <a:gd name="f939" fmla="val 318"/>
                <a:gd name="f940" fmla="val 3440"/>
                <a:gd name="f941" fmla="val 3430"/>
                <a:gd name="f942" fmla="val 396"/>
                <a:gd name="f943" fmla="val 3424"/>
                <a:gd name="f944" fmla="val 413"/>
                <a:gd name="f945" fmla="val 432"/>
                <a:gd name="f946" fmla="val 449"/>
                <a:gd name="f947" fmla="val 3435"/>
                <a:gd name="f948" fmla="val 482"/>
                <a:gd name="f949" fmla="val 3441"/>
                <a:gd name="f950" fmla="val 496"/>
                <a:gd name="f951" fmla="val 3449"/>
                <a:gd name="f952" fmla="val 3458"/>
                <a:gd name="f953" fmla="val 3468"/>
                <a:gd name="f954" fmla="val 3479"/>
                <a:gd name="f955" fmla="val 3492"/>
                <a:gd name="f956" fmla="val 555"/>
                <a:gd name="f957" fmla="val 3505"/>
                <a:gd name="f958" fmla="val 563"/>
                <a:gd name="f959" fmla="val 3518"/>
                <a:gd name="f960" fmla="val 3533"/>
                <a:gd name="f961" fmla="val 575"/>
                <a:gd name="f962" fmla="val 3564"/>
                <a:gd name="f963" fmla="val 3580"/>
                <a:gd name="f964" fmla="val 3592"/>
                <a:gd name="f965" fmla="val 3605"/>
                <a:gd name="f966" fmla="val 3618"/>
                <a:gd name="f967" fmla="val 3630"/>
                <a:gd name="f968" fmla="val 3643"/>
                <a:gd name="f969" fmla="val 572"/>
                <a:gd name="f970" fmla="val 3655"/>
                <a:gd name="f971" fmla="val 4149"/>
                <a:gd name="f972" fmla="val 3836"/>
                <a:gd name="f973" fmla="val 3837"/>
                <a:gd name="f974" fmla="val 3840"/>
                <a:gd name="f975" fmla="val 3843"/>
                <a:gd name="f976" fmla="val 3848"/>
                <a:gd name="f977" fmla="val 3855"/>
                <a:gd name="f978" fmla="val 3864"/>
                <a:gd name="f979" fmla="val 3873"/>
                <a:gd name="f980" fmla="val 3883"/>
                <a:gd name="f981" fmla="val 3893"/>
                <a:gd name="f982" fmla="val 3905"/>
                <a:gd name="f983" fmla="val 3917"/>
                <a:gd name="f984" fmla="val 3929"/>
                <a:gd name="f985" fmla="val 3943"/>
                <a:gd name="f986" fmla="val 3958"/>
                <a:gd name="f987" fmla="val 3973"/>
                <a:gd name="f988" fmla="val 3989"/>
                <a:gd name="f989" fmla="val 4006"/>
                <a:gd name="f990" fmla="val 4023"/>
                <a:gd name="f991" fmla="val 4038"/>
                <a:gd name="f992" fmla="val 4055"/>
                <a:gd name="f993" fmla="val 4070"/>
                <a:gd name="f994" fmla="val 4084"/>
                <a:gd name="f995" fmla="val 4099"/>
                <a:gd name="f996" fmla="val 4113"/>
                <a:gd name="f997" fmla="val 4127"/>
                <a:gd name="f998" fmla="val 4111"/>
                <a:gd name="f999" fmla="val 4095"/>
                <a:gd name="f1000" fmla="val 4077"/>
                <a:gd name="f1001" fmla="val 4059"/>
                <a:gd name="f1002" fmla="val 4039"/>
                <a:gd name="f1003" fmla="val 4020"/>
                <a:gd name="f1004" fmla="val 3999"/>
                <a:gd name="f1005" fmla="val 3978"/>
                <a:gd name="f1006" fmla="val 3953"/>
                <a:gd name="f1007" fmla="val 3918"/>
                <a:gd name="f1008" fmla="val 3907"/>
                <a:gd name="f1009" fmla="val 3896"/>
                <a:gd name="f1010" fmla="val 3886"/>
                <a:gd name="f1011" fmla="val 3877"/>
                <a:gd name="f1012" fmla="val 3867"/>
                <a:gd name="f1013" fmla="val 3857"/>
                <a:gd name="f1014" fmla="val 3849"/>
                <a:gd name="f1015" fmla="val 3832"/>
                <a:gd name="f1016" fmla="val 3823"/>
                <a:gd name="f1017" fmla="val 3816"/>
                <a:gd name="f1018" fmla="val 3809"/>
                <a:gd name="f1019" fmla="val 3803"/>
                <a:gd name="f1020" fmla="val 3796"/>
                <a:gd name="f1021" fmla="val 3791"/>
                <a:gd name="f1022" fmla="val 3785"/>
                <a:gd name="f1023" fmla="val 3780"/>
                <a:gd name="f1024" fmla="val 3776"/>
                <a:gd name="f1025" fmla="val 3772"/>
                <a:gd name="f1026" fmla="val 3768"/>
                <a:gd name="f1027" fmla="val 3765"/>
                <a:gd name="f1028" fmla="val 3763"/>
                <a:gd name="f1029" fmla="val 3761"/>
                <a:gd name="f1030" fmla="val 3758"/>
                <a:gd name="f1031" fmla="val 3757"/>
                <a:gd name="f1032" fmla="val 3771"/>
                <a:gd name="f1033" fmla="val 3775"/>
                <a:gd name="f1034" fmla="val 3779"/>
                <a:gd name="f1035" fmla="val 3784"/>
                <a:gd name="f1036" fmla="val 3790"/>
                <a:gd name="f1037" fmla="val 3795"/>
                <a:gd name="f1038" fmla="val 3801"/>
                <a:gd name="f1039" fmla="val 3808"/>
                <a:gd name="f1040" fmla="val 3814"/>
                <a:gd name="f1041" fmla="val 3821"/>
                <a:gd name="f1042" fmla="val 3830"/>
                <a:gd name="f1043" fmla="val 3838"/>
                <a:gd name="f1044" fmla="val 3846"/>
                <a:gd name="f1045" fmla="val 3854"/>
                <a:gd name="f1046" fmla="val 3863"/>
                <a:gd name="f1047" fmla="val 3872"/>
                <a:gd name="f1048" fmla="val 3881"/>
                <a:gd name="f1049" fmla="val 3891"/>
                <a:gd name="f1050" fmla="val 3902"/>
                <a:gd name="f1051" fmla="val 3912"/>
                <a:gd name="f1052" fmla="val 3922"/>
                <a:gd name="f1053" fmla="val 3933"/>
                <a:gd name="f1054" fmla="val 3944"/>
                <a:gd name="f1055" fmla="val 3956"/>
                <a:gd name="f1056" fmla="val 3967"/>
                <a:gd name="f1057" fmla="val 3980"/>
                <a:gd name="f1058" fmla="val 3991"/>
                <a:gd name="f1059" fmla="val 4002"/>
                <a:gd name="f1060" fmla="val 4014"/>
                <a:gd name="f1061" fmla="val 4024"/>
                <a:gd name="f1062" fmla="val 4034"/>
                <a:gd name="f1063" fmla="val 4044"/>
                <a:gd name="f1064" fmla="val 4054"/>
                <a:gd name="f1065" fmla="val 4063"/>
                <a:gd name="f1066" fmla="val 4071"/>
                <a:gd name="f1067" fmla="val 4079"/>
                <a:gd name="f1068" fmla="val 4088"/>
                <a:gd name="f1069" fmla="val 4102"/>
                <a:gd name="f1070" fmla="val 4108"/>
                <a:gd name="f1071" fmla="val 4115"/>
                <a:gd name="f1072" fmla="val 4124"/>
                <a:gd name="f1073" fmla="val 4132"/>
                <a:gd name="f1074" fmla="val 4138"/>
                <a:gd name="f1075" fmla="val 4143"/>
                <a:gd name="f1076" fmla="val 4147"/>
                <a:gd name="f1077" fmla="val 4150"/>
                <a:gd name="f1078" fmla="val 4152"/>
                <a:gd name="f1079" fmla="val 4153"/>
                <a:gd name="f1080" fmla="val 4151"/>
                <a:gd name="f1081" fmla="val 4074"/>
                <a:gd name="f1082" fmla="val 4073"/>
                <a:gd name="f1083" fmla="val 4069"/>
                <a:gd name="f1084" fmla="val 4066"/>
                <a:gd name="f1085" fmla="val 4062"/>
                <a:gd name="f1086" fmla="val 4058"/>
                <a:gd name="f1087" fmla="val 4052"/>
                <a:gd name="f1088" fmla="val 4035"/>
                <a:gd name="f1089" fmla="val 4026"/>
                <a:gd name="f1090" fmla="val 4015"/>
                <a:gd name="f1091" fmla="val 4003"/>
                <a:gd name="f1092" fmla="val 3990"/>
                <a:gd name="f1093" fmla="val 3976"/>
                <a:gd name="f1094" fmla="val 3961"/>
                <a:gd name="f1095" fmla="val 3947"/>
                <a:gd name="f1096" fmla="val 3934"/>
                <a:gd name="f1097" fmla="val 3910"/>
                <a:gd name="f1098" fmla="val 3900"/>
                <a:gd name="f1099" fmla="val 3888"/>
                <a:gd name="f1100" fmla="val 3879"/>
                <a:gd name="f1101" fmla="val 3870"/>
                <a:gd name="f1102" fmla="val 3852"/>
                <a:gd name="f1103" fmla="val 3844"/>
                <a:gd name="f1104" fmla="val 4756"/>
                <a:gd name="f1105" fmla="val 4771"/>
                <a:gd name="f1106" fmla="val 4742"/>
                <a:gd name="f1107" fmla="val 4728"/>
                <a:gd name="f1108" fmla="val 4711"/>
                <a:gd name="f1109" fmla="val 4695"/>
                <a:gd name="f1110" fmla="val 4678"/>
                <a:gd name="f1111" fmla="val 4660"/>
                <a:gd name="f1112" fmla="val 4641"/>
                <a:gd name="f1113" fmla="val 4617"/>
                <a:gd name="f1114" fmla="val 4593"/>
                <a:gd name="f1115" fmla="val 4582"/>
                <a:gd name="f1116" fmla="val 4571"/>
                <a:gd name="f1117" fmla="val 4560"/>
                <a:gd name="f1118" fmla="val 4550"/>
                <a:gd name="f1119" fmla="val 4541"/>
                <a:gd name="f1120" fmla="val 4530"/>
                <a:gd name="f1121" fmla="val 4521"/>
                <a:gd name="f1122" fmla="val 4512"/>
                <a:gd name="f1123" fmla="val 4504"/>
                <a:gd name="f1124" fmla="val 4495"/>
                <a:gd name="f1125" fmla="val 4487"/>
                <a:gd name="f1126" fmla="val 4479"/>
                <a:gd name="f1127" fmla="val 4472"/>
                <a:gd name="f1128" fmla="val 4465"/>
                <a:gd name="f1129" fmla="val 4458"/>
                <a:gd name="f1130" fmla="val 4452"/>
                <a:gd name="f1131" fmla="val 4447"/>
                <a:gd name="f1132" fmla="val 4442"/>
                <a:gd name="f1133" fmla="val 4437"/>
                <a:gd name="f1134" fmla="val 4434"/>
                <a:gd name="f1135" fmla="val 4430"/>
                <a:gd name="f1136" fmla="val 4427"/>
                <a:gd name="f1137" fmla="val 4424"/>
                <a:gd name="f1138" fmla="val 4421"/>
                <a:gd name="f1139" fmla="val 4419"/>
                <a:gd name="f1140" fmla="val 4418"/>
                <a:gd name="f1141" fmla="val 4420"/>
                <a:gd name="f1142" fmla="val 4423"/>
                <a:gd name="f1143" fmla="val 4425"/>
                <a:gd name="f1144" fmla="val 4428"/>
                <a:gd name="f1145" fmla="val 4431"/>
                <a:gd name="f1146" fmla="val 4435"/>
                <a:gd name="f1147" fmla="val 4439"/>
                <a:gd name="f1148" fmla="val 4444"/>
                <a:gd name="f1149" fmla="val 4449"/>
                <a:gd name="f1150" fmla="val 4455"/>
                <a:gd name="f1151" fmla="val 4462"/>
                <a:gd name="f1152" fmla="val 4469"/>
                <a:gd name="f1153" fmla="val 4476"/>
                <a:gd name="f1154" fmla="val 4484"/>
                <a:gd name="f1155" fmla="val 4492"/>
                <a:gd name="f1156" fmla="val 4502"/>
                <a:gd name="f1157" fmla="val 4511"/>
                <a:gd name="f1158" fmla="val 4520"/>
                <a:gd name="f1159" fmla="val 4529"/>
                <a:gd name="f1160" fmla="val 4540"/>
                <a:gd name="f1161" fmla="val 4561"/>
                <a:gd name="f1162" fmla="val 4573"/>
                <a:gd name="f1163" fmla="val 4584"/>
                <a:gd name="f1164" fmla="val 4595"/>
                <a:gd name="f1165" fmla="val 4607"/>
                <a:gd name="f1166" fmla="val 4620"/>
                <a:gd name="f1167" fmla="val 4632"/>
                <a:gd name="f1168" fmla="val 4645"/>
                <a:gd name="f1169" fmla="val 4659"/>
                <a:gd name="f1170" fmla="val 4676"/>
                <a:gd name="f1171" fmla="val 4692"/>
                <a:gd name="f1172" fmla="val 4707"/>
                <a:gd name="f1173" fmla="val 4722"/>
                <a:gd name="f1174" fmla="val 4736"/>
                <a:gd name="f1175" fmla="val 4748"/>
                <a:gd name="f1176" fmla="val 4761"/>
                <a:gd name="f1177" fmla="val 4772"/>
                <a:gd name="f1178" fmla="val 4753"/>
                <a:gd name="f1179" fmla="val 4743"/>
                <a:gd name="f1180" fmla="val 4733"/>
                <a:gd name="f1181" fmla="val 4710"/>
                <a:gd name="f1182" fmla="val 4698"/>
                <a:gd name="f1183" fmla="val 4686"/>
                <a:gd name="f1184" fmla="val 4672"/>
                <a:gd name="f1185" fmla="val 4624"/>
                <a:gd name="f1186" fmla="val 4579"/>
                <a:gd name="f1187" fmla="val 4565"/>
                <a:gd name="f1188" fmla="val 4553"/>
                <a:gd name="f1189" fmla="val 4542"/>
                <a:gd name="f1190" fmla="val 4531"/>
                <a:gd name="f1191" fmla="val 4523"/>
                <a:gd name="f1192" fmla="val 4516"/>
                <a:gd name="f1193" fmla="val 4507"/>
                <a:gd name="f1194" fmla="val 4503"/>
                <a:gd name="f1195" fmla="val 4501"/>
                <a:gd name="f1196" fmla="val 4518"/>
                <a:gd name="f1197" fmla="val 4525"/>
                <a:gd name="f1198" fmla="val 4535"/>
                <a:gd name="f1199" fmla="val 4545"/>
                <a:gd name="f1200" fmla="val 4556"/>
                <a:gd name="f1201" fmla="val 4568"/>
                <a:gd name="f1202" fmla="val 4581"/>
                <a:gd name="f1203" fmla="val 4594"/>
                <a:gd name="f1204" fmla="val 4608"/>
                <a:gd name="f1205" fmla="val 4639"/>
                <a:gd name="f1206" fmla="val 4657"/>
                <a:gd name="f1207" fmla="val 4669"/>
                <a:gd name="f1208" fmla="val 4681"/>
                <a:gd name="f1209" fmla="val 4694"/>
                <a:gd name="f1210" fmla="val 4706"/>
                <a:gd name="f1211" fmla="val 4718"/>
                <a:gd name="f1212" fmla="val 4732"/>
                <a:gd name="f1213" fmla="val 4744"/>
                <a:gd name="f1214" fmla="val 5225"/>
                <a:gd name="f1215" fmla="val 4913"/>
                <a:gd name="f1216" fmla="val 4914"/>
                <a:gd name="f1217" fmla="val 4916"/>
                <a:gd name="f1218" fmla="val 4920"/>
                <a:gd name="f1219" fmla="val 4925"/>
                <a:gd name="f1220" fmla="val 4931"/>
                <a:gd name="f1221" fmla="val 4939"/>
                <a:gd name="f1222" fmla="val 4949"/>
                <a:gd name="f1223" fmla="val 4959"/>
                <a:gd name="f1224" fmla="val 4969"/>
                <a:gd name="f1225" fmla="val 4980"/>
                <a:gd name="f1226" fmla="val 4993"/>
                <a:gd name="f1227" fmla="val 5006"/>
                <a:gd name="f1228" fmla="val 5019"/>
                <a:gd name="f1229" fmla="val 5034"/>
                <a:gd name="f1230" fmla="val 5049"/>
                <a:gd name="f1231" fmla="val 5066"/>
                <a:gd name="f1232" fmla="val 5082"/>
                <a:gd name="f1233" fmla="val 5099"/>
                <a:gd name="f1234" fmla="val 5115"/>
                <a:gd name="f1235" fmla="val 5130"/>
                <a:gd name="f1236" fmla="val 5146"/>
                <a:gd name="f1237" fmla="val 5161"/>
                <a:gd name="f1238" fmla="val 5176"/>
                <a:gd name="f1239" fmla="val 5189"/>
                <a:gd name="f1240" fmla="val 5203"/>
                <a:gd name="f1241" fmla="val 5187"/>
                <a:gd name="f1242" fmla="val 5171"/>
                <a:gd name="f1243" fmla="val 5153"/>
                <a:gd name="f1244" fmla="val 5135"/>
                <a:gd name="f1245" fmla="val 5116"/>
                <a:gd name="f1246" fmla="val 5096"/>
                <a:gd name="f1247" fmla="val 5075"/>
                <a:gd name="f1248" fmla="val 5054"/>
                <a:gd name="f1249" fmla="val 5029"/>
                <a:gd name="f1250" fmla="val 4995"/>
                <a:gd name="f1251" fmla="val 4984"/>
                <a:gd name="f1252" fmla="val 4973"/>
                <a:gd name="f1253" fmla="val 4963"/>
                <a:gd name="f1254" fmla="val 4953"/>
                <a:gd name="f1255" fmla="val 4943"/>
                <a:gd name="f1256" fmla="val 4934"/>
                <a:gd name="f1257" fmla="val 4917"/>
                <a:gd name="f1258" fmla="val 4909"/>
                <a:gd name="f1259" fmla="val 4900"/>
                <a:gd name="f1260" fmla="val 4893"/>
                <a:gd name="f1261" fmla="val 4886"/>
                <a:gd name="f1262" fmla="val 4879"/>
                <a:gd name="f1263" fmla="val 4873"/>
                <a:gd name="f1264" fmla="val 4866"/>
                <a:gd name="f1265" fmla="val 4861"/>
                <a:gd name="f1266" fmla="val 4856"/>
                <a:gd name="f1267" fmla="val 4852"/>
                <a:gd name="f1268" fmla="val 4848"/>
                <a:gd name="f1269" fmla="val 4845"/>
                <a:gd name="f1270" fmla="val 4842"/>
                <a:gd name="f1271" fmla="val 4840"/>
                <a:gd name="f1272" fmla="val 4837"/>
                <a:gd name="f1273" fmla="val 4835"/>
                <a:gd name="f1274" fmla="val 4834"/>
                <a:gd name="f1275" fmla="val 4860"/>
                <a:gd name="f1276" fmla="val 4865"/>
                <a:gd name="f1277" fmla="val 4872"/>
                <a:gd name="f1278" fmla="val 4878"/>
                <a:gd name="f1279" fmla="val 4884"/>
                <a:gd name="f1280" fmla="val 4891"/>
                <a:gd name="f1281" fmla="val 4898"/>
                <a:gd name="f1282" fmla="val 4905"/>
                <a:gd name="f1283" fmla="val 4922"/>
                <a:gd name="f1284" fmla="val 4930"/>
                <a:gd name="f1285" fmla="val 4958"/>
                <a:gd name="f1286" fmla="val 4967"/>
                <a:gd name="f1287" fmla="val 4977"/>
                <a:gd name="f1288" fmla="val 4988"/>
                <a:gd name="f1289" fmla="val 4999"/>
                <a:gd name="f1290" fmla="val 5009"/>
                <a:gd name="f1291" fmla="val 5021"/>
                <a:gd name="f1292" fmla="val 5032"/>
                <a:gd name="f1293" fmla="val 5044"/>
                <a:gd name="f1294" fmla="val 5055"/>
                <a:gd name="f1295" fmla="val 5068"/>
                <a:gd name="f1296" fmla="val 5079"/>
                <a:gd name="f1297" fmla="val 5090"/>
                <a:gd name="f1298" fmla="val 5101"/>
                <a:gd name="f1299" fmla="val 5111"/>
                <a:gd name="f1300" fmla="val 5120"/>
                <a:gd name="f1301" fmla="val 5129"/>
                <a:gd name="f1302" fmla="val 5139"/>
                <a:gd name="f1303" fmla="val 5148"/>
                <a:gd name="f1304" fmla="val 5156"/>
                <a:gd name="f1305" fmla="val 5163"/>
                <a:gd name="f1306" fmla="val 5172"/>
                <a:gd name="f1307" fmla="val 5178"/>
                <a:gd name="f1308" fmla="val 5185"/>
                <a:gd name="f1309" fmla="val 5191"/>
                <a:gd name="f1310" fmla="val 5200"/>
                <a:gd name="f1311" fmla="val 5208"/>
                <a:gd name="f1312" fmla="val 5215"/>
                <a:gd name="f1313" fmla="val 5220"/>
                <a:gd name="f1314" fmla="val 5224"/>
                <a:gd name="f1315" fmla="val 5227"/>
                <a:gd name="f1316" fmla="val 5229"/>
                <a:gd name="f1317" fmla="val 5228"/>
                <a:gd name="f1318" fmla="val 5150"/>
                <a:gd name="f1319" fmla="val 5149"/>
                <a:gd name="f1320" fmla="val 5145"/>
                <a:gd name="f1321" fmla="val 5142"/>
                <a:gd name="f1322" fmla="val 5134"/>
                <a:gd name="f1323" fmla="val 5128"/>
                <a:gd name="f1324" fmla="val 5112"/>
                <a:gd name="f1325" fmla="val 5102"/>
                <a:gd name="f1326" fmla="val 5091"/>
                <a:gd name="f1327" fmla="val 5067"/>
                <a:gd name="f1328" fmla="val 5052"/>
                <a:gd name="f1329" fmla="val 5037"/>
                <a:gd name="f1330" fmla="val 5024"/>
                <a:gd name="f1331" fmla="val 5010"/>
                <a:gd name="f1332" fmla="val 4998"/>
                <a:gd name="f1333" fmla="val 4987"/>
                <a:gd name="f1334" fmla="val 4975"/>
                <a:gd name="f1335" fmla="val 4965"/>
                <a:gd name="f1336" fmla="val 4956"/>
                <a:gd name="f1337" fmla="val 4947"/>
                <a:gd name="f1338" fmla="val 4940"/>
                <a:gd name="f1339" fmla="val 4929"/>
                <a:gd name="f1340" fmla="val 4924"/>
                <a:gd name="f1341" fmla="val 5330"/>
                <a:gd name="f1342" fmla="val 5329"/>
                <a:gd name="f1343" fmla="val 5328"/>
                <a:gd name="f1344" fmla="val 5399"/>
                <a:gd name="f1345" fmla="val 5402"/>
                <a:gd name="f1346" fmla="val 5406"/>
                <a:gd name="f1347" fmla="val 5409"/>
                <a:gd name="f1348" fmla="val 5414"/>
                <a:gd name="f1349" fmla="val 5419"/>
                <a:gd name="f1350" fmla="val 5425"/>
                <a:gd name="f1351" fmla="val 5432"/>
                <a:gd name="f1352" fmla="val 5439"/>
                <a:gd name="f1353" fmla="val 5446"/>
                <a:gd name="f1354" fmla="val 5454"/>
                <a:gd name="f1355" fmla="val 5463"/>
                <a:gd name="f1356" fmla="val 5472"/>
                <a:gd name="f1357" fmla="val 5481"/>
                <a:gd name="f1358" fmla="val 5490"/>
                <a:gd name="f1359" fmla="val 5500"/>
                <a:gd name="f1360" fmla="val 5510"/>
                <a:gd name="f1361" fmla="val 5520"/>
                <a:gd name="f1362" fmla="val 5529"/>
                <a:gd name="f1363" fmla="val 5541"/>
                <a:gd name="f1364" fmla="val 5553"/>
                <a:gd name="f1365" fmla="val 5539"/>
                <a:gd name="f1366" fmla="val 5524"/>
                <a:gd name="f1367" fmla="val 5511"/>
                <a:gd name="f1368" fmla="val 5498"/>
                <a:gd name="f1369" fmla="val 5486"/>
                <a:gd name="f1370" fmla="val 5475"/>
                <a:gd name="f1371" fmla="val 5464"/>
                <a:gd name="f1372" fmla="val 5455"/>
                <a:gd name="f1373" fmla="val 5438"/>
                <a:gd name="f1374" fmla="val 5426"/>
                <a:gd name="f1375" fmla="val 5421"/>
                <a:gd name="f1376" fmla="val 5418"/>
                <a:gd name="f1377" fmla="val 5415"/>
                <a:gd name="f1378" fmla="val 5413"/>
                <a:gd name="f1379" fmla="val 5411"/>
                <a:gd name="f1380" fmla="val 5652"/>
                <a:gd name="f1381" fmla="val 5732"/>
                <a:gd name="f1382" fmla="val 80"/>
                <a:gd name="f1383" fmla="val 5849"/>
                <a:gd name="f1384" fmla="val 5733"/>
                <a:gd name="f1385" fmla="val 503"/>
                <a:gd name="f1386" fmla="val 513"/>
                <a:gd name="f1387" fmla="val 5734"/>
                <a:gd name="f1388" fmla="val 5736"/>
                <a:gd name="f1389" fmla="val 5738"/>
                <a:gd name="f1390" fmla="val 539"/>
                <a:gd name="f1391" fmla="val 5741"/>
                <a:gd name="f1392" fmla="val 5744"/>
                <a:gd name="f1393" fmla="val 552"/>
                <a:gd name="f1394" fmla="val 5747"/>
                <a:gd name="f1395" fmla="val 557"/>
                <a:gd name="f1396" fmla="val 5751"/>
                <a:gd name="f1397" fmla="val 5756"/>
                <a:gd name="f1398" fmla="val 5760"/>
                <a:gd name="f1399" fmla="val 570"/>
                <a:gd name="f1400" fmla="val 5766"/>
                <a:gd name="f1401" fmla="val 5773"/>
                <a:gd name="f1402" fmla="val 5779"/>
                <a:gd name="f1403" fmla="val 5786"/>
                <a:gd name="f1404" fmla="val 5793"/>
                <a:gd name="f1405" fmla="val 5807"/>
                <a:gd name="f1406" fmla="val 5819"/>
                <a:gd name="f1407" fmla="val 5830"/>
                <a:gd name="f1408" fmla="val 5840"/>
                <a:gd name="f1409" fmla="val 5844"/>
                <a:gd name="f1410" fmla="val 5829"/>
                <a:gd name="f1411" fmla="val 5812"/>
                <a:gd name="f1412" fmla="val 5792"/>
                <a:gd name="f1413" fmla="val 5772"/>
                <a:gd name="f1414" fmla="val 5758"/>
                <a:gd name="f1415" fmla="val 5745"/>
                <a:gd name="f1416" fmla="val 5721"/>
                <a:gd name="f1417" fmla="val 5710"/>
                <a:gd name="f1418" fmla="val 5701"/>
                <a:gd name="f1419" fmla="val 5691"/>
                <a:gd name="f1420" fmla="val 5683"/>
                <a:gd name="f1421" fmla="val 5676"/>
                <a:gd name="f1422" fmla="val 602"/>
                <a:gd name="f1423" fmla="val 5670"/>
                <a:gd name="f1424" fmla="val 591"/>
                <a:gd name="f1425" fmla="val 5665"/>
                <a:gd name="f1426" fmla="val 5660"/>
                <a:gd name="f1427" fmla="val 565"/>
                <a:gd name="f1428" fmla="val 5657"/>
                <a:gd name="f1429" fmla="val 5654"/>
                <a:gd name="f1430" fmla="val 532"/>
                <a:gd name="f1431" fmla="val 5583"/>
                <a:gd name="f1432" fmla="val 6256"/>
                <a:gd name="f1433" fmla="val 529"/>
                <a:gd name="f1434" fmla="val 6257"/>
                <a:gd name="f1435" fmla="val 561"/>
                <a:gd name="f1436" fmla="val 6258"/>
                <a:gd name="f1437" fmla="val 6260"/>
                <a:gd name="f1438" fmla="val 615"/>
                <a:gd name="f1439" fmla="val 6263"/>
                <a:gd name="f1440" fmla="val 6189"/>
                <a:gd name="f1441" fmla="val 6183"/>
                <a:gd name="f1442" fmla="val 6180"/>
                <a:gd name="f1443" fmla="val 6173"/>
                <a:gd name="f1444" fmla="val 6167"/>
                <a:gd name="f1445" fmla="val 6160"/>
                <a:gd name="f1446" fmla="val 603"/>
                <a:gd name="f1447" fmla="val 6154"/>
                <a:gd name="f1448" fmla="val 610"/>
                <a:gd name="f1449" fmla="val 6146"/>
                <a:gd name="f1450" fmla="val 616"/>
                <a:gd name="f1451" fmla="val 6138"/>
                <a:gd name="f1452" fmla="val 621"/>
                <a:gd name="f1453" fmla="val 6130"/>
                <a:gd name="f1454" fmla="val 626"/>
                <a:gd name="f1455" fmla="val 6122"/>
                <a:gd name="f1456" fmla="val 6113"/>
                <a:gd name="f1457" fmla="val 6104"/>
                <a:gd name="f1458" fmla="val 6094"/>
                <a:gd name="f1459" fmla="val 6085"/>
                <a:gd name="f1460" fmla="val 6075"/>
                <a:gd name="f1461" fmla="val 6064"/>
                <a:gd name="f1462" fmla="val 6053"/>
                <a:gd name="f1463" fmla="val 6043"/>
                <a:gd name="f1464" fmla="val 6026"/>
                <a:gd name="f1465" fmla="val 6012"/>
                <a:gd name="f1466" fmla="val 5998"/>
                <a:gd name="f1467" fmla="val 5984"/>
                <a:gd name="f1468" fmla="val 5972"/>
                <a:gd name="f1469" fmla="val 5961"/>
                <a:gd name="f1470" fmla="val 5949"/>
                <a:gd name="f1471" fmla="val 5939"/>
                <a:gd name="f1472" fmla="val 5932"/>
                <a:gd name="f1473" fmla="val 5925"/>
                <a:gd name="f1474" fmla="val 5919"/>
                <a:gd name="f1475" fmla="val 5913"/>
                <a:gd name="f1476" fmla="val 5910"/>
                <a:gd name="f1477" fmla="val 5907"/>
                <a:gd name="f1478" fmla="val 543"/>
                <a:gd name="f1479" fmla="val 5906"/>
                <a:gd name="f1480" fmla="val 5905"/>
                <a:gd name="f1481" fmla="val 518"/>
                <a:gd name="f1482" fmla="val 508"/>
                <a:gd name="f1483" fmla="val 498"/>
                <a:gd name="f1484" fmla="val 5909"/>
                <a:gd name="f1485" fmla="val 5912"/>
                <a:gd name="f1486" fmla="val 471"/>
                <a:gd name="f1487" fmla="val 5915"/>
                <a:gd name="f1488" fmla="val 462"/>
                <a:gd name="f1489" fmla="val 5923"/>
                <a:gd name="f1490" fmla="val 446"/>
                <a:gd name="f1491" fmla="val 5928"/>
                <a:gd name="f1492" fmla="val 439"/>
                <a:gd name="f1493" fmla="val 5933"/>
                <a:gd name="f1494" fmla="val 5938"/>
                <a:gd name="f1495" fmla="val 424"/>
                <a:gd name="f1496" fmla="val 5944"/>
                <a:gd name="f1497" fmla="val 5951"/>
                <a:gd name="f1498" fmla="val 411"/>
                <a:gd name="f1499" fmla="val 5959"/>
                <a:gd name="f1500" fmla="val 5967"/>
                <a:gd name="f1501" fmla="val 399"/>
                <a:gd name="f1502" fmla="val 5975"/>
                <a:gd name="f1503" fmla="val 393"/>
                <a:gd name="f1504" fmla="val 5994"/>
                <a:gd name="f1505" fmla="val 6014"/>
                <a:gd name="f1506" fmla="val 374"/>
                <a:gd name="f1507" fmla="val 6036"/>
                <a:gd name="f1508" fmla="val 6060"/>
                <a:gd name="f1509" fmla="val 6086"/>
                <a:gd name="f1510" fmla="val 6114"/>
                <a:gd name="f1511" fmla="val 6144"/>
                <a:gd name="f1512" fmla="val 351"/>
                <a:gd name="f1513" fmla="val 6175"/>
                <a:gd name="f1514" fmla="val 342"/>
                <a:gd name="f1515" fmla="val 6174"/>
                <a:gd name="f1516" fmla="val 6171"/>
                <a:gd name="f1517" fmla="val 306"/>
                <a:gd name="f1518" fmla="val 6168"/>
                <a:gd name="f1519" fmla="val 6165"/>
                <a:gd name="f1520" fmla="val 6161"/>
                <a:gd name="f1521" fmla="val 278"/>
                <a:gd name="f1522" fmla="val 6156"/>
                <a:gd name="f1523" fmla="val 6150"/>
                <a:gd name="f1524" fmla="val 6143"/>
                <a:gd name="f1525" fmla="val 6135"/>
                <a:gd name="f1526" fmla="val 6127"/>
                <a:gd name="f1527" fmla="val 6118"/>
                <a:gd name="f1528" fmla="val 6108"/>
                <a:gd name="f1529" fmla="val 6097"/>
                <a:gd name="f1530" fmla="val 6073"/>
                <a:gd name="f1531" fmla="val 6056"/>
                <a:gd name="f1532" fmla="val 6041"/>
                <a:gd name="f1533" fmla="val 240"/>
                <a:gd name="f1534" fmla="val 6025"/>
                <a:gd name="f1535" fmla="val 6010"/>
                <a:gd name="f1536" fmla="val 5996"/>
                <a:gd name="f1537" fmla="val 5982"/>
                <a:gd name="f1538" fmla="val 257"/>
                <a:gd name="f1539" fmla="val 5969"/>
                <a:gd name="f1540" fmla="val 5957"/>
                <a:gd name="f1541" fmla="val 218"/>
                <a:gd name="f1542" fmla="val 5953"/>
                <a:gd name="f1543" fmla="val 208"/>
                <a:gd name="f1544" fmla="val 5970"/>
                <a:gd name="f1545" fmla="val 200"/>
                <a:gd name="f1546" fmla="val 5987"/>
                <a:gd name="f1547" fmla="val 6005"/>
                <a:gd name="f1548" fmla="val 6024"/>
                <a:gd name="f1549" fmla="val 6044"/>
                <a:gd name="f1550" fmla="val 6063"/>
                <a:gd name="f1551" fmla="val 6106"/>
                <a:gd name="f1552" fmla="val 6125"/>
                <a:gd name="f1553" fmla="val 189"/>
                <a:gd name="f1554" fmla="val 203"/>
                <a:gd name="f1555" fmla="val 6202"/>
                <a:gd name="f1556" fmla="val 6213"/>
                <a:gd name="f1557" fmla="val 6223"/>
                <a:gd name="f1558" fmla="val 6232"/>
                <a:gd name="f1559" fmla="val 6239"/>
                <a:gd name="f1560" fmla="val 6245"/>
                <a:gd name="f1561" fmla="val 6249"/>
                <a:gd name="f1562" fmla="val 6254"/>
                <a:gd name="f1563" fmla="val 6255"/>
                <a:gd name="f1564" fmla="val 339"/>
                <a:gd name="f1565" fmla="val 486"/>
                <a:gd name="f1566" fmla="val 6152"/>
                <a:gd name="f1567" fmla="val 6131"/>
                <a:gd name="f1568" fmla="val 409"/>
                <a:gd name="f1569" fmla="val 6111"/>
                <a:gd name="f1570" fmla="val 6092"/>
                <a:gd name="f1571" fmla="val 6076"/>
                <a:gd name="f1572" fmla="val 416"/>
                <a:gd name="f1573" fmla="val 420"/>
                <a:gd name="f1574" fmla="val 6046"/>
                <a:gd name="f1575" fmla="val 425"/>
                <a:gd name="f1576" fmla="val 6034"/>
                <a:gd name="f1577" fmla="val 6022"/>
                <a:gd name="f1578" fmla="val 438"/>
                <a:gd name="f1579" fmla="val 6013"/>
                <a:gd name="f1580" fmla="val 5999"/>
                <a:gd name="f1581" fmla="val 474"/>
                <a:gd name="f1582" fmla="val 5989"/>
                <a:gd name="f1583" fmla="val 5986"/>
                <a:gd name="f1584" fmla="val 5988"/>
                <a:gd name="f1585" fmla="val 527"/>
                <a:gd name="f1586" fmla="val 5990"/>
                <a:gd name="f1587" fmla="val 534"/>
                <a:gd name="f1588" fmla="val 5993"/>
                <a:gd name="f1589" fmla="val 6000"/>
                <a:gd name="f1590" fmla="val 6015"/>
                <a:gd name="f1591" fmla="val 6020"/>
                <a:gd name="f1592" fmla="val 6040"/>
                <a:gd name="f1593" fmla="val 6047"/>
                <a:gd name="f1594" fmla="val 586"/>
                <a:gd name="f1595" fmla="val 6055"/>
                <a:gd name="f1596" fmla="val 6083"/>
                <a:gd name="f1597" fmla="val 6100"/>
                <a:gd name="f1598" fmla="val 6110"/>
                <a:gd name="f1599" fmla="val 6126"/>
                <a:gd name="f1600" fmla="val 6133"/>
                <a:gd name="f1601" fmla="val 6140"/>
                <a:gd name="f1602" fmla="val 558"/>
                <a:gd name="f1603" fmla="val 533"/>
                <a:gd name="f1604" fmla="val 6164"/>
                <a:gd name="f1605" fmla="val 526"/>
                <a:gd name="f1606" fmla="val 519"/>
                <a:gd name="f1607" fmla="val 6170"/>
                <a:gd name="f1608" fmla="val 6172"/>
                <a:gd name="f1609" fmla="val 506"/>
                <a:gd name="f1610" fmla="val 499"/>
                <a:gd name="f1611" fmla="val 493"/>
                <a:gd name="f1612" fmla="val 6469"/>
                <a:gd name="f1613" fmla="val 6387"/>
                <a:gd name="f1614" fmla="val 6427"/>
                <a:gd name="f1615" fmla="val 6426"/>
                <a:gd name="f1616" fmla="val 6416"/>
                <a:gd name="f1617" fmla="val 6406"/>
                <a:gd name="f1618" fmla="val 6401"/>
                <a:gd name="f1619" fmla="val 6397"/>
                <a:gd name="f1620" fmla="val 6393"/>
                <a:gd name="f1621" fmla="val 6389"/>
                <a:gd name="f1622" fmla="val 6383"/>
                <a:gd name="f1623" fmla="val 6379"/>
                <a:gd name="f1624" fmla="val 6376"/>
                <a:gd name="f1625" fmla="val 6375"/>
                <a:gd name="f1626" fmla="val 6384"/>
                <a:gd name="f1627" fmla="val 6390"/>
                <a:gd name="f1628" fmla="val 6394"/>
                <a:gd name="f1629" fmla="val 6398"/>
                <a:gd name="f1630" fmla="val 6403"/>
                <a:gd name="f1631" fmla="val 6407"/>
                <a:gd name="f1632" fmla="val 6417"/>
                <a:gd name="f1633" fmla="val 6428"/>
                <a:gd name="f1634" fmla="val 6439"/>
                <a:gd name="f1635" fmla="val 6449"/>
                <a:gd name="f1636" fmla="val 6454"/>
                <a:gd name="f1637" fmla="val 6458"/>
                <a:gd name="f1638" fmla="val 6462"/>
                <a:gd name="f1639" fmla="val 6465"/>
                <a:gd name="f1640" fmla="val 6472"/>
                <a:gd name="f1641" fmla="val 6476"/>
                <a:gd name="f1642" fmla="val 6480"/>
                <a:gd name="f1643" fmla="val 6444"/>
                <a:gd name="f1644" fmla="val 6438"/>
                <a:gd name="f1645" fmla="val 6433"/>
                <a:gd name="f1646" fmla="val 6604"/>
                <a:gd name="f1647" fmla="val 6603"/>
                <a:gd name="f1648" fmla="val 6602"/>
                <a:gd name="f1649" fmla="val 6601"/>
                <a:gd name="f1650" fmla="val 6673"/>
                <a:gd name="f1651" fmla="val 6678"/>
                <a:gd name="f1652" fmla="val 6679"/>
                <a:gd name="f1653" fmla="val 6684"/>
                <a:gd name="f1654" fmla="val 6690"/>
                <a:gd name="f1655" fmla="val 6695"/>
                <a:gd name="f1656" fmla="val 6703"/>
                <a:gd name="f1657" fmla="val 6710"/>
                <a:gd name="f1658" fmla="val 6717"/>
                <a:gd name="f1659" fmla="val 6725"/>
                <a:gd name="f1660" fmla="val 6734"/>
                <a:gd name="f1661" fmla="val 6745"/>
                <a:gd name="f1662" fmla="val 6756"/>
                <a:gd name="f1663" fmla="val 6767"/>
                <a:gd name="f1664" fmla="val 6779"/>
                <a:gd name="f1665" fmla="val 6790"/>
                <a:gd name="f1666" fmla="val 6802"/>
                <a:gd name="f1667" fmla="val 6815"/>
                <a:gd name="f1668" fmla="val 6828"/>
                <a:gd name="f1669" fmla="val 6842"/>
                <a:gd name="f1670" fmla="val 6857"/>
                <a:gd name="f1671" fmla="val 6870"/>
                <a:gd name="f1672" fmla="val 6883"/>
                <a:gd name="f1673" fmla="val 6896"/>
                <a:gd name="f1674" fmla="val 6908"/>
                <a:gd name="f1675" fmla="val 6919"/>
                <a:gd name="f1676" fmla="val 6930"/>
                <a:gd name="f1677" fmla="val 6937"/>
                <a:gd name="f1678" fmla="val 6943"/>
                <a:gd name="f1679" fmla="val 6949"/>
                <a:gd name="f1680" fmla="val 6954"/>
                <a:gd name="f1681" fmla="val 6959"/>
                <a:gd name="f1682" fmla="val 6965"/>
                <a:gd name="f1683" fmla="val 6969"/>
                <a:gd name="f1684" fmla="val 6972"/>
                <a:gd name="f1685" fmla="val 6976"/>
                <a:gd name="f1686" fmla="val 6978"/>
                <a:gd name="f1687" fmla="val 6981"/>
                <a:gd name="f1688" fmla="val 6983"/>
                <a:gd name="f1689" fmla="val 6985"/>
                <a:gd name="f1690" fmla="val 6986"/>
                <a:gd name="f1691" fmla="val 6905"/>
                <a:gd name="f1692" fmla="val 6904"/>
                <a:gd name="f1693" fmla="val 6903"/>
                <a:gd name="f1694" fmla="val 6901"/>
                <a:gd name="f1695" fmla="val 6898"/>
                <a:gd name="f1696" fmla="val 6895"/>
                <a:gd name="f1697" fmla="val 6890"/>
                <a:gd name="f1698" fmla="val 6884"/>
                <a:gd name="f1699" fmla="val 6878"/>
                <a:gd name="f1700" fmla="val 6872"/>
                <a:gd name="f1701" fmla="val 6864"/>
                <a:gd name="f1702" fmla="val 6856"/>
                <a:gd name="f1703" fmla="val 6846"/>
                <a:gd name="f1704" fmla="val 6836"/>
                <a:gd name="f1705" fmla="val 6825"/>
                <a:gd name="f1706" fmla="val 6814"/>
                <a:gd name="f1707" fmla="val 6801"/>
                <a:gd name="f1708" fmla="val 6791"/>
                <a:gd name="f1709" fmla="val 6782"/>
                <a:gd name="f1710" fmla="val 6772"/>
                <a:gd name="f1711" fmla="val 6764"/>
                <a:gd name="f1712" fmla="val 6748"/>
                <a:gd name="f1713" fmla="val 6740"/>
                <a:gd name="f1714" fmla="val 6732"/>
                <a:gd name="f1715" fmla="val 6719"/>
                <a:gd name="f1716" fmla="val 6713"/>
                <a:gd name="f1717" fmla="val 6707"/>
                <a:gd name="f1718" fmla="val 6698"/>
                <a:gd name="f1719" fmla="val 6694"/>
                <a:gd name="f1720" fmla="val 6691"/>
                <a:gd name="f1721" fmla="val 6689"/>
                <a:gd name="f1722" fmla="val 6687"/>
                <a:gd name="f1723" fmla="val 6686"/>
                <a:gd name="f1724" fmla="val 7137"/>
                <a:gd name="f1725" fmla="val 7217"/>
                <a:gd name="f1726" fmla="val 7333"/>
                <a:gd name="f1727" fmla="val 7218"/>
                <a:gd name="f1728" fmla="val 7219"/>
                <a:gd name="f1729" fmla="val 7220"/>
                <a:gd name="f1730" fmla="val 7223"/>
                <a:gd name="f1731" fmla="val 7226"/>
                <a:gd name="f1732" fmla="val 7229"/>
                <a:gd name="f1733" fmla="val 7233"/>
                <a:gd name="f1734" fmla="val 7237"/>
                <a:gd name="f1735" fmla="val 7241"/>
                <a:gd name="f1736" fmla="val 7246"/>
                <a:gd name="f1737" fmla="val 7251"/>
                <a:gd name="f1738" fmla="val 7257"/>
                <a:gd name="f1739" fmla="val 7264"/>
                <a:gd name="f1740" fmla="val 7271"/>
                <a:gd name="f1741" fmla="val 7278"/>
                <a:gd name="f1742" fmla="val 7291"/>
                <a:gd name="f1743" fmla="val 7304"/>
                <a:gd name="f1744" fmla="val 7315"/>
                <a:gd name="f1745" fmla="val 7325"/>
                <a:gd name="f1746" fmla="val 7329"/>
                <a:gd name="f1747" fmla="val 7314"/>
                <a:gd name="f1748" fmla="val 7296"/>
                <a:gd name="f1749" fmla="val 7243"/>
                <a:gd name="f1750" fmla="val 7230"/>
                <a:gd name="f1751" fmla="val 7206"/>
                <a:gd name="f1752" fmla="val 7196"/>
                <a:gd name="f1753" fmla="val 7185"/>
                <a:gd name="f1754" fmla="val 7176"/>
                <a:gd name="f1755" fmla="val 7168"/>
                <a:gd name="f1756" fmla="val 7161"/>
                <a:gd name="f1757" fmla="val 7155"/>
                <a:gd name="f1758" fmla="val 7149"/>
                <a:gd name="f1759" fmla="val 7145"/>
                <a:gd name="f1760" fmla="val 7141"/>
                <a:gd name="f1761" fmla="val 7139"/>
                <a:gd name="f1762" fmla="val 7138"/>
                <a:gd name="f1763" fmla="val 7068"/>
                <a:gd name="f1764" fmla="val 7366"/>
                <a:gd name="f1765" fmla="val 7455"/>
                <a:gd name="f1766" fmla="val 7553"/>
                <a:gd name="f1767" fmla="val 453"/>
                <a:gd name="f1768" fmla="val 7560"/>
                <a:gd name="f1769" fmla="val 7568"/>
                <a:gd name="f1770" fmla="val 7575"/>
                <a:gd name="f1771" fmla="val 7582"/>
                <a:gd name="f1772" fmla="val 545"/>
                <a:gd name="f1773" fmla="val 7584"/>
                <a:gd name="f1774" fmla="val 7589"/>
                <a:gd name="f1775" fmla="val 7595"/>
                <a:gd name="f1776" fmla="val 507"/>
                <a:gd name="f1777" fmla="val 7604"/>
                <a:gd name="f1778" fmla="val 7613"/>
                <a:gd name="f1779" fmla="val 451"/>
                <a:gd name="f1780" fmla="val 7701"/>
                <a:gd name="f1781" fmla="val 7788"/>
                <a:gd name="f1782" fmla="val 7665"/>
                <a:gd name="f1783" fmla="val 7654"/>
                <a:gd name="f1784" fmla="val 537"/>
                <a:gd name="f1785" fmla="val 7644"/>
                <a:gd name="f1786" fmla="val 7632"/>
                <a:gd name="f1787" fmla="val 590"/>
                <a:gd name="f1788" fmla="val 7623"/>
                <a:gd name="f1789" fmla="val 655"/>
                <a:gd name="f1790" fmla="val 672"/>
                <a:gd name="f1791" fmla="val 7587"/>
                <a:gd name="f1792" fmla="val 688"/>
                <a:gd name="f1793" fmla="val 7578"/>
                <a:gd name="f1794" fmla="val 704"/>
                <a:gd name="f1795" fmla="val 7569"/>
                <a:gd name="f1796" fmla="val 719"/>
                <a:gd name="f1797" fmla="val 7559"/>
                <a:gd name="f1798" fmla="val 733"/>
                <a:gd name="f1799" fmla="val 7550"/>
                <a:gd name="f1800" fmla="val 746"/>
                <a:gd name="f1801" fmla="val 7541"/>
                <a:gd name="f1802" fmla="val 759"/>
                <a:gd name="f1803" fmla="val 7532"/>
                <a:gd name="f1804" fmla="val 770"/>
                <a:gd name="f1805" fmla="val 7521"/>
                <a:gd name="f1806" fmla="val 780"/>
                <a:gd name="f1807" fmla="val 7512"/>
                <a:gd name="f1808" fmla="val 790"/>
                <a:gd name="f1809" fmla="val 7500"/>
                <a:gd name="f1810" fmla="val 7487"/>
                <a:gd name="f1811" fmla="val 809"/>
                <a:gd name="f1812" fmla="val 7474"/>
                <a:gd name="f1813" fmla="val 817"/>
                <a:gd name="f1814" fmla="val 7462"/>
                <a:gd name="f1815" fmla="val 825"/>
                <a:gd name="f1816" fmla="val 7450"/>
                <a:gd name="f1817" fmla="val 831"/>
                <a:gd name="f1818" fmla="val 7437"/>
                <a:gd name="f1819" fmla="val 835"/>
                <a:gd name="f1820" fmla="val 7424"/>
                <a:gd name="f1821" fmla="val 839"/>
                <a:gd name="f1822" fmla="val 7412"/>
                <a:gd name="f1823" fmla="val 7391"/>
                <a:gd name="f1824" fmla="val 773"/>
                <a:gd name="f1825" fmla="val 7409"/>
                <a:gd name="f1826" fmla="val 766"/>
                <a:gd name="f1827" fmla="val 7428"/>
                <a:gd name="f1828" fmla="val 758"/>
                <a:gd name="f1829" fmla="val 7445"/>
                <a:gd name="f1830" fmla="val 7463"/>
                <a:gd name="f1831" fmla="val 7473"/>
                <a:gd name="f1832" fmla="val 725"/>
                <a:gd name="f1833" fmla="val 7482"/>
                <a:gd name="f1834" fmla="val 714"/>
                <a:gd name="f1835" fmla="val 7493"/>
                <a:gd name="f1836" fmla="val 7501"/>
                <a:gd name="f1837" fmla="val 693"/>
                <a:gd name="f1838" fmla="val 7509"/>
                <a:gd name="f1839" fmla="val 682"/>
                <a:gd name="f1840" fmla="val 7517"/>
                <a:gd name="f1841" fmla="val 669"/>
                <a:gd name="f1842" fmla="val 7525"/>
                <a:gd name="f1843" fmla="val 656"/>
                <a:gd name="f1844" fmla="val 7531"/>
                <a:gd name="f1845" fmla="val 7536"/>
                <a:gd name="f1846" fmla="val 7538"/>
                <a:gd name="f1847" fmla="val 7898"/>
                <a:gd name="f1848" fmla="val 7896"/>
                <a:gd name="f1849" fmla="val 7890"/>
                <a:gd name="f1850" fmla="val 7885"/>
                <a:gd name="f1851" fmla="val 7880"/>
                <a:gd name="f1852" fmla="val 7875"/>
                <a:gd name="f1853" fmla="val 7871"/>
                <a:gd name="f1854" fmla="val 7866"/>
                <a:gd name="f1855" fmla="val 7862"/>
                <a:gd name="f1856" fmla="val 7857"/>
                <a:gd name="f1857" fmla="val 7854"/>
                <a:gd name="f1858" fmla="val 7851"/>
                <a:gd name="f1859" fmla="val 7848"/>
                <a:gd name="f1860" fmla="val 7846"/>
                <a:gd name="f1861" fmla="val 7844"/>
                <a:gd name="f1862" fmla="val 7843"/>
                <a:gd name="f1863" fmla="val 7845"/>
                <a:gd name="f1864" fmla="val 7849"/>
                <a:gd name="f1865" fmla="val 7858"/>
                <a:gd name="f1866" fmla="val 7863"/>
                <a:gd name="f1867" fmla="val 7867"/>
                <a:gd name="f1868" fmla="val 540"/>
                <a:gd name="f1869" fmla="val 7872"/>
                <a:gd name="f1870" fmla="val 536"/>
                <a:gd name="f1871" fmla="val 7876"/>
                <a:gd name="f1872" fmla="val 7881"/>
                <a:gd name="f1873" fmla="val 7887"/>
                <a:gd name="f1874" fmla="val 7892"/>
                <a:gd name="f1875" fmla="val 7899"/>
                <a:gd name="f1876" fmla="val 7905"/>
                <a:gd name="f1877" fmla="val 7910"/>
                <a:gd name="f1878" fmla="val 7915"/>
                <a:gd name="f1879" fmla="val 7920"/>
                <a:gd name="f1880" fmla="val 7925"/>
                <a:gd name="f1881" fmla="val 7929"/>
                <a:gd name="f1882" fmla="val 7933"/>
                <a:gd name="f1883" fmla="val 7938"/>
                <a:gd name="f1884" fmla="val 7942"/>
                <a:gd name="f1885" fmla="val 7945"/>
                <a:gd name="f1886" fmla="val 7947"/>
                <a:gd name="f1887" fmla="val 7949"/>
                <a:gd name="f1888" fmla="val 7951"/>
                <a:gd name="f1889" fmla="val 7952"/>
                <a:gd name="f1890" fmla="val 7909"/>
                <a:gd name="f1891" fmla="val 7904"/>
                <a:gd name="f1892" fmla="+- 0 0 0"/>
                <a:gd name="f1893" fmla="*/ f4 1 7953"/>
                <a:gd name="f1894" fmla="*/ f5 1 842"/>
                <a:gd name="f1895" fmla="*/ f1892 f0 1"/>
                <a:gd name="f1896" fmla="*/ 0 f1893 1"/>
                <a:gd name="f1897" fmla="*/ 0 f1894 1"/>
                <a:gd name="f1898" fmla="*/ f1895 1 f3"/>
                <a:gd name="f1899" fmla="+- f1898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</a:cxnLst>
              <a:rect l="l" t="t" r="r" b="b"/>
              <a:pathLst>
                <a:path w="7953" h="842">
                  <a:moveTo>
                    <a:pt x="f9" y="f10"/>
                  </a:moveTo>
                  <a:lnTo>
                    <a:pt x="f9" y="f11"/>
                  </a:lnTo>
                  <a:lnTo>
                    <a:pt x="f12" y="f11"/>
                  </a:lnTo>
                  <a:lnTo>
                    <a:pt x="f12" y="f13"/>
                  </a:lnTo>
                  <a:lnTo>
                    <a:pt x="f14" y="f13"/>
                  </a:lnTo>
                  <a:lnTo>
                    <a:pt x="f14" y="f15"/>
                  </a:lnTo>
                  <a:lnTo>
                    <a:pt x="f6" y="f15"/>
                  </a:lnTo>
                  <a:lnTo>
                    <a:pt x="f6" y="f16"/>
                  </a:lnTo>
                  <a:lnTo>
                    <a:pt x="f17" y="f16"/>
                  </a:lnTo>
                  <a:lnTo>
                    <a:pt x="f17" y="f18"/>
                  </a:lnTo>
                  <a:lnTo>
                    <a:pt x="f12" y="f18"/>
                  </a:lnTo>
                  <a:lnTo>
                    <a:pt x="f12" y="f10"/>
                  </a:lnTo>
                  <a:lnTo>
                    <a:pt x="f9" y="f10"/>
                  </a:lnTo>
                  <a:close/>
                  <a:moveTo>
                    <a:pt x="f19" y="f20"/>
                  </a:moveTo>
                  <a:lnTo>
                    <a:pt x="f21" y="f20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26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1"/>
                  </a:lnTo>
                  <a:lnTo>
                    <a:pt x="f33" y="f34"/>
                  </a:lnTo>
                  <a:lnTo>
                    <a:pt x="f35" y="f36"/>
                  </a:lnTo>
                  <a:lnTo>
                    <a:pt x="f37" y="f38"/>
                  </a:lnTo>
                  <a:lnTo>
                    <a:pt x="f39" y="f40"/>
                  </a:lnTo>
                  <a:lnTo>
                    <a:pt x="f41" y="f20"/>
                  </a:lnTo>
                  <a:lnTo>
                    <a:pt x="f42" y="f20"/>
                  </a:lnTo>
                  <a:lnTo>
                    <a:pt x="f43" y="f44"/>
                  </a:lnTo>
                  <a:lnTo>
                    <a:pt x="f45" y="f15"/>
                  </a:lnTo>
                  <a:lnTo>
                    <a:pt x="f41" y="f15"/>
                  </a:lnTo>
                  <a:lnTo>
                    <a:pt x="f43" y="f46"/>
                  </a:lnTo>
                  <a:lnTo>
                    <a:pt x="f47" y="f48"/>
                  </a:lnTo>
                  <a:lnTo>
                    <a:pt x="f49" y="f50"/>
                  </a:lnTo>
                  <a:lnTo>
                    <a:pt x="f51" y="f52"/>
                  </a:lnTo>
                  <a:lnTo>
                    <a:pt x="f53" y="f54"/>
                  </a:lnTo>
                  <a:lnTo>
                    <a:pt x="f55" y="f54"/>
                  </a:lnTo>
                  <a:lnTo>
                    <a:pt x="f56" y="f57"/>
                  </a:lnTo>
                  <a:lnTo>
                    <a:pt x="f26" y="f58"/>
                  </a:lnTo>
                  <a:lnTo>
                    <a:pt x="f59" y="f60"/>
                  </a:lnTo>
                  <a:lnTo>
                    <a:pt x="f61" y="f46"/>
                  </a:lnTo>
                  <a:lnTo>
                    <a:pt x="f62" y="f15"/>
                  </a:lnTo>
                  <a:lnTo>
                    <a:pt x="f63" y="f15"/>
                  </a:lnTo>
                  <a:lnTo>
                    <a:pt x="f64" y="f65"/>
                  </a:lnTo>
                  <a:lnTo>
                    <a:pt x="f19" y="f20"/>
                  </a:lnTo>
                  <a:close/>
                  <a:moveTo>
                    <a:pt x="f66" y="f67"/>
                  </a:moveTo>
                  <a:lnTo>
                    <a:pt x="f66" y="f68"/>
                  </a:lnTo>
                  <a:lnTo>
                    <a:pt x="f66" y="f69"/>
                  </a:lnTo>
                  <a:lnTo>
                    <a:pt x="f70" y="f71"/>
                  </a:lnTo>
                  <a:lnTo>
                    <a:pt x="f72" y="f73"/>
                  </a:lnTo>
                  <a:lnTo>
                    <a:pt x="f74" y="f20"/>
                  </a:lnTo>
                  <a:lnTo>
                    <a:pt x="f75" y="f20"/>
                  </a:lnTo>
                  <a:lnTo>
                    <a:pt x="f76" y="f77"/>
                  </a:lnTo>
                  <a:lnTo>
                    <a:pt x="f78" y="f77"/>
                  </a:lnTo>
                  <a:lnTo>
                    <a:pt x="f79" y="f80"/>
                  </a:lnTo>
                  <a:lnTo>
                    <a:pt x="f81" y="f82"/>
                  </a:lnTo>
                  <a:lnTo>
                    <a:pt x="f83" y="f84"/>
                  </a:lnTo>
                  <a:lnTo>
                    <a:pt x="f85" y="f86"/>
                  </a:lnTo>
                  <a:lnTo>
                    <a:pt x="f87" y="f88"/>
                  </a:lnTo>
                  <a:lnTo>
                    <a:pt x="f89" y="f90"/>
                  </a:lnTo>
                  <a:lnTo>
                    <a:pt x="f91" y="f92"/>
                  </a:lnTo>
                  <a:lnTo>
                    <a:pt x="f93" y="f94"/>
                  </a:lnTo>
                  <a:lnTo>
                    <a:pt x="f95" y="f96"/>
                  </a:lnTo>
                  <a:lnTo>
                    <a:pt x="f97" y="f98"/>
                  </a:lnTo>
                  <a:lnTo>
                    <a:pt x="f99" y="f100"/>
                  </a:lnTo>
                  <a:lnTo>
                    <a:pt x="f101" y="f102"/>
                  </a:lnTo>
                  <a:lnTo>
                    <a:pt x="f103" y="f104"/>
                  </a:lnTo>
                  <a:lnTo>
                    <a:pt x="f105" y="f106"/>
                  </a:lnTo>
                  <a:lnTo>
                    <a:pt x="f107" y="f108"/>
                  </a:lnTo>
                  <a:lnTo>
                    <a:pt x="f109" y="f108"/>
                  </a:lnTo>
                  <a:lnTo>
                    <a:pt x="f110" y="f106"/>
                  </a:lnTo>
                  <a:lnTo>
                    <a:pt x="f111" y="f112"/>
                  </a:lnTo>
                  <a:lnTo>
                    <a:pt x="f113" y="f114"/>
                  </a:lnTo>
                  <a:lnTo>
                    <a:pt x="f115" y="f116"/>
                  </a:lnTo>
                  <a:lnTo>
                    <a:pt x="f117" y="f98"/>
                  </a:lnTo>
                  <a:lnTo>
                    <a:pt x="f118" y="f119"/>
                  </a:lnTo>
                  <a:lnTo>
                    <a:pt x="f120" y="f121"/>
                  </a:lnTo>
                  <a:lnTo>
                    <a:pt x="f122" y="f123"/>
                  </a:lnTo>
                  <a:lnTo>
                    <a:pt x="f124" y="f125"/>
                  </a:lnTo>
                  <a:lnTo>
                    <a:pt x="f126" y="f127"/>
                  </a:lnTo>
                  <a:lnTo>
                    <a:pt x="f128" y="f129"/>
                  </a:lnTo>
                  <a:lnTo>
                    <a:pt x="f130" y="f131"/>
                  </a:lnTo>
                  <a:lnTo>
                    <a:pt x="f132" y="f133"/>
                  </a:lnTo>
                  <a:lnTo>
                    <a:pt x="f134" y="f135"/>
                  </a:lnTo>
                  <a:lnTo>
                    <a:pt x="f136" y="f137"/>
                  </a:lnTo>
                  <a:lnTo>
                    <a:pt x="f138" y="f139"/>
                  </a:lnTo>
                  <a:lnTo>
                    <a:pt x="f140" y="f141"/>
                  </a:lnTo>
                  <a:lnTo>
                    <a:pt x="f142" y="f31"/>
                  </a:lnTo>
                  <a:lnTo>
                    <a:pt x="f143" y="f144"/>
                  </a:lnTo>
                  <a:lnTo>
                    <a:pt x="f145" y="f146"/>
                  </a:lnTo>
                  <a:lnTo>
                    <a:pt x="f143" y="f147"/>
                  </a:lnTo>
                  <a:lnTo>
                    <a:pt x="f142" y="f148"/>
                  </a:lnTo>
                  <a:lnTo>
                    <a:pt x="f149" y="f150"/>
                  </a:lnTo>
                  <a:lnTo>
                    <a:pt x="f151" y="f152"/>
                  </a:lnTo>
                  <a:lnTo>
                    <a:pt x="f153" y="f154"/>
                  </a:lnTo>
                  <a:lnTo>
                    <a:pt x="f155" y="f156"/>
                  </a:lnTo>
                  <a:lnTo>
                    <a:pt x="f157" y="f48"/>
                  </a:lnTo>
                  <a:lnTo>
                    <a:pt x="f158" y="f159"/>
                  </a:lnTo>
                  <a:lnTo>
                    <a:pt x="f160" y="f161"/>
                  </a:lnTo>
                  <a:lnTo>
                    <a:pt x="f162" y="f163"/>
                  </a:lnTo>
                  <a:lnTo>
                    <a:pt x="f132" y="f164"/>
                  </a:lnTo>
                  <a:lnTo>
                    <a:pt x="f165" y="f13"/>
                  </a:lnTo>
                  <a:lnTo>
                    <a:pt x="f166" y="f167"/>
                  </a:lnTo>
                  <a:lnTo>
                    <a:pt x="f168" y="f169"/>
                  </a:lnTo>
                  <a:lnTo>
                    <a:pt x="f170" y="f30"/>
                  </a:lnTo>
                  <a:lnTo>
                    <a:pt x="f171" y="f33"/>
                  </a:lnTo>
                  <a:lnTo>
                    <a:pt x="f172" y="f173"/>
                  </a:lnTo>
                  <a:lnTo>
                    <a:pt x="f174" y="f49"/>
                  </a:lnTo>
                  <a:lnTo>
                    <a:pt x="f175" y="f176"/>
                  </a:lnTo>
                  <a:lnTo>
                    <a:pt x="f177" y="f178"/>
                  </a:lnTo>
                  <a:lnTo>
                    <a:pt x="f179" y="f180"/>
                  </a:lnTo>
                  <a:lnTo>
                    <a:pt x="f181" y="f182"/>
                  </a:lnTo>
                  <a:lnTo>
                    <a:pt x="f183" y="f184"/>
                  </a:lnTo>
                  <a:lnTo>
                    <a:pt x="f185" y="f186"/>
                  </a:lnTo>
                  <a:lnTo>
                    <a:pt x="f105" y="f184"/>
                  </a:lnTo>
                  <a:lnTo>
                    <a:pt x="f103" y="f43"/>
                  </a:lnTo>
                  <a:lnTo>
                    <a:pt x="f187" y="f188"/>
                  </a:lnTo>
                  <a:lnTo>
                    <a:pt x="f189" y="f190"/>
                  </a:lnTo>
                  <a:lnTo>
                    <a:pt x="f191" y="f192"/>
                  </a:lnTo>
                  <a:lnTo>
                    <a:pt x="f193" y="f15"/>
                  </a:lnTo>
                  <a:lnTo>
                    <a:pt x="f194" y="f195"/>
                  </a:lnTo>
                  <a:lnTo>
                    <a:pt x="f196" y="f197"/>
                  </a:lnTo>
                  <a:lnTo>
                    <a:pt x="f198" y="f35"/>
                  </a:lnTo>
                  <a:lnTo>
                    <a:pt x="f199" y="f200"/>
                  </a:lnTo>
                  <a:lnTo>
                    <a:pt x="f87" y="f33"/>
                  </a:lnTo>
                  <a:lnTo>
                    <a:pt x="f201" y="f202"/>
                  </a:lnTo>
                  <a:lnTo>
                    <a:pt x="f203" y="f204"/>
                  </a:lnTo>
                  <a:lnTo>
                    <a:pt x="f205" y="f206"/>
                  </a:lnTo>
                  <a:lnTo>
                    <a:pt x="f207" y="f208"/>
                  </a:lnTo>
                  <a:lnTo>
                    <a:pt x="f209" y="f210"/>
                  </a:lnTo>
                  <a:lnTo>
                    <a:pt x="f209" y="f67"/>
                  </a:lnTo>
                  <a:lnTo>
                    <a:pt x="f66" y="f67"/>
                  </a:lnTo>
                  <a:close/>
                  <a:moveTo>
                    <a:pt x="f209" y="f211"/>
                  </a:moveTo>
                  <a:lnTo>
                    <a:pt x="f209" y="f212"/>
                  </a:lnTo>
                  <a:lnTo>
                    <a:pt x="f209" y="f213"/>
                  </a:lnTo>
                  <a:lnTo>
                    <a:pt x="f214" y="f215"/>
                  </a:lnTo>
                  <a:lnTo>
                    <a:pt x="f207" y="f21"/>
                  </a:lnTo>
                  <a:lnTo>
                    <a:pt x="f81" y="f216"/>
                  </a:lnTo>
                  <a:lnTo>
                    <a:pt x="f217" y="f218"/>
                  </a:lnTo>
                  <a:lnTo>
                    <a:pt x="f219" y="f220"/>
                  </a:lnTo>
                  <a:lnTo>
                    <a:pt x="f221" y="f46"/>
                  </a:lnTo>
                  <a:lnTo>
                    <a:pt x="f222" y="f223"/>
                  </a:lnTo>
                  <a:lnTo>
                    <a:pt x="f224" y="f225"/>
                  </a:lnTo>
                  <a:lnTo>
                    <a:pt x="f226" y="f227"/>
                  </a:lnTo>
                  <a:lnTo>
                    <a:pt x="f194" y="f228"/>
                  </a:lnTo>
                  <a:lnTo>
                    <a:pt x="f229" y="f230"/>
                  </a:lnTo>
                  <a:lnTo>
                    <a:pt x="f231" y="f26"/>
                  </a:lnTo>
                  <a:lnTo>
                    <a:pt x="f232" y="f233"/>
                  </a:lnTo>
                  <a:lnTo>
                    <a:pt x="f234" y="f235"/>
                  </a:lnTo>
                  <a:lnTo>
                    <a:pt x="f236" y="f235"/>
                  </a:lnTo>
                  <a:lnTo>
                    <a:pt x="f237" y="f235"/>
                  </a:lnTo>
                  <a:lnTo>
                    <a:pt x="f238" y="f239"/>
                  </a:lnTo>
                  <a:lnTo>
                    <a:pt x="f240" y="f210"/>
                  </a:lnTo>
                  <a:lnTo>
                    <a:pt x="f241" y="f242"/>
                  </a:lnTo>
                  <a:lnTo>
                    <a:pt x="f243" y="f59"/>
                  </a:lnTo>
                  <a:lnTo>
                    <a:pt x="f244" y="f22"/>
                  </a:lnTo>
                  <a:lnTo>
                    <a:pt x="f177" y="f245"/>
                  </a:lnTo>
                  <a:lnTo>
                    <a:pt x="f175" y="f46"/>
                  </a:lnTo>
                  <a:lnTo>
                    <a:pt x="f174" y="f246"/>
                  </a:lnTo>
                  <a:lnTo>
                    <a:pt x="f247" y="f248"/>
                  </a:lnTo>
                  <a:lnTo>
                    <a:pt x="f249" y="f250"/>
                  </a:lnTo>
                  <a:lnTo>
                    <a:pt x="f251" y="f215"/>
                  </a:lnTo>
                  <a:lnTo>
                    <a:pt x="f252" y="f253"/>
                  </a:lnTo>
                  <a:lnTo>
                    <a:pt x="f254" y="f255"/>
                  </a:lnTo>
                  <a:lnTo>
                    <a:pt x="f256" y="f257"/>
                  </a:lnTo>
                  <a:lnTo>
                    <a:pt x="f256" y="f258"/>
                  </a:lnTo>
                  <a:lnTo>
                    <a:pt x="f256" y="f259"/>
                  </a:lnTo>
                  <a:lnTo>
                    <a:pt x="f254" y="f260"/>
                  </a:lnTo>
                  <a:lnTo>
                    <a:pt x="f252" y="f2"/>
                  </a:lnTo>
                  <a:lnTo>
                    <a:pt x="f124" y="f261"/>
                  </a:lnTo>
                  <a:lnTo>
                    <a:pt x="f262" y="f263"/>
                  </a:lnTo>
                  <a:lnTo>
                    <a:pt x="f264" y="f27"/>
                  </a:lnTo>
                  <a:lnTo>
                    <a:pt x="f265" y="f266"/>
                  </a:lnTo>
                  <a:lnTo>
                    <a:pt x="f267" y="f268"/>
                  </a:lnTo>
                  <a:lnTo>
                    <a:pt x="f269" y="f270"/>
                  </a:lnTo>
                  <a:lnTo>
                    <a:pt x="f271" y="f272"/>
                  </a:lnTo>
                  <a:lnTo>
                    <a:pt x="f273" y="f274"/>
                  </a:lnTo>
                  <a:lnTo>
                    <a:pt x="f275" y="f80"/>
                  </a:lnTo>
                  <a:lnTo>
                    <a:pt x="f276" y="f277"/>
                  </a:lnTo>
                  <a:lnTo>
                    <a:pt x="f278" y="f279"/>
                  </a:lnTo>
                  <a:lnTo>
                    <a:pt x="f280" y="f281"/>
                  </a:lnTo>
                  <a:lnTo>
                    <a:pt x="f282" y="f283"/>
                  </a:lnTo>
                  <a:lnTo>
                    <a:pt x="f284" y="f281"/>
                  </a:lnTo>
                  <a:lnTo>
                    <a:pt x="f285" y="f82"/>
                  </a:lnTo>
                  <a:lnTo>
                    <a:pt x="f286" y="f287"/>
                  </a:lnTo>
                  <a:lnTo>
                    <a:pt x="f288" y="f277"/>
                  </a:lnTo>
                  <a:lnTo>
                    <a:pt x="f289" y="f290"/>
                  </a:lnTo>
                  <a:lnTo>
                    <a:pt x="f291" y="f133"/>
                  </a:lnTo>
                  <a:lnTo>
                    <a:pt x="f93" y="f292"/>
                  </a:lnTo>
                  <a:lnTo>
                    <a:pt x="f293" y="f294"/>
                  </a:lnTo>
                  <a:lnTo>
                    <a:pt x="f295" y="f10"/>
                  </a:lnTo>
                  <a:lnTo>
                    <a:pt x="f296" y="f297"/>
                  </a:lnTo>
                  <a:lnTo>
                    <a:pt x="f298" y="f137"/>
                  </a:lnTo>
                  <a:lnTo>
                    <a:pt x="f299" y="f38"/>
                  </a:lnTo>
                  <a:lnTo>
                    <a:pt x="f203" y="f300"/>
                  </a:lnTo>
                  <a:lnTo>
                    <a:pt x="f301" y="f36"/>
                  </a:lnTo>
                  <a:lnTo>
                    <a:pt x="f81" y="f302"/>
                  </a:lnTo>
                  <a:lnTo>
                    <a:pt x="f207" y="f11"/>
                  </a:lnTo>
                  <a:lnTo>
                    <a:pt x="f303" y="f304"/>
                  </a:lnTo>
                  <a:lnTo>
                    <a:pt x="f79" y="f305"/>
                  </a:lnTo>
                  <a:lnTo>
                    <a:pt x="f209" y="f306"/>
                  </a:lnTo>
                  <a:lnTo>
                    <a:pt x="f209" y="f211"/>
                  </a:lnTo>
                  <a:close/>
                  <a:moveTo>
                    <a:pt x="f307" y="f308"/>
                  </a:moveTo>
                  <a:lnTo>
                    <a:pt x="f309" y="f310"/>
                  </a:lnTo>
                  <a:lnTo>
                    <a:pt x="f311" y="f312"/>
                  </a:lnTo>
                  <a:lnTo>
                    <a:pt x="f313" y="f253"/>
                  </a:lnTo>
                  <a:lnTo>
                    <a:pt x="f314" y="f215"/>
                  </a:lnTo>
                  <a:lnTo>
                    <a:pt x="f315" y="f250"/>
                  </a:lnTo>
                  <a:lnTo>
                    <a:pt x="f316" y="f248"/>
                  </a:lnTo>
                  <a:lnTo>
                    <a:pt x="f317" y="f246"/>
                  </a:lnTo>
                  <a:lnTo>
                    <a:pt x="f318" y="f46"/>
                  </a:lnTo>
                  <a:lnTo>
                    <a:pt x="f319" y="f223"/>
                  </a:lnTo>
                  <a:lnTo>
                    <a:pt x="f320" y="f225"/>
                  </a:lnTo>
                  <a:lnTo>
                    <a:pt x="f321" y="f227"/>
                  </a:lnTo>
                  <a:lnTo>
                    <a:pt x="f322" y="f228"/>
                  </a:lnTo>
                  <a:lnTo>
                    <a:pt x="f323" y="f230"/>
                  </a:lnTo>
                  <a:lnTo>
                    <a:pt x="f324" y="f210"/>
                  </a:lnTo>
                  <a:lnTo>
                    <a:pt x="f325" y="f239"/>
                  </a:lnTo>
                  <a:lnTo>
                    <a:pt x="f326" y="f327"/>
                  </a:lnTo>
                  <a:lnTo>
                    <a:pt x="f328" y="f327"/>
                  </a:lnTo>
                  <a:lnTo>
                    <a:pt x="f329" y="f327"/>
                  </a:lnTo>
                  <a:lnTo>
                    <a:pt x="f330" y="f233"/>
                  </a:lnTo>
                  <a:lnTo>
                    <a:pt x="f331" y="f167"/>
                  </a:lnTo>
                  <a:lnTo>
                    <a:pt x="f332" y="f210"/>
                  </a:lnTo>
                  <a:lnTo>
                    <a:pt x="f333" y="f230"/>
                  </a:lnTo>
                  <a:lnTo>
                    <a:pt x="f334" y="f13"/>
                  </a:lnTo>
                  <a:lnTo>
                    <a:pt x="f335" y="f59"/>
                  </a:lnTo>
                  <a:lnTo>
                    <a:pt x="f336" y="f337"/>
                  </a:lnTo>
                  <a:lnTo>
                    <a:pt x="f338" y="f339"/>
                  </a:lnTo>
                  <a:lnTo>
                    <a:pt x="f340" y="f49"/>
                  </a:lnTo>
                  <a:lnTo>
                    <a:pt x="f341" y="f342"/>
                  </a:lnTo>
                  <a:lnTo>
                    <a:pt x="f343" y="f47"/>
                  </a:lnTo>
                  <a:lnTo>
                    <a:pt x="f344" y="f345"/>
                  </a:lnTo>
                  <a:lnTo>
                    <a:pt x="f346" y="f190"/>
                  </a:lnTo>
                  <a:lnTo>
                    <a:pt x="f347" y="f188"/>
                  </a:lnTo>
                  <a:lnTo>
                    <a:pt x="f348" y="f43"/>
                  </a:lnTo>
                  <a:lnTo>
                    <a:pt x="f349" y="f184"/>
                  </a:lnTo>
                  <a:lnTo>
                    <a:pt x="f350" y="f43"/>
                  </a:lnTo>
                  <a:lnTo>
                    <a:pt x="f323" y="f190"/>
                  </a:lnTo>
                  <a:lnTo>
                    <a:pt x="f351" y="f192"/>
                  </a:lnTo>
                  <a:lnTo>
                    <a:pt x="f352" y="f15"/>
                  </a:lnTo>
                  <a:lnTo>
                    <a:pt x="f353" y="f354"/>
                  </a:lnTo>
                  <a:lnTo>
                    <a:pt x="f355" y="f356"/>
                  </a:lnTo>
                  <a:lnTo>
                    <a:pt x="f357" y="f358"/>
                  </a:lnTo>
                  <a:lnTo>
                    <a:pt x="f359" y="f360"/>
                  </a:lnTo>
                  <a:lnTo>
                    <a:pt x="f361" y="f362"/>
                  </a:lnTo>
                  <a:lnTo>
                    <a:pt x="f315" y="f51"/>
                  </a:lnTo>
                  <a:lnTo>
                    <a:pt x="f363" y="f364"/>
                  </a:lnTo>
                  <a:lnTo>
                    <a:pt x="f365" y="f53"/>
                  </a:lnTo>
                  <a:lnTo>
                    <a:pt x="f366" y="f367"/>
                  </a:lnTo>
                  <a:lnTo>
                    <a:pt x="f368" y="f369"/>
                  </a:lnTo>
                  <a:lnTo>
                    <a:pt x="f370" y="f371"/>
                  </a:lnTo>
                  <a:lnTo>
                    <a:pt x="f372" y="f373"/>
                  </a:lnTo>
                  <a:lnTo>
                    <a:pt x="f374" y="f337"/>
                  </a:lnTo>
                  <a:lnTo>
                    <a:pt x="f375" y="f163"/>
                  </a:lnTo>
                  <a:lnTo>
                    <a:pt x="f376" y="f377"/>
                  </a:lnTo>
                  <a:lnTo>
                    <a:pt x="f378" y="f379"/>
                  </a:lnTo>
                  <a:lnTo>
                    <a:pt x="f380" y="f381"/>
                  </a:lnTo>
                  <a:lnTo>
                    <a:pt x="f382" y="f383"/>
                  </a:lnTo>
                  <a:lnTo>
                    <a:pt x="f384" y="f50"/>
                  </a:lnTo>
                  <a:lnTo>
                    <a:pt x="f385" y="f58"/>
                  </a:lnTo>
                  <a:lnTo>
                    <a:pt x="f386" y="f215"/>
                  </a:lnTo>
                  <a:lnTo>
                    <a:pt x="f387" y="f388"/>
                  </a:lnTo>
                  <a:lnTo>
                    <a:pt x="f389" y="f312"/>
                  </a:lnTo>
                  <a:lnTo>
                    <a:pt x="f390" y="f391"/>
                  </a:lnTo>
                  <a:lnTo>
                    <a:pt x="f389" y="f63"/>
                  </a:lnTo>
                  <a:lnTo>
                    <a:pt x="f387" y="f306"/>
                  </a:lnTo>
                  <a:lnTo>
                    <a:pt x="f385" y="f392"/>
                  </a:lnTo>
                  <a:lnTo>
                    <a:pt x="f393" y="f9"/>
                  </a:lnTo>
                  <a:lnTo>
                    <a:pt x="f380" y="f394"/>
                  </a:lnTo>
                  <a:lnTo>
                    <a:pt x="f395" y="f38"/>
                  </a:lnTo>
                  <a:lnTo>
                    <a:pt x="f376" y="f268"/>
                  </a:lnTo>
                  <a:lnTo>
                    <a:pt x="f396" y="f397"/>
                  </a:lnTo>
                  <a:lnTo>
                    <a:pt x="f398" y="f399"/>
                  </a:lnTo>
                  <a:lnTo>
                    <a:pt x="f400" y="f292"/>
                  </a:lnTo>
                  <a:lnTo>
                    <a:pt x="f401" y="f80"/>
                  </a:lnTo>
                  <a:lnTo>
                    <a:pt x="f402" y="f287"/>
                  </a:lnTo>
                  <a:lnTo>
                    <a:pt x="f403" y="f404"/>
                  </a:lnTo>
                  <a:lnTo>
                    <a:pt x="f405" y="f406"/>
                  </a:lnTo>
                  <a:lnTo>
                    <a:pt x="f311" y="f407"/>
                  </a:lnTo>
                  <a:lnTo>
                    <a:pt x="f408" y="f409"/>
                  </a:lnTo>
                  <a:lnTo>
                    <a:pt x="f410" y="f411"/>
                  </a:lnTo>
                  <a:lnTo>
                    <a:pt x="f317" y="f412"/>
                  </a:lnTo>
                  <a:lnTo>
                    <a:pt x="f318" y="f94"/>
                  </a:lnTo>
                  <a:lnTo>
                    <a:pt x="f413" y="f414"/>
                  </a:lnTo>
                  <a:lnTo>
                    <a:pt x="f415" y="f416"/>
                  </a:lnTo>
                  <a:lnTo>
                    <a:pt x="f417" y="f116"/>
                  </a:lnTo>
                  <a:lnTo>
                    <a:pt x="f418" y="f419"/>
                  </a:lnTo>
                  <a:lnTo>
                    <a:pt x="f420" y="f112"/>
                  </a:lnTo>
                  <a:lnTo>
                    <a:pt x="f421" y="f422"/>
                  </a:lnTo>
                  <a:lnTo>
                    <a:pt x="f423" y="f106"/>
                  </a:lnTo>
                  <a:lnTo>
                    <a:pt x="f424" y="f108"/>
                  </a:lnTo>
                  <a:lnTo>
                    <a:pt x="f425" y="f108"/>
                  </a:lnTo>
                  <a:lnTo>
                    <a:pt x="f426" y="f108"/>
                  </a:lnTo>
                  <a:lnTo>
                    <a:pt x="f427" y="f106"/>
                  </a:lnTo>
                  <a:lnTo>
                    <a:pt x="f428" y="f104"/>
                  </a:lnTo>
                  <a:lnTo>
                    <a:pt x="f429" y="f102"/>
                  </a:lnTo>
                  <a:lnTo>
                    <a:pt x="f430" y="f419"/>
                  </a:lnTo>
                  <a:lnTo>
                    <a:pt x="f431" y="f20"/>
                  </a:lnTo>
                  <a:lnTo>
                    <a:pt x="f432" y="f433"/>
                  </a:lnTo>
                  <a:lnTo>
                    <a:pt x="f434" y="f435"/>
                  </a:lnTo>
                  <a:lnTo>
                    <a:pt x="f436" y="f437"/>
                  </a:lnTo>
                  <a:lnTo>
                    <a:pt x="f438" y="f439"/>
                  </a:lnTo>
                  <a:lnTo>
                    <a:pt x="f440" y="f441"/>
                  </a:lnTo>
                  <a:lnTo>
                    <a:pt x="f442" y="f443"/>
                  </a:lnTo>
                  <a:lnTo>
                    <a:pt x="f444" y="f86"/>
                  </a:lnTo>
                  <a:lnTo>
                    <a:pt x="f445" y="f446"/>
                  </a:lnTo>
                  <a:lnTo>
                    <a:pt x="f447" y="f283"/>
                  </a:lnTo>
                  <a:lnTo>
                    <a:pt x="f448" y="f449"/>
                  </a:lnTo>
                  <a:lnTo>
                    <a:pt x="f450" y="f451"/>
                  </a:lnTo>
                  <a:lnTo>
                    <a:pt x="f452" y="f453"/>
                  </a:lnTo>
                  <a:lnTo>
                    <a:pt x="f454" y="f69"/>
                  </a:lnTo>
                  <a:lnTo>
                    <a:pt x="f455" y="f139"/>
                  </a:lnTo>
                  <a:lnTo>
                    <a:pt x="f456" y="f457"/>
                  </a:lnTo>
                  <a:lnTo>
                    <a:pt x="f458" y="f459"/>
                  </a:lnTo>
                  <a:lnTo>
                    <a:pt x="f460" y="f461"/>
                  </a:lnTo>
                  <a:lnTo>
                    <a:pt x="f460" y="f462"/>
                  </a:lnTo>
                  <a:lnTo>
                    <a:pt x="f460" y="f463"/>
                  </a:lnTo>
                  <a:lnTo>
                    <a:pt x="f464" y="f258"/>
                  </a:lnTo>
                  <a:lnTo>
                    <a:pt x="f458" y="f391"/>
                  </a:lnTo>
                  <a:lnTo>
                    <a:pt x="f307" y="f308"/>
                  </a:lnTo>
                  <a:close/>
                  <a:moveTo>
                    <a:pt x="f309" y="f465"/>
                  </a:moveTo>
                  <a:lnTo>
                    <a:pt x="f466" y="f465"/>
                  </a:lnTo>
                  <a:lnTo>
                    <a:pt x="f466" y="f467"/>
                  </a:lnTo>
                  <a:lnTo>
                    <a:pt x="f468" y="f11"/>
                  </a:lnTo>
                  <a:lnTo>
                    <a:pt x="f438" y="f457"/>
                  </a:lnTo>
                  <a:lnTo>
                    <a:pt x="f333" y="f36"/>
                  </a:lnTo>
                  <a:lnTo>
                    <a:pt x="f469" y="f470"/>
                  </a:lnTo>
                  <a:lnTo>
                    <a:pt x="f436" y="f471"/>
                  </a:lnTo>
                  <a:lnTo>
                    <a:pt x="f472" y="f473"/>
                  </a:lnTo>
                  <a:lnTo>
                    <a:pt x="f474" y="f397"/>
                  </a:lnTo>
                  <a:lnTo>
                    <a:pt x="f475" y="f272"/>
                  </a:lnTo>
                  <a:lnTo>
                    <a:pt x="f476" y="f274"/>
                  </a:lnTo>
                  <a:lnTo>
                    <a:pt x="f477" y="f290"/>
                  </a:lnTo>
                  <a:lnTo>
                    <a:pt x="f478" y="f479"/>
                  </a:lnTo>
                  <a:lnTo>
                    <a:pt x="f428" y="f283"/>
                  </a:lnTo>
                  <a:lnTo>
                    <a:pt x="f480" y="f481"/>
                  </a:lnTo>
                  <a:lnTo>
                    <a:pt x="f482" y="f483"/>
                  </a:lnTo>
                  <a:lnTo>
                    <a:pt x="f484" y="f485"/>
                  </a:lnTo>
                  <a:lnTo>
                    <a:pt x="f486" y="f483"/>
                  </a:lnTo>
                  <a:lnTo>
                    <a:pt x="f487" y="f481"/>
                  </a:lnTo>
                  <a:lnTo>
                    <a:pt x="f488" y="f283"/>
                  </a:lnTo>
                  <a:lnTo>
                    <a:pt x="f489" y="f479"/>
                  </a:lnTo>
                  <a:lnTo>
                    <a:pt x="f490" y="f290"/>
                  </a:lnTo>
                  <a:lnTo>
                    <a:pt x="f491" y="f71"/>
                  </a:lnTo>
                  <a:lnTo>
                    <a:pt x="f492" y="f294"/>
                  </a:lnTo>
                  <a:lnTo>
                    <a:pt x="f493" y="f270"/>
                  </a:lnTo>
                  <a:lnTo>
                    <a:pt x="f494" y="f495"/>
                  </a:lnTo>
                  <a:lnTo>
                    <a:pt x="f361" y="f25"/>
                  </a:lnTo>
                  <a:lnTo>
                    <a:pt x="f496" y="f497"/>
                  </a:lnTo>
                  <a:lnTo>
                    <a:pt x="f498" y="f499"/>
                  </a:lnTo>
                  <a:lnTo>
                    <a:pt x="f314" y="f457"/>
                  </a:lnTo>
                  <a:lnTo>
                    <a:pt x="f363" y="f500"/>
                  </a:lnTo>
                  <a:lnTo>
                    <a:pt x="f501" y="f467"/>
                  </a:lnTo>
                  <a:lnTo>
                    <a:pt x="f309" y="f465"/>
                  </a:lnTo>
                  <a:close/>
                  <a:moveTo>
                    <a:pt x="f502" y="f15"/>
                  </a:moveTo>
                  <a:lnTo>
                    <a:pt x="f502" y="f503"/>
                  </a:lnTo>
                  <a:lnTo>
                    <a:pt x="f502" y="f504"/>
                  </a:lnTo>
                  <a:lnTo>
                    <a:pt x="f505" y="f506"/>
                  </a:lnTo>
                  <a:lnTo>
                    <a:pt x="f507" y="f508"/>
                  </a:lnTo>
                  <a:lnTo>
                    <a:pt x="f509" y="f20"/>
                  </a:lnTo>
                  <a:lnTo>
                    <a:pt x="f510" y="f20"/>
                  </a:lnTo>
                  <a:lnTo>
                    <a:pt x="f511" y="f512"/>
                  </a:lnTo>
                  <a:lnTo>
                    <a:pt x="f513" y="f512"/>
                  </a:lnTo>
                  <a:lnTo>
                    <a:pt x="f514" y="f77"/>
                  </a:lnTo>
                  <a:lnTo>
                    <a:pt x="f515" y="f80"/>
                  </a:lnTo>
                  <a:lnTo>
                    <a:pt x="f516" y="f279"/>
                  </a:lnTo>
                  <a:lnTo>
                    <a:pt x="f517" y="f485"/>
                  </a:lnTo>
                  <a:lnTo>
                    <a:pt x="f518" y="f86"/>
                  </a:lnTo>
                  <a:lnTo>
                    <a:pt x="f519" y="f88"/>
                  </a:lnTo>
                  <a:lnTo>
                    <a:pt x="f520" y="f90"/>
                  </a:lnTo>
                  <a:lnTo>
                    <a:pt x="f521" y="f412"/>
                  </a:lnTo>
                  <a:lnTo>
                    <a:pt x="f522" y="f121"/>
                  </a:lnTo>
                  <a:lnTo>
                    <a:pt x="f523" y="f119"/>
                  </a:lnTo>
                  <a:lnTo>
                    <a:pt x="f524" y="f20"/>
                  </a:lnTo>
                  <a:lnTo>
                    <a:pt x="f525" y="f419"/>
                  </a:lnTo>
                  <a:lnTo>
                    <a:pt x="f526" y="f112"/>
                  </a:lnTo>
                  <a:lnTo>
                    <a:pt x="f527" y="f422"/>
                  </a:lnTo>
                  <a:lnTo>
                    <a:pt x="f528" y="f108"/>
                  </a:lnTo>
                  <a:lnTo>
                    <a:pt x="f529" y="f108"/>
                  </a:lnTo>
                  <a:lnTo>
                    <a:pt x="f530" y="f106"/>
                  </a:lnTo>
                  <a:lnTo>
                    <a:pt x="f531" y="f104"/>
                  </a:lnTo>
                  <a:lnTo>
                    <a:pt x="f531" y="f133"/>
                  </a:lnTo>
                  <a:lnTo>
                    <a:pt x="f532" y="f506"/>
                  </a:lnTo>
                  <a:lnTo>
                    <a:pt x="f533" y="f80"/>
                  </a:lnTo>
                  <a:lnTo>
                    <a:pt x="f534" y="f506"/>
                  </a:lnTo>
                  <a:lnTo>
                    <a:pt x="f535" y="f133"/>
                  </a:lnTo>
                  <a:lnTo>
                    <a:pt x="f536" y="f71"/>
                  </a:lnTo>
                  <a:lnTo>
                    <a:pt x="f537" y="f451"/>
                  </a:lnTo>
                  <a:lnTo>
                    <a:pt x="f538" y="f539"/>
                  </a:lnTo>
                  <a:lnTo>
                    <a:pt x="f521" y="f270"/>
                  </a:lnTo>
                  <a:lnTo>
                    <a:pt x="f540" y="f495"/>
                  </a:lnTo>
                  <a:lnTo>
                    <a:pt x="f541" y="f25"/>
                  </a:lnTo>
                  <a:lnTo>
                    <a:pt x="f518" y="f497"/>
                  </a:lnTo>
                  <a:lnTo>
                    <a:pt x="f542" y="f36"/>
                  </a:lnTo>
                  <a:lnTo>
                    <a:pt x="f543" y="f302"/>
                  </a:lnTo>
                  <a:lnTo>
                    <a:pt x="f544" y="f11"/>
                  </a:lnTo>
                  <a:lnTo>
                    <a:pt x="f545" y="f546"/>
                  </a:lnTo>
                  <a:lnTo>
                    <a:pt x="f547" y="f306"/>
                  </a:lnTo>
                  <a:lnTo>
                    <a:pt x="f548" y="f549"/>
                  </a:lnTo>
                  <a:lnTo>
                    <a:pt x="f550" y="f551"/>
                  </a:lnTo>
                  <a:lnTo>
                    <a:pt x="f550" y="f15"/>
                  </a:lnTo>
                  <a:lnTo>
                    <a:pt x="f502" y="f15"/>
                  </a:lnTo>
                  <a:close/>
                  <a:moveTo>
                    <a:pt x="f552" y="f15"/>
                  </a:moveTo>
                  <a:lnTo>
                    <a:pt x="f553" y="f15"/>
                  </a:lnTo>
                  <a:lnTo>
                    <a:pt x="f553" y="f20"/>
                  </a:lnTo>
                  <a:lnTo>
                    <a:pt x="f552" y="f20"/>
                  </a:lnTo>
                  <a:lnTo>
                    <a:pt x="f552" y="f15"/>
                  </a:lnTo>
                  <a:close/>
                  <a:moveTo>
                    <a:pt x="f554" y="f555"/>
                  </a:moveTo>
                  <a:lnTo>
                    <a:pt x="f556" y="f555"/>
                  </a:lnTo>
                  <a:lnTo>
                    <a:pt x="f557" y="f558"/>
                  </a:lnTo>
                  <a:lnTo>
                    <a:pt x="f559" y="f560"/>
                  </a:lnTo>
                  <a:lnTo>
                    <a:pt x="f561" y="f562"/>
                  </a:lnTo>
                  <a:lnTo>
                    <a:pt x="f563" y="f564"/>
                  </a:lnTo>
                  <a:lnTo>
                    <a:pt x="f565" y="f566"/>
                  </a:lnTo>
                  <a:lnTo>
                    <a:pt x="f567" y="f568"/>
                  </a:lnTo>
                  <a:lnTo>
                    <a:pt x="f569" y="f570"/>
                  </a:lnTo>
                  <a:lnTo>
                    <a:pt x="f571" y="f572"/>
                  </a:lnTo>
                  <a:lnTo>
                    <a:pt x="f573" y="f574"/>
                  </a:lnTo>
                  <a:lnTo>
                    <a:pt x="f575" y="f576"/>
                  </a:lnTo>
                  <a:lnTo>
                    <a:pt x="f573" y="f577"/>
                  </a:lnTo>
                  <a:lnTo>
                    <a:pt x="f571" y="f578"/>
                  </a:lnTo>
                  <a:lnTo>
                    <a:pt x="f569" y="f579"/>
                  </a:lnTo>
                  <a:lnTo>
                    <a:pt x="f580" y="f581"/>
                  </a:lnTo>
                  <a:lnTo>
                    <a:pt x="f565" y="f582"/>
                  </a:lnTo>
                  <a:lnTo>
                    <a:pt x="f563" y="f583"/>
                  </a:lnTo>
                  <a:lnTo>
                    <a:pt x="f584" y="f585"/>
                  </a:lnTo>
                  <a:lnTo>
                    <a:pt x="f586" y="f587"/>
                  </a:lnTo>
                  <a:lnTo>
                    <a:pt x="f588" y="f589"/>
                  </a:lnTo>
                  <a:lnTo>
                    <a:pt x="f590" y="f6"/>
                  </a:lnTo>
                  <a:lnTo>
                    <a:pt x="f591" y="f589"/>
                  </a:lnTo>
                  <a:lnTo>
                    <a:pt x="f592" y="f587"/>
                  </a:lnTo>
                  <a:lnTo>
                    <a:pt x="f593" y="f585"/>
                  </a:lnTo>
                  <a:lnTo>
                    <a:pt x="f594" y="f583"/>
                  </a:lnTo>
                  <a:lnTo>
                    <a:pt x="f595" y="f582"/>
                  </a:lnTo>
                  <a:lnTo>
                    <a:pt x="f596" y="f597"/>
                  </a:lnTo>
                  <a:lnTo>
                    <a:pt x="f598" y="f579"/>
                  </a:lnTo>
                  <a:lnTo>
                    <a:pt x="f599" y="f600"/>
                  </a:lnTo>
                  <a:lnTo>
                    <a:pt x="f601" y="f577"/>
                  </a:lnTo>
                  <a:lnTo>
                    <a:pt x="f602" y="f576"/>
                  </a:lnTo>
                  <a:lnTo>
                    <a:pt x="f601" y="f574"/>
                  </a:lnTo>
                  <a:lnTo>
                    <a:pt x="f599" y="f572"/>
                  </a:lnTo>
                  <a:lnTo>
                    <a:pt x="f598" y="f570"/>
                  </a:lnTo>
                  <a:lnTo>
                    <a:pt x="f596" y="f568"/>
                  </a:lnTo>
                  <a:lnTo>
                    <a:pt x="f595" y="f566"/>
                  </a:lnTo>
                  <a:lnTo>
                    <a:pt x="f594" y="f564"/>
                  </a:lnTo>
                  <a:lnTo>
                    <a:pt x="f593" y="f562"/>
                  </a:lnTo>
                  <a:lnTo>
                    <a:pt x="f592" y="f560"/>
                  </a:lnTo>
                  <a:lnTo>
                    <a:pt x="f603" y="f604"/>
                  </a:lnTo>
                  <a:lnTo>
                    <a:pt x="f591" y="f558"/>
                  </a:lnTo>
                  <a:lnTo>
                    <a:pt x="f605" y="f558"/>
                  </a:lnTo>
                  <a:lnTo>
                    <a:pt x="f554" y="f555"/>
                  </a:lnTo>
                  <a:close/>
                  <a:moveTo>
                    <a:pt x="f606" y="f308"/>
                  </a:moveTo>
                  <a:lnTo>
                    <a:pt x="f607" y="f310"/>
                  </a:lnTo>
                  <a:lnTo>
                    <a:pt x="f608" y="f312"/>
                  </a:lnTo>
                  <a:lnTo>
                    <a:pt x="f609" y="f253"/>
                  </a:lnTo>
                  <a:lnTo>
                    <a:pt x="f610" y="f215"/>
                  </a:lnTo>
                  <a:lnTo>
                    <a:pt x="f611" y="f250"/>
                  </a:lnTo>
                  <a:lnTo>
                    <a:pt x="f612" y="f248"/>
                  </a:lnTo>
                  <a:lnTo>
                    <a:pt x="f613" y="f246"/>
                  </a:lnTo>
                  <a:lnTo>
                    <a:pt x="f614" y="f46"/>
                  </a:lnTo>
                  <a:lnTo>
                    <a:pt x="f615" y="f223"/>
                  </a:lnTo>
                  <a:lnTo>
                    <a:pt x="f616" y="f225"/>
                  </a:lnTo>
                  <a:lnTo>
                    <a:pt x="f617" y="f227"/>
                  </a:lnTo>
                  <a:lnTo>
                    <a:pt x="f618" y="f228"/>
                  </a:lnTo>
                  <a:lnTo>
                    <a:pt x="f619" y="f230"/>
                  </a:lnTo>
                  <a:lnTo>
                    <a:pt x="f620" y="f210"/>
                  </a:lnTo>
                  <a:lnTo>
                    <a:pt x="f621" y="f239"/>
                  </a:lnTo>
                  <a:lnTo>
                    <a:pt x="f622" y="f327"/>
                  </a:lnTo>
                  <a:lnTo>
                    <a:pt x="f623" y="f327"/>
                  </a:lnTo>
                  <a:lnTo>
                    <a:pt x="f624" y="f327"/>
                  </a:lnTo>
                  <a:lnTo>
                    <a:pt x="f625" y="f233"/>
                  </a:lnTo>
                  <a:lnTo>
                    <a:pt x="f626" y="f167"/>
                  </a:lnTo>
                  <a:lnTo>
                    <a:pt x="f627" y="f210"/>
                  </a:lnTo>
                  <a:lnTo>
                    <a:pt x="f628" y="f230"/>
                  </a:lnTo>
                  <a:lnTo>
                    <a:pt x="f629" y="f13"/>
                  </a:lnTo>
                  <a:lnTo>
                    <a:pt x="f630" y="f59"/>
                  </a:lnTo>
                  <a:lnTo>
                    <a:pt x="f631" y="f337"/>
                  </a:lnTo>
                  <a:lnTo>
                    <a:pt x="f632" y="f339"/>
                  </a:lnTo>
                  <a:lnTo>
                    <a:pt x="f633" y="f49"/>
                  </a:lnTo>
                  <a:lnTo>
                    <a:pt x="f634" y="f342"/>
                  </a:lnTo>
                  <a:lnTo>
                    <a:pt x="f635" y="f47"/>
                  </a:lnTo>
                  <a:lnTo>
                    <a:pt x="f636" y="f345"/>
                  </a:lnTo>
                  <a:lnTo>
                    <a:pt x="f637" y="f190"/>
                  </a:lnTo>
                  <a:lnTo>
                    <a:pt x="f638" y="f188"/>
                  </a:lnTo>
                  <a:lnTo>
                    <a:pt x="f639" y="f43"/>
                  </a:lnTo>
                  <a:lnTo>
                    <a:pt x="f640" y="f184"/>
                  </a:lnTo>
                  <a:lnTo>
                    <a:pt x="f641" y="f43"/>
                  </a:lnTo>
                  <a:lnTo>
                    <a:pt x="f619" y="f190"/>
                  </a:lnTo>
                  <a:lnTo>
                    <a:pt x="f642" y="f192"/>
                  </a:lnTo>
                  <a:lnTo>
                    <a:pt x="f643" y="f15"/>
                  </a:lnTo>
                  <a:lnTo>
                    <a:pt x="f644" y="f354"/>
                  </a:lnTo>
                  <a:lnTo>
                    <a:pt x="f645" y="f356"/>
                  </a:lnTo>
                  <a:lnTo>
                    <a:pt x="f646" y="f358"/>
                  </a:lnTo>
                  <a:lnTo>
                    <a:pt x="f647" y="f360"/>
                  </a:lnTo>
                  <a:lnTo>
                    <a:pt x="f648" y="f362"/>
                  </a:lnTo>
                  <a:lnTo>
                    <a:pt x="f649" y="f51"/>
                  </a:lnTo>
                  <a:lnTo>
                    <a:pt x="f609" y="f364"/>
                  </a:lnTo>
                  <a:lnTo>
                    <a:pt x="f650" y="f53"/>
                  </a:lnTo>
                  <a:lnTo>
                    <a:pt x="f651" y="f367"/>
                  </a:lnTo>
                  <a:lnTo>
                    <a:pt x="f652" y="f369"/>
                  </a:lnTo>
                  <a:lnTo>
                    <a:pt x="f653" y="f371"/>
                  </a:lnTo>
                  <a:lnTo>
                    <a:pt x="f654" y="f373"/>
                  </a:lnTo>
                  <a:lnTo>
                    <a:pt x="f655" y="f337"/>
                  </a:lnTo>
                  <a:lnTo>
                    <a:pt x="f656" y="f163"/>
                  </a:lnTo>
                  <a:lnTo>
                    <a:pt x="f657" y="f377"/>
                  </a:lnTo>
                  <a:lnTo>
                    <a:pt x="f658" y="f379"/>
                  </a:lnTo>
                  <a:lnTo>
                    <a:pt x="f659" y="f381"/>
                  </a:lnTo>
                  <a:lnTo>
                    <a:pt x="f660" y="f383"/>
                  </a:lnTo>
                  <a:lnTo>
                    <a:pt x="f661" y="f50"/>
                  </a:lnTo>
                  <a:lnTo>
                    <a:pt x="f662" y="f58"/>
                  </a:lnTo>
                  <a:lnTo>
                    <a:pt x="f663" y="f215"/>
                  </a:lnTo>
                  <a:lnTo>
                    <a:pt x="f664" y="f388"/>
                  </a:lnTo>
                  <a:lnTo>
                    <a:pt x="f665" y="f312"/>
                  </a:lnTo>
                  <a:lnTo>
                    <a:pt x="f666" y="f391"/>
                  </a:lnTo>
                  <a:lnTo>
                    <a:pt x="f665" y="f63"/>
                  </a:lnTo>
                  <a:lnTo>
                    <a:pt x="f664" y="f306"/>
                  </a:lnTo>
                  <a:lnTo>
                    <a:pt x="f662" y="f392"/>
                  </a:lnTo>
                  <a:lnTo>
                    <a:pt x="f667" y="f9"/>
                  </a:lnTo>
                  <a:lnTo>
                    <a:pt x="f668" y="f394"/>
                  </a:lnTo>
                  <a:lnTo>
                    <a:pt x="f669" y="f38"/>
                  </a:lnTo>
                  <a:lnTo>
                    <a:pt x="f670" y="f268"/>
                  </a:lnTo>
                  <a:lnTo>
                    <a:pt x="f671" y="f397"/>
                  </a:lnTo>
                  <a:lnTo>
                    <a:pt x="f672" y="f399"/>
                  </a:lnTo>
                  <a:lnTo>
                    <a:pt x="f673" y="f292"/>
                  </a:lnTo>
                  <a:lnTo>
                    <a:pt x="f674" y="f80"/>
                  </a:lnTo>
                  <a:lnTo>
                    <a:pt x="f675" y="f287"/>
                  </a:lnTo>
                  <a:lnTo>
                    <a:pt x="f676" y="f404"/>
                  </a:lnTo>
                  <a:lnTo>
                    <a:pt x="f677" y="f406"/>
                  </a:lnTo>
                  <a:lnTo>
                    <a:pt x="f678" y="f407"/>
                  </a:lnTo>
                  <a:lnTo>
                    <a:pt x="f679" y="f409"/>
                  </a:lnTo>
                  <a:lnTo>
                    <a:pt x="f680" y="f411"/>
                  </a:lnTo>
                  <a:lnTo>
                    <a:pt x="f681" y="f412"/>
                  </a:lnTo>
                  <a:lnTo>
                    <a:pt x="f682" y="f94"/>
                  </a:lnTo>
                  <a:lnTo>
                    <a:pt x="f683" y="f414"/>
                  </a:lnTo>
                  <a:lnTo>
                    <a:pt x="f684" y="f416"/>
                  </a:lnTo>
                  <a:lnTo>
                    <a:pt x="f685" y="f116"/>
                  </a:lnTo>
                  <a:lnTo>
                    <a:pt x="f686" y="f419"/>
                  </a:lnTo>
                  <a:lnTo>
                    <a:pt x="f687" y="f112"/>
                  </a:lnTo>
                  <a:lnTo>
                    <a:pt x="f688" y="f422"/>
                  </a:lnTo>
                  <a:lnTo>
                    <a:pt x="f689" y="f106"/>
                  </a:lnTo>
                  <a:lnTo>
                    <a:pt x="f690" y="f108"/>
                  </a:lnTo>
                  <a:lnTo>
                    <a:pt x="f691" y="f108"/>
                  </a:lnTo>
                  <a:lnTo>
                    <a:pt x="f692" y="f108"/>
                  </a:lnTo>
                  <a:lnTo>
                    <a:pt x="f693" y="f106"/>
                  </a:lnTo>
                  <a:lnTo>
                    <a:pt x="f694" y="f104"/>
                  </a:lnTo>
                  <a:lnTo>
                    <a:pt x="f695" y="f102"/>
                  </a:lnTo>
                  <a:lnTo>
                    <a:pt x="f696" y="f419"/>
                  </a:lnTo>
                  <a:lnTo>
                    <a:pt x="f697" y="f20"/>
                  </a:lnTo>
                  <a:lnTo>
                    <a:pt x="f698" y="f433"/>
                  </a:lnTo>
                  <a:lnTo>
                    <a:pt x="f699" y="f435"/>
                  </a:lnTo>
                  <a:lnTo>
                    <a:pt x="f700" y="f437"/>
                  </a:lnTo>
                  <a:lnTo>
                    <a:pt x="f701" y="f439"/>
                  </a:lnTo>
                  <a:lnTo>
                    <a:pt x="f702" y="f441"/>
                  </a:lnTo>
                  <a:lnTo>
                    <a:pt x="f703" y="f443"/>
                  </a:lnTo>
                  <a:lnTo>
                    <a:pt x="f634" y="f86"/>
                  </a:lnTo>
                  <a:lnTo>
                    <a:pt x="f704" y="f446"/>
                  </a:lnTo>
                  <a:lnTo>
                    <a:pt x="f705" y="f283"/>
                  </a:lnTo>
                  <a:lnTo>
                    <a:pt x="f706" y="f449"/>
                  </a:lnTo>
                  <a:lnTo>
                    <a:pt x="f707" y="f451"/>
                  </a:lnTo>
                  <a:lnTo>
                    <a:pt x="f708" y="f453"/>
                  </a:lnTo>
                  <a:lnTo>
                    <a:pt x="f709" y="f69"/>
                  </a:lnTo>
                  <a:lnTo>
                    <a:pt x="f710" y="f139"/>
                  </a:lnTo>
                  <a:lnTo>
                    <a:pt x="f711" y="f457"/>
                  </a:lnTo>
                  <a:lnTo>
                    <a:pt x="f712" y="f459"/>
                  </a:lnTo>
                  <a:lnTo>
                    <a:pt x="f713" y="f461"/>
                  </a:lnTo>
                  <a:lnTo>
                    <a:pt x="f714" y="f462"/>
                  </a:lnTo>
                  <a:lnTo>
                    <a:pt x="f713" y="f463"/>
                  </a:lnTo>
                  <a:lnTo>
                    <a:pt x="f713" y="f258"/>
                  </a:lnTo>
                  <a:lnTo>
                    <a:pt x="f715" y="f391"/>
                  </a:lnTo>
                  <a:lnTo>
                    <a:pt x="f606" y="f308"/>
                  </a:lnTo>
                  <a:close/>
                  <a:moveTo>
                    <a:pt x="f607" y="f465"/>
                  </a:moveTo>
                  <a:lnTo>
                    <a:pt x="f716" y="f465"/>
                  </a:lnTo>
                  <a:lnTo>
                    <a:pt x="f716" y="f467"/>
                  </a:lnTo>
                  <a:lnTo>
                    <a:pt x="f717" y="f11"/>
                  </a:lnTo>
                  <a:lnTo>
                    <a:pt x="f701" y="f457"/>
                  </a:lnTo>
                  <a:lnTo>
                    <a:pt x="f718" y="f36"/>
                  </a:lnTo>
                  <a:lnTo>
                    <a:pt x="f719" y="f470"/>
                  </a:lnTo>
                  <a:lnTo>
                    <a:pt x="f720" y="f471"/>
                  </a:lnTo>
                  <a:lnTo>
                    <a:pt x="f721" y="f473"/>
                  </a:lnTo>
                  <a:lnTo>
                    <a:pt x="f722" y="f397"/>
                  </a:lnTo>
                  <a:lnTo>
                    <a:pt x="f698" y="f272"/>
                  </a:lnTo>
                  <a:lnTo>
                    <a:pt x="f723" y="f274"/>
                  </a:lnTo>
                  <a:lnTo>
                    <a:pt x="f724" y="f290"/>
                  </a:lnTo>
                  <a:lnTo>
                    <a:pt x="f725" y="f479"/>
                  </a:lnTo>
                  <a:lnTo>
                    <a:pt x="f726" y="f283"/>
                  </a:lnTo>
                  <a:lnTo>
                    <a:pt x="f727" y="f481"/>
                  </a:lnTo>
                  <a:lnTo>
                    <a:pt x="f728" y="f483"/>
                  </a:lnTo>
                  <a:lnTo>
                    <a:pt x="f729" y="f485"/>
                  </a:lnTo>
                  <a:lnTo>
                    <a:pt x="f730" y="f483"/>
                  </a:lnTo>
                  <a:lnTo>
                    <a:pt x="f731" y="f481"/>
                  </a:lnTo>
                  <a:lnTo>
                    <a:pt x="f687" y="f283"/>
                  </a:lnTo>
                  <a:lnTo>
                    <a:pt x="f732" y="f479"/>
                  </a:lnTo>
                  <a:lnTo>
                    <a:pt x="f733" y="f290"/>
                  </a:lnTo>
                  <a:lnTo>
                    <a:pt x="f734" y="f71"/>
                  </a:lnTo>
                  <a:lnTo>
                    <a:pt x="f735" y="f294"/>
                  </a:lnTo>
                  <a:lnTo>
                    <a:pt x="f736" y="f270"/>
                  </a:lnTo>
                  <a:lnTo>
                    <a:pt x="f613" y="f495"/>
                  </a:lnTo>
                  <a:lnTo>
                    <a:pt x="f648" y="f25"/>
                  </a:lnTo>
                  <a:lnTo>
                    <a:pt x="f737" y="f497"/>
                  </a:lnTo>
                  <a:lnTo>
                    <a:pt x="f611" y="f499"/>
                  </a:lnTo>
                  <a:lnTo>
                    <a:pt x="f738" y="f457"/>
                  </a:lnTo>
                  <a:lnTo>
                    <a:pt x="f609" y="f500"/>
                  </a:lnTo>
                  <a:lnTo>
                    <a:pt x="f678" y="f467"/>
                  </a:lnTo>
                  <a:lnTo>
                    <a:pt x="f607" y="f465"/>
                  </a:lnTo>
                  <a:close/>
                  <a:moveTo>
                    <a:pt x="f739" y="f15"/>
                  </a:moveTo>
                  <a:lnTo>
                    <a:pt x="f739" y="f740"/>
                  </a:lnTo>
                  <a:lnTo>
                    <a:pt x="f739" y="f270"/>
                  </a:lnTo>
                  <a:lnTo>
                    <a:pt x="f741" y="f742"/>
                  </a:lnTo>
                  <a:lnTo>
                    <a:pt x="f743" y="f443"/>
                  </a:lnTo>
                  <a:lnTo>
                    <a:pt x="f744" y="f20"/>
                  </a:lnTo>
                  <a:lnTo>
                    <a:pt x="f745" y="f20"/>
                  </a:lnTo>
                  <a:lnTo>
                    <a:pt x="f746" y="f274"/>
                  </a:lnTo>
                  <a:lnTo>
                    <a:pt x="f747" y="f274"/>
                  </a:lnTo>
                  <a:lnTo>
                    <a:pt x="f748" y="f290"/>
                  </a:lnTo>
                  <a:lnTo>
                    <a:pt x="f749" y="f279"/>
                  </a:lnTo>
                  <a:lnTo>
                    <a:pt x="f750" y="f483"/>
                  </a:lnTo>
                  <a:lnTo>
                    <a:pt x="f751" y="f406"/>
                  </a:lnTo>
                  <a:lnTo>
                    <a:pt x="f752" y="f407"/>
                  </a:lnTo>
                  <a:lnTo>
                    <a:pt x="f753" y="f409"/>
                  </a:lnTo>
                  <a:lnTo>
                    <a:pt x="f754" y="f411"/>
                  </a:lnTo>
                  <a:lnTo>
                    <a:pt x="f755" y="f412"/>
                  </a:lnTo>
                  <a:lnTo>
                    <a:pt x="f756" y="f121"/>
                  </a:lnTo>
                  <a:lnTo>
                    <a:pt x="f757" y="f119"/>
                  </a:lnTo>
                  <a:lnTo>
                    <a:pt x="f758" y="f20"/>
                  </a:lnTo>
                  <a:lnTo>
                    <a:pt x="f759" y="f419"/>
                  </a:lnTo>
                  <a:lnTo>
                    <a:pt x="f760" y="f112"/>
                  </a:lnTo>
                  <a:lnTo>
                    <a:pt x="f761" y="f422"/>
                  </a:lnTo>
                  <a:lnTo>
                    <a:pt x="f762" y="f108"/>
                  </a:lnTo>
                  <a:lnTo>
                    <a:pt x="f763" y="f108"/>
                  </a:lnTo>
                  <a:lnTo>
                    <a:pt x="f764" y="f106"/>
                  </a:lnTo>
                  <a:lnTo>
                    <a:pt x="f765" y="f422"/>
                  </a:lnTo>
                  <a:lnTo>
                    <a:pt x="f766" y="f102"/>
                  </a:lnTo>
                  <a:lnTo>
                    <a:pt x="f767" y="f116"/>
                  </a:lnTo>
                  <a:lnTo>
                    <a:pt x="f768" y="f433"/>
                  </a:lnTo>
                  <a:lnTo>
                    <a:pt x="f769" y="f94"/>
                  </a:lnTo>
                  <a:lnTo>
                    <a:pt x="f770" y="f439"/>
                  </a:lnTo>
                  <a:lnTo>
                    <a:pt x="f771" y="f772"/>
                  </a:lnTo>
                  <a:lnTo>
                    <a:pt x="f773" y="f774"/>
                  </a:lnTo>
                  <a:lnTo>
                    <a:pt x="f775" y="f776"/>
                  </a:lnTo>
                  <a:lnTo>
                    <a:pt x="f777" y="f485"/>
                  </a:lnTo>
                  <a:lnTo>
                    <a:pt x="f778" y="f82"/>
                  </a:lnTo>
                  <a:lnTo>
                    <a:pt x="f779" y="f449"/>
                  </a:lnTo>
                  <a:lnTo>
                    <a:pt x="f780" y="f71"/>
                  </a:lnTo>
                  <a:lnTo>
                    <a:pt x="f781" y="f782"/>
                  </a:lnTo>
                  <a:lnTo>
                    <a:pt x="f783" y="f784"/>
                  </a:lnTo>
                  <a:lnTo>
                    <a:pt x="f785" y="f786"/>
                  </a:lnTo>
                  <a:lnTo>
                    <a:pt x="f787" y="f788"/>
                  </a:lnTo>
                  <a:lnTo>
                    <a:pt x="f789" y="f740"/>
                  </a:lnTo>
                  <a:lnTo>
                    <a:pt x="f790" y="f499"/>
                  </a:lnTo>
                  <a:lnTo>
                    <a:pt x="f791" y="f11"/>
                  </a:lnTo>
                  <a:lnTo>
                    <a:pt x="f792" y="f461"/>
                  </a:lnTo>
                  <a:lnTo>
                    <a:pt x="f792" y="f15"/>
                  </a:lnTo>
                  <a:lnTo>
                    <a:pt x="f793" y="f15"/>
                  </a:lnTo>
                  <a:lnTo>
                    <a:pt x="f793" y="f794"/>
                  </a:lnTo>
                  <a:lnTo>
                    <a:pt x="f793" y="f795"/>
                  </a:lnTo>
                  <a:lnTo>
                    <a:pt x="f796" y="f392"/>
                  </a:lnTo>
                  <a:lnTo>
                    <a:pt x="f797" y="f302"/>
                  </a:lnTo>
                  <a:lnTo>
                    <a:pt x="f798" y="f799"/>
                  </a:lnTo>
                  <a:lnTo>
                    <a:pt x="f800" y="f801"/>
                  </a:lnTo>
                  <a:lnTo>
                    <a:pt x="f802" y="f803"/>
                  </a:lnTo>
                  <a:lnTo>
                    <a:pt x="f804" y="f805"/>
                  </a:lnTo>
                  <a:lnTo>
                    <a:pt x="f806" y="f10"/>
                  </a:lnTo>
                  <a:lnTo>
                    <a:pt x="f807" y="f294"/>
                  </a:lnTo>
                  <a:lnTo>
                    <a:pt x="f808" y="f809"/>
                  </a:lnTo>
                  <a:lnTo>
                    <a:pt x="f810" y="f133"/>
                  </a:lnTo>
                  <a:lnTo>
                    <a:pt x="f811" y="f812"/>
                  </a:lnTo>
                  <a:lnTo>
                    <a:pt x="f813" y="f277"/>
                  </a:lnTo>
                  <a:lnTo>
                    <a:pt x="f814" y="f287"/>
                  </a:lnTo>
                  <a:lnTo>
                    <a:pt x="f815" y="f82"/>
                  </a:lnTo>
                  <a:lnTo>
                    <a:pt x="f816" y="f82"/>
                  </a:lnTo>
                  <a:lnTo>
                    <a:pt x="f817" y="f82"/>
                  </a:lnTo>
                  <a:lnTo>
                    <a:pt x="f818" y="f279"/>
                  </a:lnTo>
                  <a:lnTo>
                    <a:pt x="f819" y="f479"/>
                  </a:lnTo>
                  <a:lnTo>
                    <a:pt x="f820" y="f742"/>
                  </a:lnTo>
                  <a:lnTo>
                    <a:pt x="f821" y="f290"/>
                  </a:lnTo>
                  <a:lnTo>
                    <a:pt x="f822" y="f133"/>
                  </a:lnTo>
                  <a:lnTo>
                    <a:pt x="f823" y="f809"/>
                  </a:lnTo>
                  <a:lnTo>
                    <a:pt x="f824" y="f825"/>
                  </a:lnTo>
                  <a:lnTo>
                    <a:pt x="f754" y="f826"/>
                  </a:lnTo>
                  <a:lnTo>
                    <a:pt x="f827" y="f453"/>
                  </a:lnTo>
                  <a:lnTo>
                    <a:pt x="f828" y="f786"/>
                  </a:lnTo>
                  <a:lnTo>
                    <a:pt x="f829" y="f830"/>
                  </a:lnTo>
                  <a:lnTo>
                    <a:pt x="f751" y="f38"/>
                  </a:lnTo>
                  <a:lnTo>
                    <a:pt x="f831" y="f470"/>
                  </a:lnTo>
                  <a:lnTo>
                    <a:pt x="f832" y="f799"/>
                  </a:lnTo>
                  <a:lnTo>
                    <a:pt x="f833" y="f834"/>
                  </a:lnTo>
                  <a:lnTo>
                    <a:pt x="f749" y="f29"/>
                  </a:lnTo>
                  <a:lnTo>
                    <a:pt x="f835" y="f392"/>
                  </a:lnTo>
                  <a:lnTo>
                    <a:pt x="f836" y="f546"/>
                  </a:lnTo>
                  <a:lnTo>
                    <a:pt x="f836" y="f837"/>
                  </a:lnTo>
                  <a:lnTo>
                    <a:pt x="f836" y="f15"/>
                  </a:lnTo>
                  <a:lnTo>
                    <a:pt x="f739" y="f15"/>
                  </a:lnTo>
                  <a:close/>
                  <a:moveTo>
                    <a:pt x="f838" y="f337"/>
                  </a:moveTo>
                  <a:lnTo>
                    <a:pt x="f839" y="f200"/>
                  </a:lnTo>
                  <a:lnTo>
                    <a:pt x="f840" y="f358"/>
                  </a:lnTo>
                  <a:lnTo>
                    <a:pt x="f841" y="f178"/>
                  </a:lnTo>
                  <a:lnTo>
                    <a:pt x="f842" y="f37"/>
                  </a:lnTo>
                  <a:lnTo>
                    <a:pt x="f843" y="f192"/>
                  </a:lnTo>
                  <a:lnTo>
                    <a:pt x="f844" y="f182"/>
                  </a:lnTo>
                  <a:lnTo>
                    <a:pt x="f845" y="f43"/>
                  </a:lnTo>
                  <a:lnTo>
                    <a:pt x="f846" y="f184"/>
                  </a:lnTo>
                  <a:lnTo>
                    <a:pt x="f847" y="f186"/>
                  </a:lnTo>
                  <a:lnTo>
                    <a:pt x="f848" y="f184"/>
                  </a:lnTo>
                  <a:lnTo>
                    <a:pt x="f849" y="f182"/>
                  </a:lnTo>
                  <a:lnTo>
                    <a:pt x="f850" y="f851"/>
                  </a:lnTo>
                  <a:lnTo>
                    <a:pt x="f852" y="f180"/>
                  </a:lnTo>
                  <a:lnTo>
                    <a:pt x="f853" y="f47"/>
                  </a:lnTo>
                  <a:lnTo>
                    <a:pt x="f854" y="f356"/>
                  </a:lnTo>
                  <a:lnTo>
                    <a:pt x="f855" y="f358"/>
                  </a:lnTo>
                  <a:lnTo>
                    <a:pt x="f856" y="f857"/>
                  </a:lnTo>
                  <a:lnTo>
                    <a:pt x="f858" y="f339"/>
                  </a:lnTo>
                  <a:lnTo>
                    <a:pt x="f859" y="f51"/>
                  </a:lnTo>
                  <a:lnTo>
                    <a:pt x="f860" y="f364"/>
                  </a:lnTo>
                  <a:lnTo>
                    <a:pt x="f861" y="f862"/>
                  </a:lnTo>
                  <a:lnTo>
                    <a:pt x="f863" y="f367"/>
                  </a:lnTo>
                  <a:lnTo>
                    <a:pt x="f864" y="f369"/>
                  </a:lnTo>
                  <a:lnTo>
                    <a:pt x="f865" y="f371"/>
                  </a:lnTo>
                  <a:lnTo>
                    <a:pt x="f866" y="f373"/>
                  </a:lnTo>
                  <a:lnTo>
                    <a:pt x="f867" y="f337"/>
                  </a:lnTo>
                  <a:lnTo>
                    <a:pt x="f868" y="f869"/>
                  </a:lnTo>
                  <a:lnTo>
                    <a:pt x="f870" y="f161"/>
                  </a:lnTo>
                  <a:lnTo>
                    <a:pt x="f871" y="f379"/>
                  </a:lnTo>
                  <a:lnTo>
                    <a:pt x="f872" y="f873"/>
                  </a:lnTo>
                  <a:lnTo>
                    <a:pt x="f874" y="f60"/>
                  </a:lnTo>
                  <a:lnTo>
                    <a:pt x="f875" y="f876"/>
                  </a:lnTo>
                  <a:lnTo>
                    <a:pt x="f877" y="f878"/>
                  </a:lnTo>
                  <a:lnTo>
                    <a:pt x="f879" y="f880"/>
                  </a:lnTo>
                  <a:lnTo>
                    <a:pt x="f881" y="f882"/>
                  </a:lnTo>
                  <a:lnTo>
                    <a:pt x="f883" y="f884"/>
                  </a:lnTo>
                  <a:lnTo>
                    <a:pt x="f885" y="f886"/>
                  </a:lnTo>
                  <a:lnTo>
                    <a:pt x="f885" y="f887"/>
                  </a:lnTo>
                  <a:lnTo>
                    <a:pt x="f883" y="f888"/>
                  </a:lnTo>
                  <a:lnTo>
                    <a:pt x="f889" y="f890"/>
                  </a:lnTo>
                  <a:lnTo>
                    <a:pt x="f881" y="f837"/>
                  </a:lnTo>
                  <a:lnTo>
                    <a:pt x="f879" y="f467"/>
                  </a:lnTo>
                  <a:lnTo>
                    <a:pt x="f877" y="f11"/>
                  </a:lnTo>
                  <a:lnTo>
                    <a:pt x="f875" y="f302"/>
                  </a:lnTo>
                  <a:lnTo>
                    <a:pt x="f891" y="f36"/>
                  </a:lnTo>
                  <a:lnTo>
                    <a:pt x="f892" y="f470"/>
                  </a:lnTo>
                  <a:lnTo>
                    <a:pt x="f893" y="f471"/>
                  </a:lnTo>
                  <a:lnTo>
                    <a:pt x="f894" y="f504"/>
                  </a:lnTo>
                  <a:lnTo>
                    <a:pt x="f895" y="f453"/>
                  </a:lnTo>
                  <a:lnTo>
                    <a:pt x="f896" y="f539"/>
                  </a:lnTo>
                  <a:lnTo>
                    <a:pt x="f897" y="f809"/>
                  </a:lnTo>
                  <a:lnTo>
                    <a:pt x="f898" y="f290"/>
                  </a:lnTo>
                  <a:lnTo>
                    <a:pt x="f899" y="f279"/>
                  </a:lnTo>
                  <a:lnTo>
                    <a:pt x="f900" y="f483"/>
                  </a:lnTo>
                  <a:lnTo>
                    <a:pt x="f901" y="f406"/>
                  </a:lnTo>
                  <a:lnTo>
                    <a:pt x="f902" y="f407"/>
                  </a:lnTo>
                  <a:lnTo>
                    <a:pt x="f903" y="f772"/>
                  </a:lnTo>
                  <a:lnTo>
                    <a:pt x="f904" y="f411"/>
                  </a:lnTo>
                  <a:lnTo>
                    <a:pt x="f855" y="f412"/>
                  </a:lnTo>
                  <a:lnTo>
                    <a:pt x="f854" y="f94"/>
                  </a:lnTo>
                  <a:lnTo>
                    <a:pt x="f853" y="f414"/>
                  </a:lnTo>
                  <a:lnTo>
                    <a:pt x="f905" y="f416"/>
                  </a:lnTo>
                  <a:lnTo>
                    <a:pt x="f906" y="f20"/>
                  </a:lnTo>
                  <a:lnTo>
                    <a:pt x="f907" y="f419"/>
                  </a:lnTo>
                  <a:lnTo>
                    <a:pt x="f908" y="f102"/>
                  </a:lnTo>
                  <a:lnTo>
                    <a:pt x="f909" y="f104"/>
                  </a:lnTo>
                  <a:lnTo>
                    <a:pt x="f910" y="f422"/>
                  </a:lnTo>
                  <a:lnTo>
                    <a:pt x="f911" y="f106"/>
                  </a:lnTo>
                  <a:lnTo>
                    <a:pt x="f912" y="f106"/>
                  </a:lnTo>
                  <a:lnTo>
                    <a:pt x="f913" y="f106"/>
                  </a:lnTo>
                  <a:lnTo>
                    <a:pt x="f914" y="f422"/>
                  </a:lnTo>
                  <a:lnTo>
                    <a:pt x="f915" y="f112"/>
                  </a:lnTo>
                  <a:lnTo>
                    <a:pt x="f916" y="f419"/>
                  </a:lnTo>
                  <a:lnTo>
                    <a:pt x="f917" y="f20"/>
                  </a:lnTo>
                  <a:lnTo>
                    <a:pt x="f918" y="f433"/>
                  </a:lnTo>
                  <a:lnTo>
                    <a:pt x="f919" y="f435"/>
                  </a:lnTo>
                  <a:lnTo>
                    <a:pt x="f920" y="f437"/>
                  </a:lnTo>
                  <a:lnTo>
                    <a:pt x="f921" y="f77"/>
                  </a:lnTo>
                  <a:lnTo>
                    <a:pt x="f922" y="f923"/>
                  </a:lnTo>
                  <a:lnTo>
                    <a:pt x="f924" y="f506"/>
                  </a:lnTo>
                  <a:lnTo>
                    <a:pt x="f916" y="f449"/>
                  </a:lnTo>
                  <a:lnTo>
                    <a:pt x="f925" y="f926"/>
                  </a:lnTo>
                  <a:lnTo>
                    <a:pt x="f927" y="f287"/>
                  </a:lnTo>
                  <a:lnTo>
                    <a:pt x="f928" y="f82"/>
                  </a:lnTo>
                  <a:lnTo>
                    <a:pt x="f929" y="f281"/>
                  </a:lnTo>
                  <a:lnTo>
                    <a:pt x="f912" y="f281"/>
                  </a:lnTo>
                  <a:lnTo>
                    <a:pt x="f930" y="f82"/>
                  </a:lnTo>
                  <a:lnTo>
                    <a:pt x="f931" y="f287"/>
                  </a:lnTo>
                  <a:lnTo>
                    <a:pt x="f908" y="f742"/>
                  </a:lnTo>
                  <a:lnTo>
                    <a:pt x="f932" y="f506"/>
                  </a:lnTo>
                  <a:lnTo>
                    <a:pt x="f933" y="f809"/>
                  </a:lnTo>
                  <a:lnTo>
                    <a:pt x="f934" y="f272"/>
                  </a:lnTo>
                  <a:lnTo>
                    <a:pt x="f935" y="f453"/>
                  </a:lnTo>
                  <a:lnTo>
                    <a:pt x="f936" y="f137"/>
                  </a:lnTo>
                  <a:lnTo>
                    <a:pt x="f937" y="f266"/>
                  </a:lnTo>
                  <a:lnTo>
                    <a:pt x="f938" y="f939"/>
                  </a:lnTo>
                  <a:lnTo>
                    <a:pt x="f940" y="f457"/>
                  </a:lnTo>
                  <a:lnTo>
                    <a:pt x="f902" y="f392"/>
                  </a:lnTo>
                  <a:lnTo>
                    <a:pt x="f941" y="f795"/>
                  </a:lnTo>
                  <a:lnTo>
                    <a:pt x="f860" y="f794"/>
                  </a:lnTo>
                  <a:lnTo>
                    <a:pt x="f901" y="f942"/>
                  </a:lnTo>
                  <a:lnTo>
                    <a:pt x="f943" y="f944"/>
                  </a:lnTo>
                  <a:lnTo>
                    <a:pt x="f901" y="f945"/>
                  </a:lnTo>
                  <a:lnTo>
                    <a:pt x="f860" y="f946"/>
                  </a:lnTo>
                  <a:lnTo>
                    <a:pt x="f941" y="f882"/>
                  </a:lnTo>
                  <a:lnTo>
                    <a:pt x="f947" y="f948"/>
                  </a:lnTo>
                  <a:lnTo>
                    <a:pt x="f949" y="f950"/>
                  </a:lnTo>
                  <a:lnTo>
                    <a:pt x="f951" y="f60"/>
                  </a:lnTo>
                  <a:lnTo>
                    <a:pt x="f952" y="f246"/>
                  </a:lnTo>
                  <a:lnTo>
                    <a:pt x="f953" y="f46"/>
                  </a:lnTo>
                  <a:lnTo>
                    <a:pt x="f954" y="f223"/>
                  </a:lnTo>
                  <a:lnTo>
                    <a:pt x="f955" y="f956"/>
                  </a:lnTo>
                  <a:lnTo>
                    <a:pt x="f957" y="f958"/>
                  </a:lnTo>
                  <a:lnTo>
                    <a:pt x="f959" y="f13"/>
                  </a:lnTo>
                  <a:lnTo>
                    <a:pt x="f960" y="f961"/>
                  </a:lnTo>
                  <a:lnTo>
                    <a:pt x="f931" y="f167"/>
                  </a:lnTo>
                  <a:lnTo>
                    <a:pt x="f962" y="f233"/>
                  </a:lnTo>
                  <a:lnTo>
                    <a:pt x="f963" y="f233"/>
                  </a:lnTo>
                  <a:lnTo>
                    <a:pt x="f964" y="f233"/>
                  </a:lnTo>
                  <a:lnTo>
                    <a:pt x="f965" y="f239"/>
                  </a:lnTo>
                  <a:lnTo>
                    <a:pt x="f966" y="f26"/>
                  </a:lnTo>
                  <a:lnTo>
                    <a:pt x="f967" y="f371"/>
                  </a:lnTo>
                  <a:lnTo>
                    <a:pt x="f968" y="f969"/>
                  </a:lnTo>
                  <a:lnTo>
                    <a:pt x="f970" y="f228"/>
                  </a:lnTo>
                  <a:lnTo>
                    <a:pt x="f922" y="f59"/>
                  </a:lnTo>
                  <a:lnTo>
                    <a:pt x="f838" y="f337"/>
                  </a:lnTo>
                  <a:close/>
                  <a:moveTo>
                    <a:pt x="f971" y="f308"/>
                  </a:moveTo>
                  <a:lnTo>
                    <a:pt x="f972" y="f310"/>
                  </a:lnTo>
                  <a:lnTo>
                    <a:pt x="f973" y="f312"/>
                  </a:lnTo>
                  <a:lnTo>
                    <a:pt x="f974" y="f253"/>
                  </a:lnTo>
                  <a:lnTo>
                    <a:pt x="f975" y="f215"/>
                  </a:lnTo>
                  <a:lnTo>
                    <a:pt x="f976" y="f250"/>
                  </a:lnTo>
                  <a:lnTo>
                    <a:pt x="f977" y="f248"/>
                  </a:lnTo>
                  <a:lnTo>
                    <a:pt x="f978" y="f246"/>
                  </a:lnTo>
                  <a:lnTo>
                    <a:pt x="f979" y="f46"/>
                  </a:lnTo>
                  <a:lnTo>
                    <a:pt x="f980" y="f223"/>
                  </a:lnTo>
                  <a:lnTo>
                    <a:pt x="f981" y="f225"/>
                  </a:lnTo>
                  <a:lnTo>
                    <a:pt x="f982" y="f227"/>
                  </a:lnTo>
                  <a:lnTo>
                    <a:pt x="f983" y="f228"/>
                  </a:lnTo>
                  <a:lnTo>
                    <a:pt x="f984" y="f230"/>
                  </a:lnTo>
                  <a:lnTo>
                    <a:pt x="f985" y="f210"/>
                  </a:lnTo>
                  <a:lnTo>
                    <a:pt x="f986" y="f239"/>
                  </a:lnTo>
                  <a:lnTo>
                    <a:pt x="f987" y="f327"/>
                  </a:lnTo>
                  <a:lnTo>
                    <a:pt x="f988" y="f327"/>
                  </a:lnTo>
                  <a:lnTo>
                    <a:pt x="f989" y="f327"/>
                  </a:lnTo>
                  <a:lnTo>
                    <a:pt x="f990" y="f233"/>
                  </a:lnTo>
                  <a:lnTo>
                    <a:pt x="f991" y="f167"/>
                  </a:lnTo>
                  <a:lnTo>
                    <a:pt x="f992" y="f210"/>
                  </a:lnTo>
                  <a:lnTo>
                    <a:pt x="f993" y="f230"/>
                  </a:lnTo>
                  <a:lnTo>
                    <a:pt x="f994" y="f13"/>
                  </a:lnTo>
                  <a:lnTo>
                    <a:pt x="f995" y="f59"/>
                  </a:lnTo>
                  <a:lnTo>
                    <a:pt x="f996" y="f337"/>
                  </a:lnTo>
                  <a:lnTo>
                    <a:pt x="f997" y="f339"/>
                  </a:lnTo>
                  <a:lnTo>
                    <a:pt x="f998" y="f49"/>
                  </a:lnTo>
                  <a:lnTo>
                    <a:pt x="f999" y="f342"/>
                  </a:lnTo>
                  <a:lnTo>
                    <a:pt x="f1000" y="f47"/>
                  </a:lnTo>
                  <a:lnTo>
                    <a:pt x="f1001" y="f345"/>
                  </a:lnTo>
                  <a:lnTo>
                    <a:pt x="f1002" y="f190"/>
                  </a:lnTo>
                  <a:lnTo>
                    <a:pt x="f1003" y="f188"/>
                  </a:lnTo>
                  <a:lnTo>
                    <a:pt x="f1004" y="f43"/>
                  </a:lnTo>
                  <a:lnTo>
                    <a:pt x="f1005" y="f184"/>
                  </a:lnTo>
                  <a:lnTo>
                    <a:pt x="f1006" y="f43"/>
                  </a:lnTo>
                  <a:lnTo>
                    <a:pt x="f984" y="f190"/>
                  </a:lnTo>
                  <a:lnTo>
                    <a:pt x="f1007" y="f192"/>
                  </a:lnTo>
                  <a:lnTo>
                    <a:pt x="f1008" y="f15"/>
                  </a:lnTo>
                  <a:lnTo>
                    <a:pt x="f1009" y="f354"/>
                  </a:lnTo>
                  <a:lnTo>
                    <a:pt x="f1010" y="f356"/>
                  </a:lnTo>
                  <a:lnTo>
                    <a:pt x="f1011" y="f358"/>
                  </a:lnTo>
                  <a:lnTo>
                    <a:pt x="f1012" y="f360"/>
                  </a:lnTo>
                  <a:lnTo>
                    <a:pt x="f1013" y="f362"/>
                  </a:lnTo>
                  <a:lnTo>
                    <a:pt x="f1014" y="f51"/>
                  </a:lnTo>
                  <a:lnTo>
                    <a:pt x="f974" y="f364"/>
                  </a:lnTo>
                  <a:lnTo>
                    <a:pt x="f1015" y="f53"/>
                  </a:lnTo>
                  <a:lnTo>
                    <a:pt x="f1016" y="f367"/>
                  </a:lnTo>
                  <a:lnTo>
                    <a:pt x="f1017" y="f369"/>
                  </a:lnTo>
                  <a:lnTo>
                    <a:pt x="f1018" y="f371"/>
                  </a:lnTo>
                  <a:lnTo>
                    <a:pt x="f1019" y="f373"/>
                  </a:lnTo>
                  <a:lnTo>
                    <a:pt x="f1020" y="f337"/>
                  </a:lnTo>
                  <a:lnTo>
                    <a:pt x="f1021" y="f163"/>
                  </a:lnTo>
                  <a:lnTo>
                    <a:pt x="f1022" y="f377"/>
                  </a:lnTo>
                  <a:lnTo>
                    <a:pt x="f1023" y="f379"/>
                  </a:lnTo>
                  <a:lnTo>
                    <a:pt x="f1024" y="f381"/>
                  </a:lnTo>
                  <a:lnTo>
                    <a:pt x="f1025" y="f383"/>
                  </a:lnTo>
                  <a:lnTo>
                    <a:pt x="f1026" y="f50"/>
                  </a:lnTo>
                  <a:lnTo>
                    <a:pt x="f1027" y="f58"/>
                  </a:lnTo>
                  <a:lnTo>
                    <a:pt x="f1028" y="f215"/>
                  </a:lnTo>
                  <a:lnTo>
                    <a:pt x="f1029" y="f388"/>
                  </a:lnTo>
                  <a:lnTo>
                    <a:pt x="f1030" y="f312"/>
                  </a:lnTo>
                  <a:lnTo>
                    <a:pt x="f1031" y="f391"/>
                  </a:lnTo>
                  <a:lnTo>
                    <a:pt x="f1030" y="f63"/>
                  </a:lnTo>
                  <a:lnTo>
                    <a:pt x="f1029" y="f306"/>
                  </a:lnTo>
                  <a:lnTo>
                    <a:pt x="f1027" y="f392"/>
                  </a:lnTo>
                  <a:lnTo>
                    <a:pt x="f1032" y="f9"/>
                  </a:lnTo>
                  <a:lnTo>
                    <a:pt x="f1033" y="f394"/>
                  </a:lnTo>
                  <a:lnTo>
                    <a:pt x="f1034" y="f38"/>
                  </a:lnTo>
                  <a:lnTo>
                    <a:pt x="f1035" y="f268"/>
                  </a:lnTo>
                  <a:lnTo>
                    <a:pt x="f1036" y="f397"/>
                  </a:lnTo>
                  <a:lnTo>
                    <a:pt x="f1037" y="f399"/>
                  </a:lnTo>
                  <a:lnTo>
                    <a:pt x="f1038" y="f292"/>
                  </a:lnTo>
                  <a:lnTo>
                    <a:pt x="f1039" y="f80"/>
                  </a:lnTo>
                  <a:lnTo>
                    <a:pt x="f1040" y="f287"/>
                  </a:lnTo>
                  <a:lnTo>
                    <a:pt x="f1041" y="f404"/>
                  </a:lnTo>
                  <a:lnTo>
                    <a:pt x="f1042" y="f406"/>
                  </a:lnTo>
                  <a:lnTo>
                    <a:pt x="f1043" y="f407"/>
                  </a:lnTo>
                  <a:lnTo>
                    <a:pt x="f1044" y="f409"/>
                  </a:lnTo>
                  <a:lnTo>
                    <a:pt x="f1045" y="f411"/>
                  </a:lnTo>
                  <a:lnTo>
                    <a:pt x="f1046" y="f412"/>
                  </a:lnTo>
                  <a:lnTo>
                    <a:pt x="f1047" y="f94"/>
                  </a:lnTo>
                  <a:lnTo>
                    <a:pt x="f1048" y="f414"/>
                  </a:lnTo>
                  <a:lnTo>
                    <a:pt x="f1049" y="f416"/>
                  </a:lnTo>
                  <a:lnTo>
                    <a:pt x="f1050" y="f116"/>
                  </a:lnTo>
                  <a:lnTo>
                    <a:pt x="f1051" y="f419"/>
                  </a:lnTo>
                  <a:lnTo>
                    <a:pt x="f1052" y="f112"/>
                  </a:lnTo>
                  <a:lnTo>
                    <a:pt x="f1053" y="f422"/>
                  </a:lnTo>
                  <a:lnTo>
                    <a:pt x="f1054" y="f106"/>
                  </a:lnTo>
                  <a:lnTo>
                    <a:pt x="f1055" y="f108"/>
                  </a:lnTo>
                  <a:lnTo>
                    <a:pt x="f1056" y="f108"/>
                  </a:lnTo>
                  <a:lnTo>
                    <a:pt x="f1057" y="f108"/>
                  </a:lnTo>
                  <a:lnTo>
                    <a:pt x="f1058" y="f106"/>
                  </a:lnTo>
                  <a:lnTo>
                    <a:pt x="f1059" y="f104"/>
                  </a:lnTo>
                  <a:lnTo>
                    <a:pt x="f1060" y="f102"/>
                  </a:lnTo>
                  <a:lnTo>
                    <a:pt x="f1061" y="f419"/>
                  </a:lnTo>
                  <a:lnTo>
                    <a:pt x="f1062" y="f20"/>
                  </a:lnTo>
                  <a:lnTo>
                    <a:pt x="f1063" y="f433"/>
                  </a:lnTo>
                  <a:lnTo>
                    <a:pt x="f1064" y="f435"/>
                  </a:lnTo>
                  <a:lnTo>
                    <a:pt x="f1065" y="f437"/>
                  </a:lnTo>
                  <a:lnTo>
                    <a:pt x="f1066" y="f439"/>
                  </a:lnTo>
                  <a:lnTo>
                    <a:pt x="f1067" y="f441"/>
                  </a:lnTo>
                  <a:lnTo>
                    <a:pt x="f1068" y="f443"/>
                  </a:lnTo>
                  <a:lnTo>
                    <a:pt x="f999" y="f86"/>
                  </a:lnTo>
                  <a:lnTo>
                    <a:pt x="f1069" y="f446"/>
                  </a:lnTo>
                  <a:lnTo>
                    <a:pt x="f1070" y="f283"/>
                  </a:lnTo>
                  <a:lnTo>
                    <a:pt x="f1071" y="f449"/>
                  </a:lnTo>
                  <a:lnTo>
                    <a:pt x="f1072" y="f451"/>
                  </a:lnTo>
                  <a:lnTo>
                    <a:pt x="f1073" y="f453"/>
                  </a:lnTo>
                  <a:lnTo>
                    <a:pt x="f1074" y="f69"/>
                  </a:lnTo>
                  <a:lnTo>
                    <a:pt x="f1075" y="f139"/>
                  </a:lnTo>
                  <a:lnTo>
                    <a:pt x="f1076" y="f457"/>
                  </a:lnTo>
                  <a:lnTo>
                    <a:pt x="f1077" y="f459"/>
                  </a:lnTo>
                  <a:lnTo>
                    <a:pt x="f1078" y="f461"/>
                  </a:lnTo>
                  <a:lnTo>
                    <a:pt x="f1079" y="f462"/>
                  </a:lnTo>
                  <a:lnTo>
                    <a:pt x="f1078" y="f463"/>
                  </a:lnTo>
                  <a:lnTo>
                    <a:pt x="f1078" y="f258"/>
                  </a:lnTo>
                  <a:lnTo>
                    <a:pt x="f1080" y="f391"/>
                  </a:lnTo>
                  <a:lnTo>
                    <a:pt x="f971" y="f308"/>
                  </a:lnTo>
                  <a:close/>
                  <a:moveTo>
                    <a:pt x="f972" y="f465"/>
                  </a:moveTo>
                  <a:lnTo>
                    <a:pt x="f1081" y="f465"/>
                  </a:lnTo>
                  <a:lnTo>
                    <a:pt x="f1081" y="f467"/>
                  </a:lnTo>
                  <a:lnTo>
                    <a:pt x="f1082" y="f11"/>
                  </a:lnTo>
                  <a:lnTo>
                    <a:pt x="f1066" y="f457"/>
                  </a:lnTo>
                  <a:lnTo>
                    <a:pt x="f1083" y="f36"/>
                  </a:lnTo>
                  <a:lnTo>
                    <a:pt x="f1084" y="f470"/>
                  </a:lnTo>
                  <a:lnTo>
                    <a:pt x="f1085" y="f471"/>
                  </a:lnTo>
                  <a:lnTo>
                    <a:pt x="f1086" y="f473"/>
                  </a:lnTo>
                  <a:lnTo>
                    <a:pt x="f1087" y="f397"/>
                  </a:lnTo>
                  <a:lnTo>
                    <a:pt x="f1063" y="f272"/>
                  </a:lnTo>
                  <a:lnTo>
                    <a:pt x="f1088" y="f274"/>
                  </a:lnTo>
                  <a:lnTo>
                    <a:pt x="f1089" y="f290"/>
                  </a:lnTo>
                  <a:lnTo>
                    <a:pt x="f1090" y="f479"/>
                  </a:lnTo>
                  <a:lnTo>
                    <a:pt x="f1091" y="f283"/>
                  </a:lnTo>
                  <a:lnTo>
                    <a:pt x="f1092" y="f481"/>
                  </a:lnTo>
                  <a:lnTo>
                    <a:pt x="f1093" y="f483"/>
                  </a:lnTo>
                  <a:lnTo>
                    <a:pt x="f1094" y="f485"/>
                  </a:lnTo>
                  <a:lnTo>
                    <a:pt x="f1095" y="f483"/>
                  </a:lnTo>
                  <a:lnTo>
                    <a:pt x="f1096" y="f481"/>
                  </a:lnTo>
                  <a:lnTo>
                    <a:pt x="f1052" y="f283"/>
                  </a:lnTo>
                  <a:lnTo>
                    <a:pt x="f1097" y="f479"/>
                  </a:lnTo>
                  <a:lnTo>
                    <a:pt x="f1098" y="f290"/>
                  </a:lnTo>
                  <a:lnTo>
                    <a:pt x="f1099" y="f71"/>
                  </a:lnTo>
                  <a:lnTo>
                    <a:pt x="f1100" y="f294"/>
                  </a:lnTo>
                  <a:lnTo>
                    <a:pt x="f1101" y="f270"/>
                  </a:lnTo>
                  <a:lnTo>
                    <a:pt x="f978" y="f495"/>
                  </a:lnTo>
                  <a:lnTo>
                    <a:pt x="f1013" y="f25"/>
                  </a:lnTo>
                  <a:lnTo>
                    <a:pt x="f1102" y="f497"/>
                  </a:lnTo>
                  <a:lnTo>
                    <a:pt x="f976" y="f499"/>
                  </a:lnTo>
                  <a:lnTo>
                    <a:pt x="f1103" y="f457"/>
                  </a:lnTo>
                  <a:lnTo>
                    <a:pt x="f974" y="f500"/>
                  </a:lnTo>
                  <a:lnTo>
                    <a:pt x="f1043" y="f467"/>
                  </a:lnTo>
                  <a:lnTo>
                    <a:pt x="f972" y="f465"/>
                  </a:lnTo>
                  <a:close/>
                  <a:moveTo>
                    <a:pt x="f1104" y="f337"/>
                  </a:moveTo>
                  <a:lnTo>
                    <a:pt x="f1105" y="f200"/>
                  </a:lnTo>
                  <a:lnTo>
                    <a:pt x="f1104" y="f358"/>
                  </a:lnTo>
                  <a:lnTo>
                    <a:pt x="f1106" y="f178"/>
                  </a:lnTo>
                  <a:lnTo>
                    <a:pt x="f1107" y="f37"/>
                  </a:lnTo>
                  <a:lnTo>
                    <a:pt x="f1108" y="f192"/>
                  </a:lnTo>
                  <a:lnTo>
                    <a:pt x="f1109" y="f182"/>
                  </a:lnTo>
                  <a:lnTo>
                    <a:pt x="f1110" y="f43"/>
                  </a:lnTo>
                  <a:lnTo>
                    <a:pt x="f1111" y="f184"/>
                  </a:lnTo>
                  <a:lnTo>
                    <a:pt x="f1112" y="f186"/>
                  </a:lnTo>
                  <a:lnTo>
                    <a:pt x="f1113" y="f184"/>
                  </a:lnTo>
                  <a:lnTo>
                    <a:pt x="f1114" y="f182"/>
                  </a:lnTo>
                  <a:lnTo>
                    <a:pt x="f1115" y="f851"/>
                  </a:lnTo>
                  <a:lnTo>
                    <a:pt x="f1116" y="f180"/>
                  </a:lnTo>
                  <a:lnTo>
                    <a:pt x="f1117" y="f47"/>
                  </a:lnTo>
                  <a:lnTo>
                    <a:pt x="f1118" y="f356"/>
                  </a:lnTo>
                  <a:lnTo>
                    <a:pt x="f1119" y="f358"/>
                  </a:lnTo>
                  <a:lnTo>
                    <a:pt x="f1120" y="f857"/>
                  </a:lnTo>
                  <a:lnTo>
                    <a:pt x="f1121" y="f339"/>
                  </a:lnTo>
                  <a:lnTo>
                    <a:pt x="f1122" y="f51"/>
                  </a:lnTo>
                  <a:lnTo>
                    <a:pt x="f1123" y="f364"/>
                  </a:lnTo>
                  <a:lnTo>
                    <a:pt x="f1124" y="f862"/>
                  </a:lnTo>
                  <a:lnTo>
                    <a:pt x="f1125" y="f367"/>
                  </a:lnTo>
                  <a:lnTo>
                    <a:pt x="f1126" y="f369"/>
                  </a:lnTo>
                  <a:lnTo>
                    <a:pt x="f1127" y="f371"/>
                  </a:lnTo>
                  <a:lnTo>
                    <a:pt x="f1128" y="f373"/>
                  </a:lnTo>
                  <a:lnTo>
                    <a:pt x="f1129" y="f337"/>
                  </a:lnTo>
                  <a:lnTo>
                    <a:pt x="f1130" y="f869"/>
                  </a:lnTo>
                  <a:lnTo>
                    <a:pt x="f1131" y="f161"/>
                  </a:lnTo>
                  <a:lnTo>
                    <a:pt x="f1132" y="f379"/>
                  </a:lnTo>
                  <a:lnTo>
                    <a:pt x="f1133" y="f873"/>
                  </a:lnTo>
                  <a:lnTo>
                    <a:pt x="f1134" y="f60"/>
                  </a:lnTo>
                  <a:lnTo>
                    <a:pt x="f1135" y="f876"/>
                  </a:lnTo>
                  <a:lnTo>
                    <a:pt x="f1136" y="f878"/>
                  </a:lnTo>
                  <a:lnTo>
                    <a:pt x="f1137" y="f880"/>
                  </a:lnTo>
                  <a:lnTo>
                    <a:pt x="f1138" y="f882"/>
                  </a:lnTo>
                  <a:lnTo>
                    <a:pt x="f1139" y="f884"/>
                  </a:lnTo>
                  <a:lnTo>
                    <a:pt x="f1140" y="f886"/>
                  </a:lnTo>
                  <a:lnTo>
                    <a:pt x="f1140" y="f887"/>
                  </a:lnTo>
                  <a:lnTo>
                    <a:pt x="f1139" y="f888"/>
                  </a:lnTo>
                  <a:lnTo>
                    <a:pt x="f1141" y="f890"/>
                  </a:lnTo>
                  <a:lnTo>
                    <a:pt x="f1142" y="f837"/>
                  </a:lnTo>
                  <a:lnTo>
                    <a:pt x="f1143" y="f467"/>
                  </a:lnTo>
                  <a:lnTo>
                    <a:pt x="f1144" y="f11"/>
                  </a:lnTo>
                  <a:lnTo>
                    <a:pt x="f1145" y="f302"/>
                  </a:lnTo>
                  <a:lnTo>
                    <a:pt x="f1146" y="f36"/>
                  </a:lnTo>
                  <a:lnTo>
                    <a:pt x="f1147" y="f470"/>
                  </a:lnTo>
                  <a:lnTo>
                    <a:pt x="f1148" y="f471"/>
                  </a:lnTo>
                  <a:lnTo>
                    <a:pt x="f1149" y="f504"/>
                  </a:lnTo>
                  <a:lnTo>
                    <a:pt x="f1150" y="f453"/>
                  </a:lnTo>
                  <a:lnTo>
                    <a:pt x="f1151" y="f539"/>
                  </a:lnTo>
                  <a:lnTo>
                    <a:pt x="f1152" y="f809"/>
                  </a:lnTo>
                  <a:lnTo>
                    <a:pt x="f1153" y="f290"/>
                  </a:lnTo>
                  <a:lnTo>
                    <a:pt x="f1154" y="f279"/>
                  </a:lnTo>
                  <a:lnTo>
                    <a:pt x="f1155" y="f483"/>
                  </a:lnTo>
                  <a:lnTo>
                    <a:pt x="f1156" y="f406"/>
                  </a:lnTo>
                  <a:lnTo>
                    <a:pt x="f1157" y="f407"/>
                  </a:lnTo>
                  <a:lnTo>
                    <a:pt x="f1158" y="f772"/>
                  </a:lnTo>
                  <a:lnTo>
                    <a:pt x="f1159" y="f411"/>
                  </a:lnTo>
                  <a:lnTo>
                    <a:pt x="f1160" y="f412"/>
                  </a:lnTo>
                  <a:lnTo>
                    <a:pt x="f1118" y="f94"/>
                  </a:lnTo>
                  <a:lnTo>
                    <a:pt x="f1161" y="f414"/>
                  </a:lnTo>
                  <a:lnTo>
                    <a:pt x="f1162" y="f416"/>
                  </a:lnTo>
                  <a:lnTo>
                    <a:pt x="f1163" y="f20"/>
                  </a:lnTo>
                  <a:lnTo>
                    <a:pt x="f1164" y="f419"/>
                  </a:lnTo>
                  <a:lnTo>
                    <a:pt x="f1165" y="f102"/>
                  </a:lnTo>
                  <a:lnTo>
                    <a:pt x="f1166" y="f104"/>
                  </a:lnTo>
                  <a:lnTo>
                    <a:pt x="f1167" y="f422"/>
                  </a:lnTo>
                  <a:lnTo>
                    <a:pt x="f1168" y="f106"/>
                  </a:lnTo>
                  <a:lnTo>
                    <a:pt x="f1169" y="f106"/>
                  </a:lnTo>
                  <a:lnTo>
                    <a:pt x="f1170" y="f106"/>
                  </a:lnTo>
                  <a:lnTo>
                    <a:pt x="f1171" y="f422"/>
                  </a:lnTo>
                  <a:lnTo>
                    <a:pt x="f1172" y="f112"/>
                  </a:lnTo>
                  <a:lnTo>
                    <a:pt x="f1173" y="f419"/>
                  </a:lnTo>
                  <a:lnTo>
                    <a:pt x="f1174" y="f20"/>
                  </a:lnTo>
                  <a:lnTo>
                    <a:pt x="f1175" y="f433"/>
                  </a:lnTo>
                  <a:lnTo>
                    <a:pt x="f1176" y="f435"/>
                  </a:lnTo>
                  <a:lnTo>
                    <a:pt x="f1177" y="f437"/>
                  </a:lnTo>
                  <a:lnTo>
                    <a:pt x="f1178" y="f77"/>
                  </a:lnTo>
                  <a:lnTo>
                    <a:pt x="f1179" y="f923"/>
                  </a:lnTo>
                  <a:lnTo>
                    <a:pt x="f1180" y="f506"/>
                  </a:lnTo>
                  <a:lnTo>
                    <a:pt x="f1173" y="f449"/>
                  </a:lnTo>
                  <a:lnTo>
                    <a:pt x="f1181" y="f926"/>
                  </a:lnTo>
                  <a:lnTo>
                    <a:pt x="f1182" y="f287"/>
                  </a:lnTo>
                  <a:lnTo>
                    <a:pt x="f1183" y="f82"/>
                  </a:lnTo>
                  <a:lnTo>
                    <a:pt x="f1184" y="f281"/>
                  </a:lnTo>
                  <a:lnTo>
                    <a:pt x="f1169" y="f281"/>
                  </a:lnTo>
                  <a:lnTo>
                    <a:pt x="f1112" y="f82"/>
                  </a:lnTo>
                  <a:lnTo>
                    <a:pt x="f1185" y="f287"/>
                  </a:lnTo>
                  <a:lnTo>
                    <a:pt x="f1165" y="f742"/>
                  </a:lnTo>
                  <a:lnTo>
                    <a:pt x="f1114" y="f506"/>
                  </a:lnTo>
                  <a:lnTo>
                    <a:pt x="f1186" y="f809"/>
                  </a:lnTo>
                  <a:lnTo>
                    <a:pt x="f1187" y="f272"/>
                  </a:lnTo>
                  <a:lnTo>
                    <a:pt x="f1188" y="f453"/>
                  </a:lnTo>
                  <a:lnTo>
                    <a:pt x="f1189" y="f137"/>
                  </a:lnTo>
                  <a:lnTo>
                    <a:pt x="f1190" y="f266"/>
                  </a:lnTo>
                  <a:lnTo>
                    <a:pt x="f1191" y="f939"/>
                  </a:lnTo>
                  <a:lnTo>
                    <a:pt x="f1192" y="f457"/>
                  </a:lnTo>
                  <a:lnTo>
                    <a:pt x="f1157" y="f392"/>
                  </a:lnTo>
                  <a:lnTo>
                    <a:pt x="f1193" y="f795"/>
                  </a:lnTo>
                  <a:lnTo>
                    <a:pt x="f1194" y="f794"/>
                  </a:lnTo>
                  <a:lnTo>
                    <a:pt x="f1156" y="f942"/>
                  </a:lnTo>
                  <a:lnTo>
                    <a:pt x="f1195" y="f944"/>
                  </a:lnTo>
                  <a:lnTo>
                    <a:pt x="f1156" y="f945"/>
                  </a:lnTo>
                  <a:lnTo>
                    <a:pt x="f1123" y="f946"/>
                  </a:lnTo>
                  <a:lnTo>
                    <a:pt x="f1193" y="f882"/>
                  </a:lnTo>
                  <a:lnTo>
                    <a:pt x="f1122" y="f948"/>
                  </a:lnTo>
                  <a:lnTo>
                    <a:pt x="f1196" y="f950"/>
                  </a:lnTo>
                  <a:lnTo>
                    <a:pt x="f1197" y="f60"/>
                  </a:lnTo>
                  <a:lnTo>
                    <a:pt x="f1198" y="f246"/>
                  </a:lnTo>
                  <a:lnTo>
                    <a:pt x="f1199" y="f46"/>
                  </a:lnTo>
                  <a:lnTo>
                    <a:pt x="f1200" y="f223"/>
                  </a:lnTo>
                  <a:lnTo>
                    <a:pt x="f1201" y="f956"/>
                  </a:lnTo>
                  <a:lnTo>
                    <a:pt x="f1202" y="f958"/>
                  </a:lnTo>
                  <a:lnTo>
                    <a:pt x="f1203" y="f13"/>
                  </a:lnTo>
                  <a:lnTo>
                    <a:pt x="f1204" y="f961"/>
                  </a:lnTo>
                  <a:lnTo>
                    <a:pt x="f1185" y="f167"/>
                  </a:lnTo>
                  <a:lnTo>
                    <a:pt x="f1205" y="f233"/>
                  </a:lnTo>
                  <a:lnTo>
                    <a:pt x="f1206" y="f233"/>
                  </a:lnTo>
                  <a:lnTo>
                    <a:pt x="f1207" y="f233"/>
                  </a:lnTo>
                  <a:lnTo>
                    <a:pt x="f1208" y="f239"/>
                  </a:lnTo>
                  <a:lnTo>
                    <a:pt x="f1209" y="f26"/>
                  </a:lnTo>
                  <a:lnTo>
                    <a:pt x="f1210" y="f371"/>
                  </a:lnTo>
                  <a:lnTo>
                    <a:pt x="f1211" y="f969"/>
                  </a:lnTo>
                  <a:lnTo>
                    <a:pt x="f1212" y="f228"/>
                  </a:lnTo>
                  <a:lnTo>
                    <a:pt x="f1213" y="f59"/>
                  </a:lnTo>
                  <a:lnTo>
                    <a:pt x="f1104" y="f337"/>
                  </a:lnTo>
                  <a:close/>
                  <a:moveTo>
                    <a:pt x="f1214" y="f308"/>
                  </a:moveTo>
                  <a:lnTo>
                    <a:pt x="f1215" y="f310"/>
                  </a:lnTo>
                  <a:lnTo>
                    <a:pt x="f1216" y="f312"/>
                  </a:lnTo>
                  <a:lnTo>
                    <a:pt x="f1217" y="f253"/>
                  </a:lnTo>
                  <a:lnTo>
                    <a:pt x="f1218" y="f215"/>
                  </a:lnTo>
                  <a:lnTo>
                    <a:pt x="f1219" y="f250"/>
                  </a:lnTo>
                  <a:lnTo>
                    <a:pt x="f1220" y="f248"/>
                  </a:lnTo>
                  <a:lnTo>
                    <a:pt x="f1221" y="f246"/>
                  </a:lnTo>
                  <a:lnTo>
                    <a:pt x="f1222" y="f46"/>
                  </a:lnTo>
                  <a:lnTo>
                    <a:pt x="f1223" y="f223"/>
                  </a:lnTo>
                  <a:lnTo>
                    <a:pt x="f1224" y="f225"/>
                  </a:lnTo>
                  <a:lnTo>
                    <a:pt x="f1225" y="f227"/>
                  </a:lnTo>
                  <a:lnTo>
                    <a:pt x="f1226" y="f228"/>
                  </a:lnTo>
                  <a:lnTo>
                    <a:pt x="f1227" y="f230"/>
                  </a:lnTo>
                  <a:lnTo>
                    <a:pt x="f1228" y="f210"/>
                  </a:lnTo>
                  <a:lnTo>
                    <a:pt x="f1229" y="f239"/>
                  </a:lnTo>
                  <a:lnTo>
                    <a:pt x="f1230" y="f327"/>
                  </a:lnTo>
                  <a:lnTo>
                    <a:pt x="f1231" y="f327"/>
                  </a:lnTo>
                  <a:lnTo>
                    <a:pt x="f1232" y="f327"/>
                  </a:lnTo>
                  <a:lnTo>
                    <a:pt x="f1233" y="f233"/>
                  </a:lnTo>
                  <a:lnTo>
                    <a:pt x="f1234" y="f167"/>
                  </a:lnTo>
                  <a:lnTo>
                    <a:pt x="f1235" y="f210"/>
                  </a:lnTo>
                  <a:lnTo>
                    <a:pt x="f1236" y="f230"/>
                  </a:lnTo>
                  <a:lnTo>
                    <a:pt x="f1237" y="f13"/>
                  </a:lnTo>
                  <a:lnTo>
                    <a:pt x="f1238" y="f59"/>
                  </a:lnTo>
                  <a:lnTo>
                    <a:pt x="f1239" y="f337"/>
                  </a:lnTo>
                  <a:lnTo>
                    <a:pt x="f1240" y="f339"/>
                  </a:lnTo>
                  <a:lnTo>
                    <a:pt x="f1241" y="f49"/>
                  </a:lnTo>
                  <a:lnTo>
                    <a:pt x="f1242" y="f342"/>
                  </a:lnTo>
                  <a:lnTo>
                    <a:pt x="f1243" y="f47"/>
                  </a:lnTo>
                  <a:lnTo>
                    <a:pt x="f1244" y="f345"/>
                  </a:lnTo>
                  <a:lnTo>
                    <a:pt x="f1245" y="f190"/>
                  </a:lnTo>
                  <a:lnTo>
                    <a:pt x="f1246" y="f188"/>
                  </a:lnTo>
                  <a:lnTo>
                    <a:pt x="f1247" y="f43"/>
                  </a:lnTo>
                  <a:lnTo>
                    <a:pt x="f1248" y="f184"/>
                  </a:lnTo>
                  <a:lnTo>
                    <a:pt x="f1249" y="f43"/>
                  </a:lnTo>
                  <a:lnTo>
                    <a:pt x="f1227" y="f190"/>
                  </a:lnTo>
                  <a:lnTo>
                    <a:pt x="f1250" y="f192"/>
                  </a:lnTo>
                  <a:lnTo>
                    <a:pt x="f1251" y="f15"/>
                  </a:lnTo>
                  <a:lnTo>
                    <a:pt x="f1252" y="f354"/>
                  </a:lnTo>
                  <a:lnTo>
                    <a:pt x="f1253" y="f356"/>
                  </a:lnTo>
                  <a:lnTo>
                    <a:pt x="f1254" y="f358"/>
                  </a:lnTo>
                  <a:lnTo>
                    <a:pt x="f1255" y="f360"/>
                  </a:lnTo>
                  <a:lnTo>
                    <a:pt x="f1256" y="f362"/>
                  </a:lnTo>
                  <a:lnTo>
                    <a:pt x="f1219" y="f51"/>
                  </a:lnTo>
                  <a:lnTo>
                    <a:pt x="f1257" y="f364"/>
                  </a:lnTo>
                  <a:lnTo>
                    <a:pt x="f1258" y="f53"/>
                  </a:lnTo>
                  <a:lnTo>
                    <a:pt x="f1259" y="f367"/>
                  </a:lnTo>
                  <a:lnTo>
                    <a:pt x="f1260" y="f369"/>
                  </a:lnTo>
                  <a:lnTo>
                    <a:pt x="f1261" y="f371"/>
                  </a:lnTo>
                  <a:lnTo>
                    <a:pt x="f1262" y="f373"/>
                  </a:lnTo>
                  <a:lnTo>
                    <a:pt x="f1263" y="f337"/>
                  </a:lnTo>
                  <a:lnTo>
                    <a:pt x="f1264" y="f163"/>
                  </a:lnTo>
                  <a:lnTo>
                    <a:pt x="f1265" y="f377"/>
                  </a:lnTo>
                  <a:lnTo>
                    <a:pt x="f1266" y="f379"/>
                  </a:lnTo>
                  <a:lnTo>
                    <a:pt x="f1267" y="f381"/>
                  </a:lnTo>
                  <a:lnTo>
                    <a:pt x="f1268" y="f383"/>
                  </a:lnTo>
                  <a:lnTo>
                    <a:pt x="f1269" y="f50"/>
                  </a:lnTo>
                  <a:lnTo>
                    <a:pt x="f1270" y="f58"/>
                  </a:lnTo>
                  <a:lnTo>
                    <a:pt x="f1271" y="f215"/>
                  </a:lnTo>
                  <a:lnTo>
                    <a:pt x="f1272" y="f388"/>
                  </a:lnTo>
                  <a:lnTo>
                    <a:pt x="f1273" y="f312"/>
                  </a:lnTo>
                  <a:lnTo>
                    <a:pt x="f1274" y="f391"/>
                  </a:lnTo>
                  <a:lnTo>
                    <a:pt x="f1273" y="f63"/>
                  </a:lnTo>
                  <a:lnTo>
                    <a:pt x="f1272" y="f306"/>
                  </a:lnTo>
                  <a:lnTo>
                    <a:pt x="f1270" y="f392"/>
                  </a:lnTo>
                  <a:lnTo>
                    <a:pt x="f1268" y="f9"/>
                  </a:lnTo>
                  <a:lnTo>
                    <a:pt x="f1267" y="f394"/>
                  </a:lnTo>
                  <a:lnTo>
                    <a:pt x="f1266" y="f38"/>
                  </a:lnTo>
                  <a:lnTo>
                    <a:pt x="f1275" y="f268"/>
                  </a:lnTo>
                  <a:lnTo>
                    <a:pt x="f1276" y="f397"/>
                  </a:lnTo>
                  <a:lnTo>
                    <a:pt x="f1277" y="f399"/>
                  </a:lnTo>
                  <a:lnTo>
                    <a:pt x="f1278" y="f292"/>
                  </a:lnTo>
                  <a:lnTo>
                    <a:pt x="f1279" y="f80"/>
                  </a:lnTo>
                  <a:lnTo>
                    <a:pt x="f1280" y="f287"/>
                  </a:lnTo>
                  <a:lnTo>
                    <a:pt x="f1281" y="f404"/>
                  </a:lnTo>
                  <a:lnTo>
                    <a:pt x="f1282" y="f406"/>
                  </a:lnTo>
                  <a:lnTo>
                    <a:pt x="f1216" y="f407"/>
                  </a:lnTo>
                  <a:lnTo>
                    <a:pt x="f1283" y="f409"/>
                  </a:lnTo>
                  <a:lnTo>
                    <a:pt x="f1284" y="f411"/>
                  </a:lnTo>
                  <a:lnTo>
                    <a:pt x="f1221" y="f412"/>
                  </a:lnTo>
                  <a:lnTo>
                    <a:pt x="f1222" y="f94"/>
                  </a:lnTo>
                  <a:lnTo>
                    <a:pt x="f1285" y="f414"/>
                  </a:lnTo>
                  <a:lnTo>
                    <a:pt x="f1286" y="f416"/>
                  </a:lnTo>
                  <a:lnTo>
                    <a:pt x="f1287" y="f116"/>
                  </a:lnTo>
                  <a:lnTo>
                    <a:pt x="f1288" y="f419"/>
                  </a:lnTo>
                  <a:lnTo>
                    <a:pt x="f1289" y="f112"/>
                  </a:lnTo>
                  <a:lnTo>
                    <a:pt x="f1290" y="f422"/>
                  </a:lnTo>
                  <a:lnTo>
                    <a:pt x="f1291" y="f106"/>
                  </a:lnTo>
                  <a:lnTo>
                    <a:pt x="f1292" y="f108"/>
                  </a:lnTo>
                  <a:lnTo>
                    <a:pt x="f1293" y="f108"/>
                  </a:lnTo>
                  <a:lnTo>
                    <a:pt x="f1294" y="f108"/>
                  </a:lnTo>
                  <a:lnTo>
                    <a:pt x="f1295" y="f106"/>
                  </a:lnTo>
                  <a:lnTo>
                    <a:pt x="f1296" y="f104"/>
                  </a:lnTo>
                  <a:lnTo>
                    <a:pt x="f1297" y="f102"/>
                  </a:lnTo>
                  <a:lnTo>
                    <a:pt x="f1298" y="f419"/>
                  </a:lnTo>
                  <a:lnTo>
                    <a:pt x="f1299" y="f20"/>
                  </a:lnTo>
                  <a:lnTo>
                    <a:pt x="f1300" y="f433"/>
                  </a:lnTo>
                  <a:lnTo>
                    <a:pt x="f1301" y="f435"/>
                  </a:lnTo>
                  <a:lnTo>
                    <a:pt x="f1302" y="f437"/>
                  </a:lnTo>
                  <a:lnTo>
                    <a:pt x="f1303" y="f439"/>
                  </a:lnTo>
                  <a:lnTo>
                    <a:pt x="f1304" y="f441"/>
                  </a:lnTo>
                  <a:lnTo>
                    <a:pt x="f1305" y="f443"/>
                  </a:lnTo>
                  <a:lnTo>
                    <a:pt x="f1306" y="f86"/>
                  </a:lnTo>
                  <a:lnTo>
                    <a:pt x="f1307" y="f446"/>
                  </a:lnTo>
                  <a:lnTo>
                    <a:pt x="f1308" y="f283"/>
                  </a:lnTo>
                  <a:lnTo>
                    <a:pt x="f1309" y="f449"/>
                  </a:lnTo>
                  <a:lnTo>
                    <a:pt x="f1310" y="f451"/>
                  </a:lnTo>
                  <a:lnTo>
                    <a:pt x="f1311" y="f453"/>
                  </a:lnTo>
                  <a:lnTo>
                    <a:pt x="f1312" y="f69"/>
                  </a:lnTo>
                  <a:lnTo>
                    <a:pt x="f1313" y="f139"/>
                  </a:lnTo>
                  <a:lnTo>
                    <a:pt x="f1314" y="f457"/>
                  </a:lnTo>
                  <a:lnTo>
                    <a:pt x="f1315" y="f459"/>
                  </a:lnTo>
                  <a:lnTo>
                    <a:pt x="f1316" y="f461"/>
                  </a:lnTo>
                  <a:lnTo>
                    <a:pt x="f1316" y="f462"/>
                  </a:lnTo>
                  <a:lnTo>
                    <a:pt x="f1316" y="f463"/>
                  </a:lnTo>
                  <a:lnTo>
                    <a:pt x="f1317" y="f258"/>
                  </a:lnTo>
                  <a:lnTo>
                    <a:pt x="f1315" y="f391"/>
                  </a:lnTo>
                  <a:lnTo>
                    <a:pt x="f1214" y="f308"/>
                  </a:lnTo>
                  <a:close/>
                  <a:moveTo>
                    <a:pt x="f1215" y="f465"/>
                  </a:moveTo>
                  <a:lnTo>
                    <a:pt x="f1318" y="f465"/>
                  </a:lnTo>
                  <a:lnTo>
                    <a:pt x="f1318" y="f467"/>
                  </a:lnTo>
                  <a:lnTo>
                    <a:pt x="f1319" y="f11"/>
                  </a:lnTo>
                  <a:lnTo>
                    <a:pt x="f1303" y="f457"/>
                  </a:lnTo>
                  <a:lnTo>
                    <a:pt x="f1320" y="f36"/>
                  </a:lnTo>
                  <a:lnTo>
                    <a:pt x="f1321" y="f470"/>
                  </a:lnTo>
                  <a:lnTo>
                    <a:pt x="f1302" y="f471"/>
                  </a:lnTo>
                  <a:lnTo>
                    <a:pt x="f1322" y="f473"/>
                  </a:lnTo>
                  <a:lnTo>
                    <a:pt x="f1323" y="f397"/>
                  </a:lnTo>
                  <a:lnTo>
                    <a:pt x="f1300" y="f272"/>
                  </a:lnTo>
                  <a:lnTo>
                    <a:pt x="f1324" y="f274"/>
                  </a:lnTo>
                  <a:lnTo>
                    <a:pt x="f1325" y="f290"/>
                  </a:lnTo>
                  <a:lnTo>
                    <a:pt x="f1326" y="f479"/>
                  </a:lnTo>
                  <a:lnTo>
                    <a:pt x="f1296" y="f283"/>
                  </a:lnTo>
                  <a:lnTo>
                    <a:pt x="f1327" y="f481"/>
                  </a:lnTo>
                  <a:lnTo>
                    <a:pt x="f1328" y="f483"/>
                  </a:lnTo>
                  <a:lnTo>
                    <a:pt x="f1329" y="f485"/>
                  </a:lnTo>
                  <a:lnTo>
                    <a:pt x="f1330" y="f483"/>
                  </a:lnTo>
                  <a:lnTo>
                    <a:pt x="f1331" y="f481"/>
                  </a:lnTo>
                  <a:lnTo>
                    <a:pt x="f1332" y="f283"/>
                  </a:lnTo>
                  <a:lnTo>
                    <a:pt x="f1333" y="f479"/>
                  </a:lnTo>
                  <a:lnTo>
                    <a:pt x="f1334" y="f290"/>
                  </a:lnTo>
                  <a:lnTo>
                    <a:pt x="f1335" y="f71"/>
                  </a:lnTo>
                  <a:lnTo>
                    <a:pt x="f1336" y="f294"/>
                  </a:lnTo>
                  <a:lnTo>
                    <a:pt x="f1337" y="f270"/>
                  </a:lnTo>
                  <a:lnTo>
                    <a:pt x="f1338" y="f495"/>
                  </a:lnTo>
                  <a:lnTo>
                    <a:pt x="f1256" y="f25"/>
                  </a:lnTo>
                  <a:lnTo>
                    <a:pt x="f1339" y="f497"/>
                  </a:lnTo>
                  <a:lnTo>
                    <a:pt x="f1340" y="f499"/>
                  </a:lnTo>
                  <a:lnTo>
                    <a:pt x="f1218" y="f457"/>
                  </a:lnTo>
                  <a:lnTo>
                    <a:pt x="f1257" y="f500"/>
                  </a:lnTo>
                  <a:lnTo>
                    <a:pt x="f1216" y="f467"/>
                  </a:lnTo>
                  <a:lnTo>
                    <a:pt x="f1215" y="f465"/>
                  </a:lnTo>
                  <a:close/>
                  <a:moveTo>
                    <a:pt x="f1341" y="f15"/>
                  </a:moveTo>
                  <a:lnTo>
                    <a:pt x="f1341" y="f503"/>
                  </a:lnTo>
                  <a:lnTo>
                    <a:pt x="f1341" y="f504"/>
                  </a:lnTo>
                  <a:lnTo>
                    <a:pt x="f1341" y="f506"/>
                  </a:lnTo>
                  <a:lnTo>
                    <a:pt x="f1342" y="f508"/>
                  </a:lnTo>
                  <a:lnTo>
                    <a:pt x="f1343" y="f20"/>
                  </a:lnTo>
                  <a:lnTo>
                    <a:pt x="f1344" y="f20"/>
                  </a:lnTo>
                  <a:lnTo>
                    <a:pt x="f1345" y="f512"/>
                  </a:lnTo>
                  <a:lnTo>
                    <a:pt x="f1346" y="f512"/>
                  </a:lnTo>
                  <a:lnTo>
                    <a:pt x="f1347" y="f77"/>
                  </a:lnTo>
                  <a:lnTo>
                    <a:pt x="f1348" y="f80"/>
                  </a:lnTo>
                  <a:lnTo>
                    <a:pt x="f1349" y="f279"/>
                  </a:lnTo>
                  <a:lnTo>
                    <a:pt x="f1350" y="f485"/>
                  </a:lnTo>
                  <a:lnTo>
                    <a:pt x="f1351" y="f86"/>
                  </a:lnTo>
                  <a:lnTo>
                    <a:pt x="f1352" y="f88"/>
                  </a:lnTo>
                  <a:lnTo>
                    <a:pt x="f1353" y="f90"/>
                  </a:lnTo>
                  <a:lnTo>
                    <a:pt x="f1354" y="f412"/>
                  </a:lnTo>
                  <a:lnTo>
                    <a:pt x="f1355" y="f121"/>
                  </a:lnTo>
                  <a:lnTo>
                    <a:pt x="f1356" y="f119"/>
                  </a:lnTo>
                  <a:lnTo>
                    <a:pt x="f1357" y="f20"/>
                  </a:lnTo>
                  <a:lnTo>
                    <a:pt x="f1358" y="f419"/>
                  </a:lnTo>
                  <a:lnTo>
                    <a:pt x="f1359" y="f112"/>
                  </a:lnTo>
                  <a:lnTo>
                    <a:pt x="f1360" y="f422"/>
                  </a:lnTo>
                  <a:lnTo>
                    <a:pt x="f1361" y="f108"/>
                  </a:lnTo>
                  <a:lnTo>
                    <a:pt x="f1362" y="f108"/>
                  </a:lnTo>
                  <a:lnTo>
                    <a:pt x="f1363" y="f106"/>
                  </a:lnTo>
                  <a:lnTo>
                    <a:pt x="f1364" y="f104"/>
                  </a:lnTo>
                  <a:lnTo>
                    <a:pt x="f1364" y="f133"/>
                  </a:lnTo>
                  <a:lnTo>
                    <a:pt x="f1365" y="f506"/>
                  </a:lnTo>
                  <a:lnTo>
                    <a:pt x="f1366" y="f80"/>
                  </a:lnTo>
                  <a:lnTo>
                    <a:pt x="f1367" y="f506"/>
                  </a:lnTo>
                  <a:lnTo>
                    <a:pt x="f1368" y="f133"/>
                  </a:lnTo>
                  <a:lnTo>
                    <a:pt x="f1369" y="f71"/>
                  </a:lnTo>
                  <a:lnTo>
                    <a:pt x="f1370" y="f451"/>
                  </a:lnTo>
                  <a:lnTo>
                    <a:pt x="f1371" y="f539"/>
                  </a:lnTo>
                  <a:lnTo>
                    <a:pt x="f1372" y="f270"/>
                  </a:lnTo>
                  <a:lnTo>
                    <a:pt x="f1353" y="f495"/>
                  </a:lnTo>
                  <a:lnTo>
                    <a:pt x="f1373" y="f25"/>
                  </a:lnTo>
                  <a:lnTo>
                    <a:pt x="f1351" y="f497"/>
                  </a:lnTo>
                  <a:lnTo>
                    <a:pt x="f1374" y="f36"/>
                  </a:lnTo>
                  <a:lnTo>
                    <a:pt x="f1375" y="f302"/>
                  </a:lnTo>
                  <a:lnTo>
                    <a:pt x="f1376" y="f11"/>
                  </a:lnTo>
                  <a:lnTo>
                    <a:pt x="f1377" y="f546"/>
                  </a:lnTo>
                  <a:lnTo>
                    <a:pt x="f1378" y="f306"/>
                  </a:lnTo>
                  <a:lnTo>
                    <a:pt x="f1379" y="f549"/>
                  </a:lnTo>
                  <a:lnTo>
                    <a:pt x="f1379" y="f551"/>
                  </a:lnTo>
                  <a:lnTo>
                    <a:pt x="f1379" y="f15"/>
                  </a:lnTo>
                  <a:lnTo>
                    <a:pt x="f1341" y="f15"/>
                  </a:lnTo>
                  <a:close/>
                  <a:moveTo>
                    <a:pt x="f1380" y="f555"/>
                  </a:moveTo>
                  <a:lnTo>
                    <a:pt x="f1381" y="f1382"/>
                  </a:lnTo>
                  <a:lnTo>
                    <a:pt x="f1381" y="f20"/>
                  </a:lnTo>
                  <a:lnTo>
                    <a:pt x="f1383" y="f20"/>
                  </a:lnTo>
                  <a:lnTo>
                    <a:pt x="f1383" y="f277"/>
                  </a:lnTo>
                  <a:lnTo>
                    <a:pt x="f1381" y="f277"/>
                  </a:lnTo>
                  <a:lnTo>
                    <a:pt x="f1381" y="f21"/>
                  </a:lnTo>
                  <a:lnTo>
                    <a:pt x="f1384" y="f1385"/>
                  </a:lnTo>
                  <a:lnTo>
                    <a:pt x="f1384" y="f1386"/>
                  </a:lnTo>
                  <a:lnTo>
                    <a:pt x="f1387" y="f381"/>
                  </a:lnTo>
                  <a:lnTo>
                    <a:pt x="f1388" y="f159"/>
                  </a:lnTo>
                  <a:lnTo>
                    <a:pt x="f1389" y="f1390"/>
                  </a:lnTo>
                  <a:lnTo>
                    <a:pt x="f1391" y="f223"/>
                  </a:lnTo>
                  <a:lnTo>
                    <a:pt x="f1392" y="f1393"/>
                  </a:lnTo>
                  <a:lnTo>
                    <a:pt x="f1394" y="f1395"/>
                  </a:lnTo>
                  <a:lnTo>
                    <a:pt x="f1396" y="f227"/>
                  </a:lnTo>
                  <a:lnTo>
                    <a:pt x="f1397" y="f373"/>
                  </a:lnTo>
                  <a:lnTo>
                    <a:pt x="f1398" y="f1399"/>
                  </a:lnTo>
                  <a:lnTo>
                    <a:pt x="f1400" y="f230"/>
                  </a:lnTo>
                  <a:lnTo>
                    <a:pt x="f1401" y="f210"/>
                  </a:lnTo>
                  <a:lnTo>
                    <a:pt x="f1402" y="f26"/>
                  </a:lnTo>
                  <a:lnTo>
                    <a:pt x="f1403" y="f167"/>
                  </a:lnTo>
                  <a:lnTo>
                    <a:pt x="f1404" y="f239"/>
                  </a:lnTo>
                  <a:lnTo>
                    <a:pt x="f1405" y="f167"/>
                  </a:lnTo>
                  <a:lnTo>
                    <a:pt x="f1406" y="f26"/>
                  </a:lnTo>
                  <a:lnTo>
                    <a:pt x="f1407" y="f210"/>
                  </a:lnTo>
                  <a:lnTo>
                    <a:pt x="f1408" y="f230"/>
                  </a:lnTo>
                  <a:lnTo>
                    <a:pt x="f1409" y="f47"/>
                  </a:lnTo>
                  <a:lnTo>
                    <a:pt x="f1410" y="f192"/>
                  </a:lnTo>
                  <a:lnTo>
                    <a:pt x="f1411" y="f188"/>
                  </a:lnTo>
                  <a:lnTo>
                    <a:pt x="f1412" y="f184"/>
                  </a:lnTo>
                  <a:lnTo>
                    <a:pt x="f1413" y="f186"/>
                  </a:lnTo>
                  <a:lnTo>
                    <a:pt x="f1414" y="f184"/>
                  </a:lnTo>
                  <a:lnTo>
                    <a:pt x="f1415" y="f188"/>
                  </a:lnTo>
                  <a:lnTo>
                    <a:pt x="f1384" y="f190"/>
                  </a:lnTo>
                  <a:lnTo>
                    <a:pt x="f1416" y="f180"/>
                  </a:lnTo>
                  <a:lnTo>
                    <a:pt x="f1417" y="f195"/>
                  </a:lnTo>
                  <a:lnTo>
                    <a:pt x="f1418" y="f358"/>
                  </a:lnTo>
                  <a:lnTo>
                    <a:pt x="f1419" y="f200"/>
                  </a:lnTo>
                  <a:lnTo>
                    <a:pt x="f1420" y="f51"/>
                  </a:lnTo>
                  <a:lnTo>
                    <a:pt x="f1421" y="f1422"/>
                  </a:lnTo>
                  <a:lnTo>
                    <a:pt x="f1423" y="f1424"/>
                  </a:lnTo>
                  <a:lnTo>
                    <a:pt x="f1425" y="f167"/>
                  </a:lnTo>
                  <a:lnTo>
                    <a:pt x="f1426" y="f1427"/>
                  </a:lnTo>
                  <a:lnTo>
                    <a:pt x="f1428" y="f869"/>
                  </a:lnTo>
                  <a:lnTo>
                    <a:pt x="f1429" y="f1430"/>
                  </a:lnTo>
                  <a:lnTo>
                    <a:pt x="f1380" y="f218"/>
                  </a:lnTo>
                  <a:lnTo>
                    <a:pt x="f1380" y="f250"/>
                  </a:lnTo>
                  <a:lnTo>
                    <a:pt x="f1380" y="f277"/>
                  </a:lnTo>
                  <a:lnTo>
                    <a:pt x="f1431" y="f277"/>
                  </a:lnTo>
                  <a:lnTo>
                    <a:pt x="f1431" y="f20"/>
                  </a:lnTo>
                  <a:lnTo>
                    <a:pt x="f1380" y="f20"/>
                  </a:lnTo>
                  <a:lnTo>
                    <a:pt x="f1380" y="f555"/>
                  </a:lnTo>
                  <a:close/>
                  <a:moveTo>
                    <a:pt x="f1432" y="f795"/>
                  </a:moveTo>
                  <a:lnTo>
                    <a:pt x="f1432" y="f1433"/>
                  </a:lnTo>
                  <a:lnTo>
                    <a:pt x="f1434" y="f1435"/>
                  </a:lnTo>
                  <a:lnTo>
                    <a:pt x="f1436" y="f28"/>
                  </a:lnTo>
                  <a:lnTo>
                    <a:pt x="f1437" y="f1438"/>
                  </a:lnTo>
                  <a:lnTo>
                    <a:pt x="f1439" y="f15"/>
                  </a:lnTo>
                  <a:lnTo>
                    <a:pt x="f1440" y="f15"/>
                  </a:lnTo>
                  <a:lnTo>
                    <a:pt x="f1441" y="f233"/>
                  </a:lnTo>
                  <a:lnTo>
                    <a:pt x="f1442" y="f233"/>
                  </a:lnTo>
                  <a:lnTo>
                    <a:pt x="f1443" y="f56"/>
                  </a:lnTo>
                  <a:lnTo>
                    <a:pt x="f1444" y="f55"/>
                  </a:lnTo>
                  <a:lnTo>
                    <a:pt x="f1445" y="f1446"/>
                  </a:lnTo>
                  <a:lnTo>
                    <a:pt x="f1447" y="f1448"/>
                  </a:lnTo>
                  <a:lnTo>
                    <a:pt x="f1449" y="f1450"/>
                  </a:lnTo>
                  <a:lnTo>
                    <a:pt x="f1451" y="f1452"/>
                  </a:lnTo>
                  <a:lnTo>
                    <a:pt x="f1453" y="f1454"/>
                  </a:lnTo>
                  <a:lnTo>
                    <a:pt x="f1455" y="f342"/>
                  </a:lnTo>
                  <a:lnTo>
                    <a:pt x="f1456" y="f354"/>
                  </a:lnTo>
                  <a:lnTo>
                    <a:pt x="f1457" y="f15"/>
                  </a:lnTo>
                  <a:lnTo>
                    <a:pt x="f1458" y="f192"/>
                  </a:lnTo>
                  <a:lnTo>
                    <a:pt x="f1459" y="f190"/>
                  </a:lnTo>
                  <a:lnTo>
                    <a:pt x="f1460" y="f188"/>
                  </a:lnTo>
                  <a:lnTo>
                    <a:pt x="f1461" y="f184"/>
                  </a:lnTo>
                  <a:lnTo>
                    <a:pt x="f1462" y="f184"/>
                  </a:lnTo>
                  <a:lnTo>
                    <a:pt x="f1463" y="f186"/>
                  </a:lnTo>
                  <a:lnTo>
                    <a:pt x="f1464" y="f184"/>
                  </a:lnTo>
                  <a:lnTo>
                    <a:pt x="f1465" y="f188"/>
                  </a:lnTo>
                  <a:lnTo>
                    <a:pt x="f1466" y="f851"/>
                  </a:lnTo>
                  <a:lnTo>
                    <a:pt x="f1467" y="f15"/>
                  </a:lnTo>
                  <a:lnTo>
                    <a:pt x="f1468" y="f356"/>
                  </a:lnTo>
                  <a:lnTo>
                    <a:pt x="f1469" y="f35"/>
                  </a:lnTo>
                  <a:lnTo>
                    <a:pt x="f1470" y="f362"/>
                  </a:lnTo>
                  <a:lnTo>
                    <a:pt x="f1471" y="f202"/>
                  </a:lnTo>
                  <a:lnTo>
                    <a:pt x="f1472" y="f53"/>
                  </a:lnTo>
                  <a:lnTo>
                    <a:pt x="f1473" y="f56"/>
                  </a:lnTo>
                  <a:lnTo>
                    <a:pt x="f1474" y="f26"/>
                  </a:lnTo>
                  <a:lnTo>
                    <a:pt x="f1475" y="f24"/>
                  </a:lnTo>
                  <a:lnTo>
                    <a:pt x="f1476" y="f956"/>
                  </a:lnTo>
                  <a:lnTo>
                    <a:pt x="f1477" y="f1478"/>
                  </a:lnTo>
                  <a:lnTo>
                    <a:pt x="f1479" y="f379"/>
                  </a:lnTo>
                  <a:lnTo>
                    <a:pt x="f1480" y="f1481"/>
                  </a:lnTo>
                  <a:lnTo>
                    <a:pt x="f1480" y="f1482"/>
                  </a:lnTo>
                  <a:lnTo>
                    <a:pt x="f1479" y="f1483"/>
                  </a:lnTo>
                  <a:lnTo>
                    <a:pt x="f1477" y="f878"/>
                  </a:lnTo>
                  <a:lnTo>
                    <a:pt x="f1484" y="f215"/>
                  </a:lnTo>
                  <a:lnTo>
                    <a:pt x="f1485" y="f1486"/>
                  </a:lnTo>
                  <a:lnTo>
                    <a:pt x="f1487" y="f1488"/>
                  </a:lnTo>
                  <a:lnTo>
                    <a:pt x="f1474" y="f212"/>
                  </a:lnTo>
                  <a:lnTo>
                    <a:pt x="f1489" y="f1490"/>
                  </a:lnTo>
                  <a:lnTo>
                    <a:pt x="f1491" y="f1492"/>
                  </a:lnTo>
                  <a:lnTo>
                    <a:pt x="f1493" y="f945"/>
                  </a:lnTo>
                  <a:lnTo>
                    <a:pt x="f1494" y="f1495"/>
                  </a:lnTo>
                  <a:lnTo>
                    <a:pt x="f1496" y="f886"/>
                  </a:lnTo>
                  <a:lnTo>
                    <a:pt x="f1497" y="f1498"/>
                  </a:lnTo>
                  <a:lnTo>
                    <a:pt x="f1499" y="f44"/>
                  </a:lnTo>
                  <a:lnTo>
                    <a:pt x="f1500" y="f1501"/>
                  </a:lnTo>
                  <a:lnTo>
                    <a:pt x="f1502" y="f1503"/>
                  </a:lnTo>
                  <a:lnTo>
                    <a:pt x="f1504" y="f549"/>
                  </a:lnTo>
                  <a:lnTo>
                    <a:pt x="f1505" y="f1506"/>
                  </a:lnTo>
                  <a:lnTo>
                    <a:pt x="f1507" y="f837"/>
                  </a:lnTo>
                  <a:lnTo>
                    <a:pt x="f1508" y="f795"/>
                  </a:lnTo>
                  <a:lnTo>
                    <a:pt x="f1509" y="f546"/>
                  </a:lnTo>
                  <a:lnTo>
                    <a:pt x="f1510" y="f304"/>
                  </a:lnTo>
                  <a:lnTo>
                    <a:pt x="f1511" y="f1512"/>
                  </a:lnTo>
                  <a:lnTo>
                    <a:pt x="f1513" y="f1512"/>
                  </a:lnTo>
                  <a:lnTo>
                    <a:pt x="f1513" y="f1514"/>
                  </a:lnTo>
                  <a:lnTo>
                    <a:pt x="f1515" y="f834"/>
                  </a:lnTo>
                  <a:lnTo>
                    <a:pt x="f1443" y="f27"/>
                  </a:lnTo>
                  <a:lnTo>
                    <a:pt x="f1516" y="f1517"/>
                  </a:lnTo>
                  <a:lnTo>
                    <a:pt x="f1518" y="f830"/>
                  </a:lnTo>
                  <a:lnTo>
                    <a:pt x="f1519" y="f805"/>
                  </a:lnTo>
                  <a:lnTo>
                    <a:pt x="f1520" y="f1521"/>
                  </a:lnTo>
                  <a:lnTo>
                    <a:pt x="f1522" y="f272"/>
                  </a:lnTo>
                  <a:lnTo>
                    <a:pt x="f1523" y="f292"/>
                  </a:lnTo>
                  <a:lnTo>
                    <a:pt x="f1524" y="f133"/>
                  </a:lnTo>
                  <a:lnTo>
                    <a:pt x="f1525" y="f812"/>
                  </a:lnTo>
                  <a:lnTo>
                    <a:pt x="f1526" y="f926"/>
                  </a:lnTo>
                  <a:lnTo>
                    <a:pt x="f1527" y="f82"/>
                  </a:lnTo>
                  <a:lnTo>
                    <a:pt x="f1528" y="f131"/>
                  </a:lnTo>
                  <a:lnTo>
                    <a:pt x="f1529" y="f481"/>
                  </a:lnTo>
                  <a:lnTo>
                    <a:pt x="f1459" y="f404"/>
                  </a:lnTo>
                  <a:lnTo>
                    <a:pt x="f1530" y="f404"/>
                  </a:lnTo>
                  <a:lnTo>
                    <a:pt x="f1531" y="f404"/>
                  </a:lnTo>
                  <a:lnTo>
                    <a:pt x="f1532" y="f1533"/>
                  </a:lnTo>
                  <a:lnTo>
                    <a:pt x="f1534" y="f283"/>
                  </a:lnTo>
                  <a:lnTo>
                    <a:pt x="f1535" y="f287"/>
                  </a:lnTo>
                  <a:lnTo>
                    <a:pt x="f1536" y="f742"/>
                  </a:lnTo>
                  <a:lnTo>
                    <a:pt x="f1537" y="f1538"/>
                  </a:lnTo>
                  <a:lnTo>
                    <a:pt x="f1539" y="f292"/>
                  </a:lnTo>
                  <a:lnTo>
                    <a:pt x="f1540" y="f272"/>
                  </a:lnTo>
                  <a:lnTo>
                    <a:pt x="f1494" y="f1541"/>
                  </a:lnTo>
                  <a:lnTo>
                    <a:pt x="f1542" y="f1543"/>
                  </a:lnTo>
                  <a:lnTo>
                    <a:pt x="f1544" y="f1545"/>
                  </a:lnTo>
                  <a:lnTo>
                    <a:pt x="f1546" y="f119"/>
                  </a:lnTo>
                  <a:lnTo>
                    <a:pt x="f1547" y="f20"/>
                  </a:lnTo>
                  <a:lnTo>
                    <a:pt x="f1548" y="f102"/>
                  </a:lnTo>
                  <a:lnTo>
                    <a:pt x="f1549" y="f422"/>
                  </a:lnTo>
                  <a:lnTo>
                    <a:pt x="f1550" y="f106"/>
                  </a:lnTo>
                  <a:lnTo>
                    <a:pt x="f1459" y="f108"/>
                  </a:lnTo>
                  <a:lnTo>
                    <a:pt x="f1551" y="f106"/>
                  </a:lnTo>
                  <a:lnTo>
                    <a:pt x="f1552" y="f104"/>
                  </a:lnTo>
                  <a:lnTo>
                    <a:pt x="f1524" y="f114"/>
                  </a:lnTo>
                  <a:lnTo>
                    <a:pt x="f1445" y="f1553"/>
                  </a:lnTo>
                  <a:lnTo>
                    <a:pt x="f1513" y="f414"/>
                  </a:lnTo>
                  <a:lnTo>
                    <a:pt x="f1440" y="f1554"/>
                  </a:lnTo>
                  <a:lnTo>
                    <a:pt x="f1555" y="f441"/>
                  </a:lnTo>
                  <a:lnTo>
                    <a:pt x="f1556" y="f73"/>
                  </a:lnTo>
                  <a:lnTo>
                    <a:pt x="f1557" y="f485"/>
                  </a:lnTo>
                  <a:lnTo>
                    <a:pt x="f1558" y="f277"/>
                  </a:lnTo>
                  <a:lnTo>
                    <a:pt x="f1559" y="f292"/>
                  </a:lnTo>
                  <a:lnTo>
                    <a:pt x="f1560" y="f270"/>
                  </a:lnTo>
                  <a:lnTo>
                    <a:pt x="f1561" y="f788"/>
                  </a:lnTo>
                  <a:lnTo>
                    <a:pt x="f1562" y="f939"/>
                  </a:lnTo>
                  <a:lnTo>
                    <a:pt x="f1563" y="f1564"/>
                  </a:lnTo>
                  <a:lnTo>
                    <a:pt x="f1432" y="f795"/>
                  </a:lnTo>
                  <a:close/>
                  <a:moveTo>
                    <a:pt x="f1513" y="f1565"/>
                  </a:moveTo>
                  <a:lnTo>
                    <a:pt x="f1513" y="f65"/>
                  </a:lnTo>
                  <a:lnTo>
                    <a:pt x="f1566" y="f65"/>
                  </a:lnTo>
                  <a:lnTo>
                    <a:pt x="f1567" y="f1568"/>
                  </a:lnTo>
                  <a:lnTo>
                    <a:pt x="f1569" y="f258"/>
                  </a:lnTo>
                  <a:lnTo>
                    <a:pt x="f1570" y="f944"/>
                  </a:lnTo>
                  <a:lnTo>
                    <a:pt x="f1571" y="f1572"/>
                  </a:lnTo>
                  <a:lnTo>
                    <a:pt x="f1508" y="f1573"/>
                  </a:lnTo>
                  <a:lnTo>
                    <a:pt x="f1574" y="f1575"/>
                  </a:lnTo>
                  <a:lnTo>
                    <a:pt x="f1576" y="f945"/>
                  </a:lnTo>
                  <a:lnTo>
                    <a:pt x="f1577" y="f1578"/>
                  </a:lnTo>
                  <a:lnTo>
                    <a:pt x="f1579" y="f312"/>
                  </a:lnTo>
                  <a:lnTo>
                    <a:pt x="f1547" y="f212"/>
                  </a:lnTo>
                  <a:lnTo>
                    <a:pt x="f1580" y="f253"/>
                  </a:lnTo>
                  <a:lnTo>
                    <a:pt x="f1504" y="f1581"/>
                  </a:lnTo>
                  <a:lnTo>
                    <a:pt x="f1582" y="f62"/>
                  </a:lnTo>
                  <a:lnTo>
                    <a:pt x="f1546" y="f950"/>
                  </a:lnTo>
                  <a:lnTo>
                    <a:pt x="f1583" y="f156"/>
                  </a:lnTo>
                  <a:lnTo>
                    <a:pt x="f1546" y="f1481"/>
                  </a:lnTo>
                  <a:lnTo>
                    <a:pt x="f1584" y="f1585"/>
                  </a:lnTo>
                  <a:lnTo>
                    <a:pt x="f1586" y="f1587"/>
                  </a:lnTo>
                  <a:lnTo>
                    <a:pt x="f1588" y="f1478"/>
                  </a:lnTo>
                  <a:lnTo>
                    <a:pt x="f1536" y="f869"/>
                  </a:lnTo>
                  <a:lnTo>
                    <a:pt x="f1589" y="f22"/>
                  </a:lnTo>
                  <a:lnTo>
                    <a:pt x="f1547" y="f227"/>
                  </a:lnTo>
                  <a:lnTo>
                    <a:pt x="f1535" y="f373"/>
                  </a:lnTo>
                  <a:lnTo>
                    <a:pt x="f1590" y="f242"/>
                  </a:lnTo>
                  <a:lnTo>
                    <a:pt x="f1591" y="f371"/>
                  </a:lnTo>
                  <a:lnTo>
                    <a:pt x="f1464" y="f167"/>
                  </a:lnTo>
                  <a:lnTo>
                    <a:pt x="f1576" y="f327"/>
                  </a:lnTo>
                  <a:lnTo>
                    <a:pt x="f1592" y="f369"/>
                  </a:lnTo>
                  <a:lnTo>
                    <a:pt x="f1593" y="f1594"/>
                  </a:lnTo>
                  <a:lnTo>
                    <a:pt x="f1595" y="f169"/>
                  </a:lnTo>
                  <a:lnTo>
                    <a:pt x="f1550" y="f169"/>
                  </a:lnTo>
                  <a:lnTo>
                    <a:pt x="f1530" y="f169"/>
                  </a:lnTo>
                  <a:lnTo>
                    <a:pt x="f1596" y="f208"/>
                  </a:lnTo>
                  <a:lnTo>
                    <a:pt x="f1570" y="f369"/>
                  </a:lnTo>
                  <a:lnTo>
                    <a:pt x="f1597" y="f233"/>
                  </a:lnTo>
                  <a:lnTo>
                    <a:pt x="f1598" y="f26"/>
                  </a:lnTo>
                  <a:lnTo>
                    <a:pt x="f1527" y="f230"/>
                  </a:lnTo>
                  <a:lnTo>
                    <a:pt x="f1599" y="f13"/>
                  </a:lnTo>
                  <a:lnTo>
                    <a:pt x="f1600" y="f958"/>
                  </a:lnTo>
                  <a:lnTo>
                    <a:pt x="f1601" y="f1602"/>
                  </a:lnTo>
                  <a:lnTo>
                    <a:pt x="f1449" y="f64"/>
                  </a:lnTo>
                  <a:lnTo>
                    <a:pt x="f1566" y="f245"/>
                  </a:lnTo>
                  <a:lnTo>
                    <a:pt x="f1522" y="f161"/>
                  </a:lnTo>
                  <a:lnTo>
                    <a:pt x="f1520" y="f1603"/>
                  </a:lnTo>
                  <a:lnTo>
                    <a:pt x="f1604" y="f1605"/>
                  </a:lnTo>
                  <a:lnTo>
                    <a:pt x="f1444" y="f1606"/>
                  </a:lnTo>
                  <a:lnTo>
                    <a:pt x="f1607" y="f383"/>
                  </a:lnTo>
                  <a:lnTo>
                    <a:pt x="f1608" y="f1609"/>
                  </a:lnTo>
                  <a:lnTo>
                    <a:pt x="f1443" y="f1610"/>
                  </a:lnTo>
                  <a:lnTo>
                    <a:pt x="f1515" y="f1611"/>
                  </a:lnTo>
                  <a:lnTo>
                    <a:pt x="f1513" y="f1565"/>
                  </a:lnTo>
                  <a:close/>
                  <a:moveTo>
                    <a:pt x="f1612" y="f15"/>
                  </a:moveTo>
                  <a:lnTo>
                    <a:pt x="f1613" y="f15"/>
                  </a:lnTo>
                  <a:lnTo>
                    <a:pt x="f1613" y="f20"/>
                  </a:lnTo>
                  <a:lnTo>
                    <a:pt x="f1612" y="f20"/>
                  </a:lnTo>
                  <a:lnTo>
                    <a:pt x="f1612" y="f15"/>
                  </a:lnTo>
                  <a:close/>
                  <a:moveTo>
                    <a:pt x="f1614" y="f555"/>
                  </a:moveTo>
                  <a:lnTo>
                    <a:pt x="f1615" y="f555"/>
                  </a:lnTo>
                  <a:lnTo>
                    <a:pt x="f1616" y="f558"/>
                  </a:lnTo>
                  <a:lnTo>
                    <a:pt x="f1617" y="f560"/>
                  </a:lnTo>
                  <a:lnTo>
                    <a:pt x="f1618" y="f562"/>
                  </a:lnTo>
                  <a:lnTo>
                    <a:pt x="f1619" y="f564"/>
                  </a:lnTo>
                  <a:lnTo>
                    <a:pt x="f1620" y="f566"/>
                  </a:lnTo>
                  <a:lnTo>
                    <a:pt x="f1621" y="f568"/>
                  </a:lnTo>
                  <a:lnTo>
                    <a:pt x="f1622" y="f570"/>
                  </a:lnTo>
                  <a:lnTo>
                    <a:pt x="f1623" y="f572"/>
                  </a:lnTo>
                  <a:lnTo>
                    <a:pt x="f1624" y="f574"/>
                  </a:lnTo>
                  <a:lnTo>
                    <a:pt x="f1625" y="f576"/>
                  </a:lnTo>
                  <a:lnTo>
                    <a:pt x="f1624" y="f577"/>
                  </a:lnTo>
                  <a:lnTo>
                    <a:pt x="f1623" y="f578"/>
                  </a:lnTo>
                  <a:lnTo>
                    <a:pt x="f1626" y="f579"/>
                  </a:lnTo>
                  <a:lnTo>
                    <a:pt x="f1627" y="f581"/>
                  </a:lnTo>
                  <a:lnTo>
                    <a:pt x="f1628" y="f582"/>
                  </a:lnTo>
                  <a:lnTo>
                    <a:pt x="f1629" y="f583"/>
                  </a:lnTo>
                  <a:lnTo>
                    <a:pt x="f1630" y="f585"/>
                  </a:lnTo>
                  <a:lnTo>
                    <a:pt x="f1631" y="f587"/>
                  </a:lnTo>
                  <a:lnTo>
                    <a:pt x="f1632" y="f589"/>
                  </a:lnTo>
                  <a:lnTo>
                    <a:pt x="f1633" y="f6"/>
                  </a:lnTo>
                  <a:lnTo>
                    <a:pt x="f1634" y="f589"/>
                  </a:lnTo>
                  <a:lnTo>
                    <a:pt x="f1635" y="f587"/>
                  </a:lnTo>
                  <a:lnTo>
                    <a:pt x="f1636" y="f585"/>
                  </a:lnTo>
                  <a:lnTo>
                    <a:pt x="f1637" y="f583"/>
                  </a:lnTo>
                  <a:lnTo>
                    <a:pt x="f1638" y="f582"/>
                  </a:lnTo>
                  <a:lnTo>
                    <a:pt x="f1639" y="f597"/>
                  </a:lnTo>
                  <a:lnTo>
                    <a:pt x="f1640" y="f579"/>
                  </a:lnTo>
                  <a:lnTo>
                    <a:pt x="f1641" y="f600"/>
                  </a:lnTo>
                  <a:lnTo>
                    <a:pt x="f1642" y="f577"/>
                  </a:lnTo>
                  <a:lnTo>
                    <a:pt x="f1642" y="f576"/>
                  </a:lnTo>
                  <a:lnTo>
                    <a:pt x="f1642" y="f574"/>
                  </a:lnTo>
                  <a:lnTo>
                    <a:pt x="f1641" y="f572"/>
                  </a:lnTo>
                  <a:lnTo>
                    <a:pt x="f1640" y="f570"/>
                  </a:lnTo>
                  <a:lnTo>
                    <a:pt x="f1639" y="f568"/>
                  </a:lnTo>
                  <a:lnTo>
                    <a:pt x="f1638" y="f566"/>
                  </a:lnTo>
                  <a:lnTo>
                    <a:pt x="f1637" y="f564"/>
                  </a:lnTo>
                  <a:lnTo>
                    <a:pt x="f1636" y="f562"/>
                  </a:lnTo>
                  <a:lnTo>
                    <a:pt x="f1635" y="f560"/>
                  </a:lnTo>
                  <a:lnTo>
                    <a:pt x="f1643" y="f604"/>
                  </a:lnTo>
                  <a:lnTo>
                    <a:pt x="f1644" y="f558"/>
                  </a:lnTo>
                  <a:lnTo>
                    <a:pt x="f1645" y="f558"/>
                  </a:lnTo>
                  <a:lnTo>
                    <a:pt x="f1614" y="f555"/>
                  </a:lnTo>
                  <a:close/>
                  <a:moveTo>
                    <a:pt x="f1646" y="f15"/>
                  </a:moveTo>
                  <a:lnTo>
                    <a:pt x="f1646" y="f740"/>
                  </a:lnTo>
                  <a:lnTo>
                    <a:pt x="f1646" y="f270"/>
                  </a:lnTo>
                  <a:lnTo>
                    <a:pt x="f1647" y="f742"/>
                  </a:lnTo>
                  <a:lnTo>
                    <a:pt x="f1648" y="f443"/>
                  </a:lnTo>
                  <a:lnTo>
                    <a:pt x="f1649" y="f20"/>
                  </a:lnTo>
                  <a:lnTo>
                    <a:pt x="f1650" y="f20"/>
                  </a:lnTo>
                  <a:lnTo>
                    <a:pt x="f1651" y="f274"/>
                  </a:lnTo>
                  <a:lnTo>
                    <a:pt x="f1652" y="f274"/>
                  </a:lnTo>
                  <a:lnTo>
                    <a:pt x="f1653" y="f290"/>
                  </a:lnTo>
                  <a:lnTo>
                    <a:pt x="f1654" y="f279"/>
                  </a:lnTo>
                  <a:lnTo>
                    <a:pt x="f1655" y="f483"/>
                  </a:lnTo>
                  <a:lnTo>
                    <a:pt x="f1656" y="f406"/>
                  </a:lnTo>
                  <a:lnTo>
                    <a:pt x="f1657" y="f407"/>
                  </a:lnTo>
                  <a:lnTo>
                    <a:pt x="f1658" y="f409"/>
                  </a:lnTo>
                  <a:lnTo>
                    <a:pt x="f1659" y="f411"/>
                  </a:lnTo>
                  <a:lnTo>
                    <a:pt x="f1660" y="f412"/>
                  </a:lnTo>
                  <a:lnTo>
                    <a:pt x="f1661" y="f121"/>
                  </a:lnTo>
                  <a:lnTo>
                    <a:pt x="f1662" y="f119"/>
                  </a:lnTo>
                  <a:lnTo>
                    <a:pt x="f1663" y="f20"/>
                  </a:lnTo>
                  <a:lnTo>
                    <a:pt x="f1664" y="f419"/>
                  </a:lnTo>
                  <a:lnTo>
                    <a:pt x="f1665" y="f112"/>
                  </a:lnTo>
                  <a:lnTo>
                    <a:pt x="f1666" y="f422"/>
                  </a:lnTo>
                  <a:lnTo>
                    <a:pt x="f1667" y="f108"/>
                  </a:lnTo>
                  <a:lnTo>
                    <a:pt x="f1668" y="f108"/>
                  </a:lnTo>
                  <a:lnTo>
                    <a:pt x="f1669" y="f106"/>
                  </a:lnTo>
                  <a:lnTo>
                    <a:pt x="f1670" y="f422"/>
                  </a:lnTo>
                  <a:lnTo>
                    <a:pt x="f1671" y="f102"/>
                  </a:lnTo>
                  <a:lnTo>
                    <a:pt x="f1672" y="f116"/>
                  </a:lnTo>
                  <a:lnTo>
                    <a:pt x="f1673" y="f433"/>
                  </a:lnTo>
                  <a:lnTo>
                    <a:pt x="f1674" y="f94"/>
                  </a:lnTo>
                  <a:lnTo>
                    <a:pt x="f1675" y="f439"/>
                  </a:lnTo>
                  <a:lnTo>
                    <a:pt x="f1676" y="f772"/>
                  </a:lnTo>
                  <a:lnTo>
                    <a:pt x="f1677" y="f774"/>
                  </a:lnTo>
                  <a:lnTo>
                    <a:pt x="f1678" y="f776"/>
                  </a:lnTo>
                  <a:lnTo>
                    <a:pt x="f1679" y="f485"/>
                  </a:lnTo>
                  <a:lnTo>
                    <a:pt x="f1680" y="f82"/>
                  </a:lnTo>
                  <a:lnTo>
                    <a:pt x="f1681" y="f449"/>
                  </a:lnTo>
                  <a:lnTo>
                    <a:pt x="f1682" y="f71"/>
                  </a:lnTo>
                  <a:lnTo>
                    <a:pt x="f1683" y="f782"/>
                  </a:lnTo>
                  <a:lnTo>
                    <a:pt x="f1684" y="f784"/>
                  </a:lnTo>
                  <a:lnTo>
                    <a:pt x="f1685" y="f786"/>
                  </a:lnTo>
                  <a:lnTo>
                    <a:pt x="f1686" y="f788"/>
                  </a:lnTo>
                  <a:lnTo>
                    <a:pt x="f1687" y="f740"/>
                  </a:lnTo>
                  <a:lnTo>
                    <a:pt x="f1688" y="f499"/>
                  </a:lnTo>
                  <a:lnTo>
                    <a:pt x="f1689" y="f11"/>
                  </a:lnTo>
                  <a:lnTo>
                    <a:pt x="f1690" y="f461"/>
                  </a:lnTo>
                  <a:lnTo>
                    <a:pt x="f1690" y="f15"/>
                  </a:lnTo>
                  <a:lnTo>
                    <a:pt x="f1691" y="f15"/>
                  </a:lnTo>
                  <a:lnTo>
                    <a:pt x="f1691" y="f794"/>
                  </a:lnTo>
                  <a:lnTo>
                    <a:pt x="f1692" y="f795"/>
                  </a:lnTo>
                  <a:lnTo>
                    <a:pt x="f1693" y="f392"/>
                  </a:lnTo>
                  <a:lnTo>
                    <a:pt x="f1694" y="f302"/>
                  </a:lnTo>
                  <a:lnTo>
                    <a:pt x="f1695" y="f799"/>
                  </a:lnTo>
                  <a:lnTo>
                    <a:pt x="f1696" y="f801"/>
                  </a:lnTo>
                  <a:lnTo>
                    <a:pt x="f1697" y="f803"/>
                  </a:lnTo>
                  <a:lnTo>
                    <a:pt x="f1698" y="f805"/>
                  </a:lnTo>
                  <a:lnTo>
                    <a:pt x="f1699" y="f10"/>
                  </a:lnTo>
                  <a:lnTo>
                    <a:pt x="f1700" y="f294"/>
                  </a:lnTo>
                  <a:lnTo>
                    <a:pt x="f1701" y="f809"/>
                  </a:lnTo>
                  <a:lnTo>
                    <a:pt x="f1702" y="f133"/>
                  </a:lnTo>
                  <a:lnTo>
                    <a:pt x="f1703" y="f812"/>
                  </a:lnTo>
                  <a:lnTo>
                    <a:pt x="f1704" y="f277"/>
                  </a:lnTo>
                  <a:lnTo>
                    <a:pt x="f1705" y="f287"/>
                  </a:lnTo>
                  <a:lnTo>
                    <a:pt x="f1706" y="f82"/>
                  </a:lnTo>
                  <a:lnTo>
                    <a:pt x="f1707" y="f82"/>
                  </a:lnTo>
                  <a:lnTo>
                    <a:pt x="f1708" y="f82"/>
                  </a:lnTo>
                  <a:lnTo>
                    <a:pt x="f1709" y="f279"/>
                  </a:lnTo>
                  <a:lnTo>
                    <a:pt x="f1710" y="f479"/>
                  </a:lnTo>
                  <a:lnTo>
                    <a:pt x="f1711" y="f742"/>
                  </a:lnTo>
                  <a:lnTo>
                    <a:pt x="f1662" y="f290"/>
                  </a:lnTo>
                  <a:lnTo>
                    <a:pt x="f1712" y="f133"/>
                  </a:lnTo>
                  <a:lnTo>
                    <a:pt x="f1713" y="f809"/>
                  </a:lnTo>
                  <a:lnTo>
                    <a:pt x="f1714" y="f825"/>
                  </a:lnTo>
                  <a:lnTo>
                    <a:pt x="f1659" y="f826"/>
                  </a:lnTo>
                  <a:lnTo>
                    <a:pt x="f1715" y="f453"/>
                  </a:lnTo>
                  <a:lnTo>
                    <a:pt x="f1716" y="f786"/>
                  </a:lnTo>
                  <a:lnTo>
                    <a:pt x="f1717" y="f830"/>
                  </a:lnTo>
                  <a:lnTo>
                    <a:pt x="f1656" y="f38"/>
                  </a:lnTo>
                  <a:lnTo>
                    <a:pt x="f1718" y="f470"/>
                  </a:lnTo>
                  <a:lnTo>
                    <a:pt x="f1719" y="f799"/>
                  </a:lnTo>
                  <a:lnTo>
                    <a:pt x="f1720" y="f834"/>
                  </a:lnTo>
                  <a:lnTo>
                    <a:pt x="f1721" y="f29"/>
                  </a:lnTo>
                  <a:lnTo>
                    <a:pt x="f1722" y="f392"/>
                  </a:lnTo>
                  <a:lnTo>
                    <a:pt x="f1723" y="f546"/>
                  </a:lnTo>
                  <a:lnTo>
                    <a:pt x="f1723" y="f837"/>
                  </a:lnTo>
                  <a:lnTo>
                    <a:pt x="f1723" y="f15"/>
                  </a:lnTo>
                  <a:lnTo>
                    <a:pt x="f1646" y="f15"/>
                  </a:lnTo>
                  <a:close/>
                  <a:moveTo>
                    <a:pt x="f1724" y="f555"/>
                  </a:moveTo>
                  <a:lnTo>
                    <a:pt x="f1725" y="f1382"/>
                  </a:lnTo>
                  <a:lnTo>
                    <a:pt x="f1725" y="f20"/>
                  </a:lnTo>
                  <a:lnTo>
                    <a:pt x="f1726" y="f20"/>
                  </a:lnTo>
                  <a:lnTo>
                    <a:pt x="f1726" y="f277"/>
                  </a:lnTo>
                  <a:lnTo>
                    <a:pt x="f1725" y="f277"/>
                  </a:lnTo>
                  <a:lnTo>
                    <a:pt x="f1725" y="f21"/>
                  </a:lnTo>
                  <a:lnTo>
                    <a:pt x="f1725" y="f1385"/>
                  </a:lnTo>
                  <a:lnTo>
                    <a:pt x="f1727" y="f1386"/>
                  </a:lnTo>
                  <a:lnTo>
                    <a:pt x="f1728" y="f381"/>
                  </a:lnTo>
                  <a:lnTo>
                    <a:pt x="f1729" y="f159"/>
                  </a:lnTo>
                  <a:lnTo>
                    <a:pt x="f1730" y="f1390"/>
                  </a:lnTo>
                  <a:lnTo>
                    <a:pt x="f1731" y="f223"/>
                  </a:lnTo>
                  <a:lnTo>
                    <a:pt x="f1732" y="f1393"/>
                  </a:lnTo>
                  <a:lnTo>
                    <a:pt x="f1733" y="f1395"/>
                  </a:lnTo>
                  <a:lnTo>
                    <a:pt x="f1734" y="f227"/>
                  </a:lnTo>
                  <a:lnTo>
                    <a:pt x="f1735" y="f373"/>
                  </a:lnTo>
                  <a:lnTo>
                    <a:pt x="f1736" y="f1399"/>
                  </a:lnTo>
                  <a:lnTo>
                    <a:pt x="f1737" y="f230"/>
                  </a:lnTo>
                  <a:lnTo>
                    <a:pt x="f1738" y="f210"/>
                  </a:lnTo>
                  <a:lnTo>
                    <a:pt x="f1739" y="f26"/>
                  </a:lnTo>
                  <a:lnTo>
                    <a:pt x="f1740" y="f167"/>
                  </a:lnTo>
                  <a:lnTo>
                    <a:pt x="f1741" y="f239"/>
                  </a:lnTo>
                  <a:lnTo>
                    <a:pt x="f1742" y="f167"/>
                  </a:lnTo>
                  <a:lnTo>
                    <a:pt x="f1743" y="f26"/>
                  </a:lnTo>
                  <a:lnTo>
                    <a:pt x="f1744" y="f210"/>
                  </a:lnTo>
                  <a:lnTo>
                    <a:pt x="f1745" y="f230"/>
                  </a:lnTo>
                  <a:lnTo>
                    <a:pt x="f1746" y="f47"/>
                  </a:lnTo>
                  <a:lnTo>
                    <a:pt x="f1747" y="f192"/>
                  </a:lnTo>
                  <a:lnTo>
                    <a:pt x="f1748" y="f188"/>
                  </a:lnTo>
                  <a:lnTo>
                    <a:pt x="f1741" y="f184"/>
                  </a:lnTo>
                  <a:lnTo>
                    <a:pt x="f1738" y="f186"/>
                  </a:lnTo>
                  <a:lnTo>
                    <a:pt x="f1749" y="f184"/>
                  </a:lnTo>
                  <a:lnTo>
                    <a:pt x="f1750" y="f188"/>
                  </a:lnTo>
                  <a:lnTo>
                    <a:pt x="f1725" y="f190"/>
                  </a:lnTo>
                  <a:lnTo>
                    <a:pt x="f1751" y="f180"/>
                  </a:lnTo>
                  <a:lnTo>
                    <a:pt x="f1752" y="f195"/>
                  </a:lnTo>
                  <a:lnTo>
                    <a:pt x="f1753" y="f358"/>
                  </a:lnTo>
                  <a:lnTo>
                    <a:pt x="f1754" y="f200"/>
                  </a:lnTo>
                  <a:lnTo>
                    <a:pt x="f1755" y="f51"/>
                  </a:lnTo>
                  <a:lnTo>
                    <a:pt x="f1756" y="f1422"/>
                  </a:lnTo>
                  <a:lnTo>
                    <a:pt x="f1757" y="f1424"/>
                  </a:lnTo>
                  <a:lnTo>
                    <a:pt x="f1758" y="f167"/>
                  </a:lnTo>
                  <a:lnTo>
                    <a:pt x="f1759" y="f1427"/>
                  </a:lnTo>
                  <a:lnTo>
                    <a:pt x="f1760" y="f869"/>
                  </a:lnTo>
                  <a:lnTo>
                    <a:pt x="f1761" y="f1430"/>
                  </a:lnTo>
                  <a:lnTo>
                    <a:pt x="f1762" y="f218"/>
                  </a:lnTo>
                  <a:lnTo>
                    <a:pt x="f1724" y="f250"/>
                  </a:lnTo>
                  <a:lnTo>
                    <a:pt x="f1724" y="f277"/>
                  </a:lnTo>
                  <a:lnTo>
                    <a:pt x="f1763" y="f277"/>
                  </a:lnTo>
                  <a:lnTo>
                    <a:pt x="f1763" y="f20"/>
                  </a:lnTo>
                  <a:lnTo>
                    <a:pt x="f1724" y="f20"/>
                  </a:lnTo>
                  <a:lnTo>
                    <a:pt x="f1724" y="f555"/>
                  </a:lnTo>
                  <a:close/>
                  <a:moveTo>
                    <a:pt x="f1764" y="f20"/>
                  </a:moveTo>
                  <a:lnTo>
                    <a:pt x="f1765" y="f20"/>
                  </a:lnTo>
                  <a:lnTo>
                    <a:pt x="f1766" y="f1767"/>
                  </a:lnTo>
                  <a:lnTo>
                    <a:pt x="f1768" y="f1581"/>
                  </a:lnTo>
                  <a:lnTo>
                    <a:pt x="f1769" y="f250"/>
                  </a:lnTo>
                  <a:lnTo>
                    <a:pt x="f1770" y="f1606"/>
                  </a:lnTo>
                  <a:lnTo>
                    <a:pt x="f1771" y="f1772"/>
                  </a:lnTo>
                  <a:lnTo>
                    <a:pt x="f1773" y="f1772"/>
                  </a:lnTo>
                  <a:lnTo>
                    <a:pt x="f1774" y="f1585"/>
                  </a:lnTo>
                  <a:lnTo>
                    <a:pt x="f1775" y="f1776"/>
                  </a:lnTo>
                  <a:lnTo>
                    <a:pt x="f1777" y="f52"/>
                  </a:lnTo>
                  <a:lnTo>
                    <a:pt x="f1778" y="f1779"/>
                  </a:lnTo>
                  <a:lnTo>
                    <a:pt x="f1780" y="f20"/>
                  </a:lnTo>
                  <a:lnTo>
                    <a:pt x="f1781" y="f20"/>
                  </a:lnTo>
                  <a:lnTo>
                    <a:pt x="f1782" y="f1482"/>
                  </a:lnTo>
                  <a:lnTo>
                    <a:pt x="f1783" y="f1784"/>
                  </a:lnTo>
                  <a:lnTo>
                    <a:pt x="f1785" y="f59"/>
                  </a:lnTo>
                  <a:lnTo>
                    <a:pt x="f1786" y="f1787"/>
                  </a:lnTo>
                  <a:lnTo>
                    <a:pt x="f1788" y="f33"/>
                  </a:lnTo>
                  <a:lnTo>
                    <a:pt x="f1778" y="f47"/>
                  </a:lnTo>
                  <a:lnTo>
                    <a:pt x="f1777" y="f1789"/>
                  </a:lnTo>
                  <a:lnTo>
                    <a:pt x="f1775" y="f1790"/>
                  </a:lnTo>
                  <a:lnTo>
                    <a:pt x="f1791" y="f1792"/>
                  </a:lnTo>
                  <a:lnTo>
                    <a:pt x="f1793" y="f1794"/>
                  </a:lnTo>
                  <a:lnTo>
                    <a:pt x="f1795" y="f1796"/>
                  </a:lnTo>
                  <a:lnTo>
                    <a:pt x="f1797" y="f1798"/>
                  </a:lnTo>
                  <a:lnTo>
                    <a:pt x="f1799" y="f1800"/>
                  </a:lnTo>
                  <a:lnTo>
                    <a:pt x="f1801" y="f1802"/>
                  </a:lnTo>
                  <a:lnTo>
                    <a:pt x="f1803" y="f1804"/>
                  </a:lnTo>
                  <a:lnTo>
                    <a:pt x="f1805" y="f1806"/>
                  </a:lnTo>
                  <a:lnTo>
                    <a:pt x="f1807" y="f1808"/>
                  </a:lnTo>
                  <a:lnTo>
                    <a:pt x="f1809" y="f42"/>
                  </a:lnTo>
                  <a:lnTo>
                    <a:pt x="f1810" y="f1811"/>
                  </a:lnTo>
                  <a:lnTo>
                    <a:pt x="f1812" y="f1813"/>
                  </a:lnTo>
                  <a:lnTo>
                    <a:pt x="f1814" y="f1815"/>
                  </a:lnTo>
                  <a:lnTo>
                    <a:pt x="f1816" y="f1817"/>
                  </a:lnTo>
                  <a:lnTo>
                    <a:pt x="f1818" y="f1819"/>
                  </a:lnTo>
                  <a:lnTo>
                    <a:pt x="f1820" y="f1821"/>
                  </a:lnTo>
                  <a:lnTo>
                    <a:pt x="f1822" y="f8"/>
                  </a:lnTo>
                  <a:lnTo>
                    <a:pt x="f1823" y="f1824"/>
                  </a:lnTo>
                  <a:lnTo>
                    <a:pt x="f1825" y="f1826"/>
                  </a:lnTo>
                  <a:lnTo>
                    <a:pt x="f1827" y="f1828"/>
                  </a:lnTo>
                  <a:lnTo>
                    <a:pt x="f1829" y="f1800"/>
                  </a:lnTo>
                  <a:lnTo>
                    <a:pt x="f1830" y="f1798"/>
                  </a:lnTo>
                  <a:lnTo>
                    <a:pt x="f1831" y="f1832"/>
                  </a:lnTo>
                  <a:lnTo>
                    <a:pt x="f1833" y="f1834"/>
                  </a:lnTo>
                  <a:lnTo>
                    <a:pt x="f1835" y="f1794"/>
                  </a:lnTo>
                  <a:lnTo>
                    <a:pt x="f1836" y="f1837"/>
                  </a:lnTo>
                  <a:lnTo>
                    <a:pt x="f1838" y="f1839"/>
                  </a:lnTo>
                  <a:lnTo>
                    <a:pt x="f1840" y="f1841"/>
                  </a:lnTo>
                  <a:lnTo>
                    <a:pt x="f1842" y="f1843"/>
                  </a:lnTo>
                  <a:lnTo>
                    <a:pt x="f1844" y="f190"/>
                  </a:lnTo>
                  <a:lnTo>
                    <a:pt x="f1845" y="f356"/>
                  </a:lnTo>
                  <a:lnTo>
                    <a:pt x="f1846" y="f857"/>
                  </a:lnTo>
                  <a:lnTo>
                    <a:pt x="f1845" y="f1438"/>
                  </a:lnTo>
                  <a:lnTo>
                    <a:pt x="f1803" y="f30"/>
                  </a:lnTo>
                  <a:lnTo>
                    <a:pt x="f1764" y="f20"/>
                  </a:lnTo>
                  <a:close/>
                  <a:moveTo>
                    <a:pt x="f1847" y="f186"/>
                  </a:moveTo>
                  <a:lnTo>
                    <a:pt x="f1848" y="f186"/>
                  </a:lnTo>
                  <a:lnTo>
                    <a:pt x="f1849" y="f184"/>
                  </a:lnTo>
                  <a:lnTo>
                    <a:pt x="f1850" y="f184"/>
                  </a:lnTo>
                  <a:lnTo>
                    <a:pt x="f1851" y="f188"/>
                  </a:lnTo>
                  <a:lnTo>
                    <a:pt x="f1852" y="f190"/>
                  </a:lnTo>
                  <a:lnTo>
                    <a:pt x="f1853" y="f192"/>
                  </a:lnTo>
                  <a:lnTo>
                    <a:pt x="f1854" y="f15"/>
                  </a:lnTo>
                  <a:lnTo>
                    <a:pt x="f1855" y="f354"/>
                  </a:lnTo>
                  <a:lnTo>
                    <a:pt x="f1856" y="f342"/>
                  </a:lnTo>
                  <a:lnTo>
                    <a:pt x="f1857" y="f1454"/>
                  </a:lnTo>
                  <a:lnTo>
                    <a:pt x="f1858" y="f360"/>
                  </a:lnTo>
                  <a:lnTo>
                    <a:pt x="f1859" y="f362"/>
                  </a:lnTo>
                  <a:lnTo>
                    <a:pt x="f1860" y="f51"/>
                  </a:lnTo>
                  <a:lnTo>
                    <a:pt x="f1861" y="f204"/>
                  </a:lnTo>
                  <a:lnTo>
                    <a:pt x="f1862" y="f28"/>
                  </a:lnTo>
                  <a:lnTo>
                    <a:pt x="f1862" y="f235"/>
                  </a:lnTo>
                  <a:lnTo>
                    <a:pt x="f1861" y="f210"/>
                  </a:lnTo>
                  <a:lnTo>
                    <a:pt x="f1863" y="f242"/>
                  </a:lnTo>
                  <a:lnTo>
                    <a:pt x="f1860" y="f1427"/>
                  </a:lnTo>
                  <a:lnTo>
                    <a:pt x="f1864" y="f164"/>
                  </a:lnTo>
                  <a:lnTo>
                    <a:pt x="f1858" y="f22"/>
                  </a:lnTo>
                  <a:lnTo>
                    <a:pt x="f1857" y="f163"/>
                  </a:lnTo>
                  <a:lnTo>
                    <a:pt x="f1865" y="f245"/>
                  </a:lnTo>
                  <a:lnTo>
                    <a:pt x="f1866" y="f1478"/>
                  </a:lnTo>
                  <a:lnTo>
                    <a:pt x="f1867" y="f1868"/>
                  </a:lnTo>
                  <a:lnTo>
                    <a:pt x="f1869" y="f1870"/>
                  </a:lnTo>
                  <a:lnTo>
                    <a:pt x="f1871" y="f1587"/>
                  </a:lnTo>
                  <a:lnTo>
                    <a:pt x="f1872" y="f1430"/>
                  </a:lnTo>
                  <a:lnTo>
                    <a:pt x="f1873" y="f379"/>
                  </a:lnTo>
                  <a:lnTo>
                    <a:pt x="f1874" y="f159"/>
                  </a:lnTo>
                  <a:lnTo>
                    <a:pt x="f1875" y="f159"/>
                  </a:lnTo>
                  <a:lnTo>
                    <a:pt x="f1876" y="f159"/>
                  </a:lnTo>
                  <a:lnTo>
                    <a:pt x="f1877" y="f379"/>
                  </a:lnTo>
                  <a:lnTo>
                    <a:pt x="f1878" y="f1430"/>
                  </a:lnTo>
                  <a:lnTo>
                    <a:pt x="f1879" y="f1587"/>
                  </a:lnTo>
                  <a:lnTo>
                    <a:pt x="f1880" y="f1870"/>
                  </a:lnTo>
                  <a:lnTo>
                    <a:pt x="f1881" y="f1868"/>
                  </a:lnTo>
                  <a:lnTo>
                    <a:pt x="f1882" y="f1478"/>
                  </a:lnTo>
                  <a:lnTo>
                    <a:pt x="f1883" y="f245"/>
                  </a:lnTo>
                  <a:lnTo>
                    <a:pt x="f1884" y="f163"/>
                  </a:lnTo>
                  <a:lnTo>
                    <a:pt x="f1885" y="f956"/>
                  </a:lnTo>
                  <a:lnTo>
                    <a:pt x="f1886" y="f164"/>
                  </a:lnTo>
                  <a:lnTo>
                    <a:pt x="f1887" y="f1427"/>
                  </a:lnTo>
                  <a:lnTo>
                    <a:pt x="f1888" y="f1399"/>
                  </a:lnTo>
                  <a:lnTo>
                    <a:pt x="f1889" y="f210"/>
                  </a:lnTo>
                  <a:lnTo>
                    <a:pt x="f7" y="f235"/>
                  </a:lnTo>
                  <a:lnTo>
                    <a:pt x="f7" y="f28"/>
                  </a:lnTo>
                  <a:lnTo>
                    <a:pt x="f1889" y="f204"/>
                  </a:lnTo>
                  <a:lnTo>
                    <a:pt x="f1887" y="f51"/>
                  </a:lnTo>
                  <a:lnTo>
                    <a:pt x="f1886" y="f362"/>
                  </a:lnTo>
                  <a:lnTo>
                    <a:pt x="f1885" y="f360"/>
                  </a:lnTo>
                  <a:lnTo>
                    <a:pt x="f1884" y="f1454"/>
                  </a:lnTo>
                  <a:lnTo>
                    <a:pt x="f1883" y="f342"/>
                  </a:lnTo>
                  <a:lnTo>
                    <a:pt x="f1882" y="f354"/>
                  </a:lnTo>
                  <a:lnTo>
                    <a:pt x="f1881" y="f15"/>
                  </a:lnTo>
                  <a:lnTo>
                    <a:pt x="f1880" y="f192"/>
                  </a:lnTo>
                  <a:lnTo>
                    <a:pt x="f1879" y="f190"/>
                  </a:lnTo>
                  <a:lnTo>
                    <a:pt x="f1878" y="f188"/>
                  </a:lnTo>
                  <a:lnTo>
                    <a:pt x="f1890" y="f184"/>
                  </a:lnTo>
                  <a:lnTo>
                    <a:pt x="f1891" y="f184"/>
                  </a:lnTo>
                  <a:lnTo>
                    <a:pt x="f1847" y="f186"/>
                  </a:lnTo>
                  <a:close/>
                </a:path>
              </a:pathLst>
            </a:custGeom>
            <a:solidFill>
              <a:srgbClr val="B4D7F1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" pitchFamily="2"/>
                <a:cs typeface="Arial" pitchFamily="2"/>
              </a:endParaRPr>
            </a:p>
          </p:txBody>
        </p:sp>
      </p:grpSp>
      <p:sp>
        <p:nvSpPr>
          <p:cNvPr id="21" name="Freeform 9"/>
          <p:cNvSpPr/>
          <p:nvPr/>
        </p:nvSpPr>
        <p:spPr>
          <a:xfrm>
            <a:off x="8182079" y="425520"/>
            <a:ext cx="485640" cy="4237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35"/>
              <a:gd name="f7" fmla="val 727"/>
              <a:gd name="f8" fmla="val 417"/>
              <a:gd name="f9" fmla="val 443"/>
              <a:gd name="f10" fmla="val 467"/>
              <a:gd name="f11" fmla="val 2"/>
              <a:gd name="f12" fmla="val 491"/>
              <a:gd name="f13" fmla="val 5"/>
              <a:gd name="f14" fmla="val 515"/>
              <a:gd name="f15" fmla="val 9"/>
              <a:gd name="f16" fmla="val 538"/>
              <a:gd name="f17" fmla="val 16"/>
              <a:gd name="f18" fmla="val 559"/>
              <a:gd name="f19" fmla="val 22"/>
              <a:gd name="f20" fmla="val 581"/>
              <a:gd name="f21" fmla="val 30"/>
              <a:gd name="f22" fmla="val 600"/>
              <a:gd name="f23" fmla="val 38"/>
              <a:gd name="f24" fmla="val 620"/>
              <a:gd name="f25" fmla="val 48"/>
              <a:gd name="f26" fmla="val 637"/>
              <a:gd name="f27" fmla="val 59"/>
              <a:gd name="f28" fmla="val 653"/>
              <a:gd name="f29" fmla="val 71"/>
              <a:gd name="f30" fmla="val 668"/>
              <a:gd name="f31" fmla="val 83"/>
              <a:gd name="f32" fmla="val 682"/>
              <a:gd name="f33" fmla="val 96"/>
              <a:gd name="f34" fmla="val 694"/>
              <a:gd name="f35" fmla="val 110"/>
              <a:gd name="f36" fmla="val 705"/>
              <a:gd name="f37" fmla="val 124"/>
              <a:gd name="f38" fmla="val 714"/>
              <a:gd name="f39" fmla="val 139"/>
              <a:gd name="f40" fmla="val 676"/>
              <a:gd name="f41" fmla="val 131"/>
              <a:gd name="f42" fmla="val 639"/>
              <a:gd name="f43" fmla="val 602"/>
              <a:gd name="f44" fmla="val 117"/>
              <a:gd name="f45" fmla="val 567"/>
              <a:gd name="f46" fmla="val 113"/>
              <a:gd name="f47" fmla="val 534"/>
              <a:gd name="f48" fmla="val 109"/>
              <a:gd name="f49" fmla="val 504"/>
              <a:gd name="f50" fmla="val 106"/>
              <a:gd name="f51" fmla="val 478"/>
              <a:gd name="f52" fmla="val 104"/>
              <a:gd name="f53" fmla="val 458"/>
              <a:gd name="f54" fmla="val 453"/>
              <a:gd name="f55" fmla="val 448"/>
              <a:gd name="f56" fmla="val 105"/>
              <a:gd name="f57" fmla="val 444"/>
              <a:gd name="f58" fmla="val 440"/>
              <a:gd name="f59" fmla="val 436"/>
              <a:gd name="f60" fmla="val 112"/>
              <a:gd name="f61" fmla="val 434"/>
              <a:gd name="f62" fmla="val 115"/>
              <a:gd name="f63" fmla="val 432"/>
              <a:gd name="f64" fmla="val 119"/>
              <a:gd name="f65" fmla="val 133"/>
              <a:gd name="f66" fmla="val 415"/>
              <a:gd name="f67" fmla="val 403"/>
              <a:gd name="f68" fmla="val 404"/>
              <a:gd name="f69" fmla="val 402"/>
              <a:gd name="f70" fmla="val 398"/>
              <a:gd name="f71" fmla="val 395"/>
              <a:gd name="f72" fmla="val 392"/>
              <a:gd name="f73" fmla="val 388"/>
              <a:gd name="f74" fmla="val 382"/>
              <a:gd name="f75" fmla="val 378"/>
              <a:gd name="f76" fmla="val 356"/>
              <a:gd name="f77" fmla="val 331"/>
              <a:gd name="f78" fmla="val 301"/>
              <a:gd name="f79" fmla="val 268"/>
              <a:gd name="f80" fmla="val 232"/>
              <a:gd name="f81" fmla="val 118"/>
              <a:gd name="f82" fmla="val 195"/>
              <a:gd name="f83" fmla="val 157"/>
              <a:gd name="f84" fmla="val 121"/>
              <a:gd name="f85" fmla="val 129"/>
              <a:gd name="f86" fmla="val 125"/>
              <a:gd name="f87" fmla="val 140"/>
              <a:gd name="f88" fmla="val 152"/>
              <a:gd name="f89" fmla="val 166"/>
              <a:gd name="f90" fmla="val 197"/>
              <a:gd name="f91" fmla="val 215"/>
              <a:gd name="f92" fmla="val 233"/>
              <a:gd name="f93" fmla="val 254"/>
              <a:gd name="f94" fmla="val 274"/>
              <a:gd name="f95" fmla="val 296"/>
              <a:gd name="f96" fmla="val 319"/>
              <a:gd name="f97" fmla="val 342"/>
              <a:gd name="f98" fmla="val 367"/>
              <a:gd name="f99" fmla="val 201"/>
              <a:gd name="f100" fmla="val 579"/>
              <a:gd name="f101" fmla="val 519"/>
              <a:gd name="f102" fmla="val 175"/>
              <a:gd name="f103" fmla="val 150"/>
              <a:gd name="f104" fmla="val 100"/>
              <a:gd name="f105" fmla="val 75"/>
              <a:gd name="f106" fmla="val 49"/>
              <a:gd name="f107" fmla="val 25"/>
              <a:gd name="f108" fmla="val 58"/>
              <a:gd name="f109" fmla="val 141"/>
              <a:gd name="f110" fmla="val 303"/>
              <a:gd name="f111" fmla="val 261"/>
              <a:gd name="f112" fmla="val 260"/>
              <a:gd name="f113" fmla="val 282"/>
              <a:gd name="f114" fmla="val 326"/>
              <a:gd name="f115" fmla="val 348"/>
              <a:gd name="f116" fmla="val 427"/>
              <a:gd name="f117" fmla="val 346"/>
              <a:gd name="f118" fmla="val 608"/>
              <a:gd name="f119" fmla="val 583"/>
              <a:gd name="f120" fmla="val 557"/>
              <a:gd name="f121" fmla="val 532"/>
              <a:gd name="f122" fmla="val 507"/>
              <a:gd name="f123" fmla="val 483"/>
              <a:gd name="f124" fmla="val 407"/>
              <a:gd name="f125" fmla="val 466"/>
              <a:gd name="f126" fmla="val 548"/>
              <a:gd name="f127" fmla="val 712"/>
              <a:gd name="f128" fmla="val 669"/>
              <a:gd name="f129" fmla="val 587"/>
              <a:gd name="f130" fmla="val 667"/>
              <a:gd name="f131" fmla="val 689"/>
              <a:gd name="f132" fmla="val 733"/>
              <a:gd name="f133" fmla="val 755"/>
              <a:gd name="f134" fmla="val 754"/>
              <a:gd name="f135" fmla="val 172"/>
              <a:gd name="f136" fmla="val 729"/>
              <a:gd name="f137" fmla="val 181"/>
              <a:gd name="f138" fmla="val 730"/>
              <a:gd name="f139" fmla="val 190"/>
              <a:gd name="f140" fmla="val 731"/>
              <a:gd name="f141" fmla="val 198"/>
              <a:gd name="f142" fmla="val 207"/>
              <a:gd name="f143" fmla="val 224"/>
              <a:gd name="f144" fmla="val 240"/>
              <a:gd name="f145" fmla="val 722"/>
              <a:gd name="f146" fmla="val 257"/>
              <a:gd name="f147" fmla="val 715"/>
              <a:gd name="f148" fmla="val 273"/>
              <a:gd name="f149" fmla="val 706"/>
              <a:gd name="f150" fmla="val 288"/>
              <a:gd name="f151" fmla="val 696"/>
              <a:gd name="f152" fmla="val 302"/>
              <a:gd name="f153" fmla="val 685"/>
              <a:gd name="f154" fmla="val 316"/>
              <a:gd name="f155" fmla="val 670"/>
              <a:gd name="f156" fmla="val 329"/>
              <a:gd name="f157" fmla="val 656"/>
              <a:gd name="f158" fmla="val 640"/>
              <a:gd name="f159" fmla="val 354"/>
              <a:gd name="f160" fmla="val 622"/>
              <a:gd name="f161" fmla="val 365"/>
              <a:gd name="f162" fmla="val 604"/>
              <a:gd name="f163" fmla="val 374"/>
              <a:gd name="f164" fmla="val 584"/>
              <a:gd name="f165" fmla="val 383"/>
              <a:gd name="f166" fmla="val 562"/>
              <a:gd name="f167" fmla="val 541"/>
              <a:gd name="f168" fmla="val 518"/>
              <a:gd name="f169" fmla="val 405"/>
              <a:gd name="f170" fmla="val 476"/>
              <a:gd name="f171" fmla="val 202"/>
              <a:gd name="f172" fmla="val 475"/>
              <a:gd name="f173" fmla="val 193"/>
              <a:gd name="f174" fmla="val 474"/>
              <a:gd name="f175" fmla="val 183"/>
              <a:gd name="f176" fmla="val 162"/>
              <a:gd name="f177" fmla="val 477"/>
              <a:gd name="f178" fmla="val 158"/>
              <a:gd name="f179" fmla="val 479"/>
              <a:gd name="f180" fmla="val 155"/>
              <a:gd name="f181" fmla="val 481"/>
              <a:gd name="f182" fmla="val 485"/>
              <a:gd name="f183" fmla="val 149"/>
              <a:gd name="f184" fmla="val 489"/>
              <a:gd name="f185" fmla="val 146"/>
              <a:gd name="f186" fmla="val 493"/>
              <a:gd name="f187" fmla="val 145"/>
              <a:gd name="f188" fmla="val 499"/>
              <a:gd name="f189" fmla="val 144"/>
              <a:gd name="f190" fmla="val 528"/>
              <a:gd name="f191" fmla="val 556"/>
              <a:gd name="f192" fmla="val 148"/>
              <a:gd name="f193" fmla="val 151"/>
              <a:gd name="f194" fmla="val 613"/>
              <a:gd name="f195" fmla="val 154"/>
              <a:gd name="f196" fmla="val 641"/>
              <a:gd name="f197" fmla="val 163"/>
              <a:gd name="f198" fmla="val 699"/>
              <a:gd name="f199" fmla="val 167"/>
              <a:gd name="f200" fmla="val 317"/>
              <a:gd name="f201" fmla="val 295"/>
              <a:gd name="f202" fmla="val 399"/>
              <a:gd name="f203" fmla="val 272"/>
              <a:gd name="f204" fmla="val 251"/>
              <a:gd name="f205" fmla="val 384"/>
              <a:gd name="f206" fmla="val 231"/>
              <a:gd name="f207" fmla="val 213"/>
              <a:gd name="f208" fmla="val 179"/>
              <a:gd name="f209" fmla="val 164"/>
              <a:gd name="f210" fmla="val 330"/>
              <a:gd name="f211" fmla="val 138"/>
              <a:gd name="f212" fmla="val 128"/>
              <a:gd name="f213" fmla="val 120"/>
              <a:gd name="f214" fmla="val 108"/>
              <a:gd name="f215" fmla="val 103"/>
              <a:gd name="f216" fmla="val 136"/>
              <a:gd name="f217" fmla="val 168"/>
              <a:gd name="f218" fmla="val 165"/>
              <a:gd name="f219" fmla="val 222"/>
              <a:gd name="f220" fmla="val 250"/>
              <a:gd name="f221" fmla="val 280"/>
              <a:gd name="f222" fmla="val 308"/>
              <a:gd name="f223" fmla="val 337"/>
              <a:gd name="f224" fmla="val 351"/>
              <a:gd name="f225" fmla="val 357"/>
              <a:gd name="f226" fmla="val 153"/>
              <a:gd name="f227" fmla="val 358"/>
              <a:gd name="f228" fmla="val 156"/>
              <a:gd name="f229" fmla="val 361"/>
              <a:gd name="f230" fmla="val 161"/>
              <a:gd name="f231" fmla="val 362"/>
              <a:gd name="f232" fmla="val 184"/>
              <a:gd name="f233" fmla="val 194"/>
              <a:gd name="f234" fmla="val 359"/>
              <a:gd name="f235" fmla="+- 0 0 0"/>
              <a:gd name="f236" fmla="*/ f3 1 835"/>
              <a:gd name="f237" fmla="*/ f4 1 727"/>
              <a:gd name="f238" fmla="*/ f235 f0 1"/>
              <a:gd name="f239" fmla="*/ 2147483647 f236 1"/>
              <a:gd name="f240" fmla="*/ 2147483647 f237 1"/>
              <a:gd name="f241" fmla="*/ f238 1 f2"/>
              <a:gd name="f242" fmla="*/ 0 f236 1"/>
              <a:gd name="f243" fmla="+- f241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42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</a:cxnLst>
            <a:rect l="l" t="t" r="r" b="b"/>
            <a:pathLst>
              <a:path w="835" h="727">
                <a:moveTo>
                  <a:pt x="f8" y="f5"/>
                </a:moveTo>
                <a:lnTo>
                  <a:pt x="f9" y="f5"/>
                </a:lnTo>
                <a:lnTo>
                  <a:pt x="f10" y="f11"/>
                </a:lnTo>
                <a:lnTo>
                  <a:pt x="f12" y="f13"/>
                </a:lnTo>
                <a:lnTo>
                  <a:pt x="f14" y="f15"/>
                </a:lnTo>
                <a:lnTo>
                  <a:pt x="f16" y="f17"/>
                </a:lnTo>
                <a:lnTo>
                  <a:pt x="f18" y="f19"/>
                </a:lnTo>
                <a:lnTo>
                  <a:pt x="f20" y="f21"/>
                </a:lnTo>
                <a:lnTo>
                  <a:pt x="f22" y="f23"/>
                </a:lnTo>
                <a:lnTo>
                  <a:pt x="f24" y="f25"/>
                </a:lnTo>
                <a:lnTo>
                  <a:pt x="f26" y="f27"/>
                </a:lnTo>
                <a:lnTo>
                  <a:pt x="f28" y="f29"/>
                </a:lnTo>
                <a:lnTo>
                  <a:pt x="f30" y="f31"/>
                </a:lnTo>
                <a:lnTo>
                  <a:pt x="f32" y="f33"/>
                </a:lnTo>
                <a:lnTo>
                  <a:pt x="f34" y="f35"/>
                </a:lnTo>
                <a:lnTo>
                  <a:pt x="f36" y="f37"/>
                </a:lnTo>
                <a:lnTo>
                  <a:pt x="f38" y="f39"/>
                </a:lnTo>
                <a:lnTo>
                  <a:pt x="f40" y="f41"/>
                </a:lnTo>
                <a:lnTo>
                  <a:pt x="f42" y="f37"/>
                </a:lnTo>
                <a:lnTo>
                  <a:pt x="f43" y="f44"/>
                </a:lnTo>
                <a:lnTo>
                  <a:pt x="f45" y="f46"/>
                </a:lnTo>
                <a:lnTo>
                  <a:pt x="f47" y="f48"/>
                </a:lnTo>
                <a:lnTo>
                  <a:pt x="f49" y="f50"/>
                </a:lnTo>
                <a:lnTo>
                  <a:pt x="f51" y="f52"/>
                </a:lnTo>
                <a:lnTo>
                  <a:pt x="f53" y="f52"/>
                </a:lnTo>
                <a:lnTo>
                  <a:pt x="f54" y="f52"/>
                </a:lnTo>
                <a:lnTo>
                  <a:pt x="f55" y="f56"/>
                </a:lnTo>
                <a:lnTo>
                  <a:pt x="f57" y="f50"/>
                </a:lnTo>
                <a:lnTo>
                  <a:pt x="f58" y="f48"/>
                </a:lnTo>
                <a:lnTo>
                  <a:pt x="f59" y="f60"/>
                </a:lnTo>
                <a:lnTo>
                  <a:pt x="f61" y="f62"/>
                </a:lnTo>
                <a:lnTo>
                  <a:pt x="f63" y="f64"/>
                </a:lnTo>
                <a:lnTo>
                  <a:pt x="f63" y="f37"/>
                </a:lnTo>
                <a:lnTo>
                  <a:pt x="f63" y="f65"/>
                </a:lnTo>
                <a:lnTo>
                  <a:pt x="f63" y="f66"/>
                </a:lnTo>
                <a:lnTo>
                  <a:pt x="f67" y="f66"/>
                </a:lnTo>
                <a:lnTo>
                  <a:pt x="f68" y="f65"/>
                </a:lnTo>
                <a:lnTo>
                  <a:pt x="f68" y="f37"/>
                </a:lnTo>
                <a:lnTo>
                  <a:pt x="f67" y="f64"/>
                </a:lnTo>
                <a:lnTo>
                  <a:pt x="f69" y="f62"/>
                </a:lnTo>
                <a:lnTo>
                  <a:pt x="f70" y="f60"/>
                </a:lnTo>
                <a:lnTo>
                  <a:pt x="f71" y="f48"/>
                </a:lnTo>
                <a:lnTo>
                  <a:pt x="f72" y="f50"/>
                </a:lnTo>
                <a:lnTo>
                  <a:pt x="f73" y="f56"/>
                </a:lnTo>
                <a:lnTo>
                  <a:pt x="f74" y="f52"/>
                </a:lnTo>
                <a:lnTo>
                  <a:pt x="f75" y="f52"/>
                </a:lnTo>
                <a:lnTo>
                  <a:pt x="f76" y="f52"/>
                </a:lnTo>
                <a:lnTo>
                  <a:pt x="f77" y="f50"/>
                </a:lnTo>
                <a:lnTo>
                  <a:pt x="f78" y="f48"/>
                </a:lnTo>
                <a:lnTo>
                  <a:pt x="f79" y="f46"/>
                </a:lnTo>
                <a:lnTo>
                  <a:pt x="f80" y="f81"/>
                </a:lnTo>
                <a:lnTo>
                  <a:pt x="f82" y="f37"/>
                </a:lnTo>
                <a:lnTo>
                  <a:pt x="f83" y="f41"/>
                </a:lnTo>
                <a:lnTo>
                  <a:pt x="f84" y="f39"/>
                </a:lnTo>
                <a:lnTo>
                  <a:pt x="f85" y="f86"/>
                </a:lnTo>
                <a:lnTo>
                  <a:pt x="f87" y="f35"/>
                </a:lnTo>
                <a:lnTo>
                  <a:pt x="f88" y="f33"/>
                </a:lnTo>
                <a:lnTo>
                  <a:pt x="f89" y="f31"/>
                </a:lnTo>
                <a:lnTo>
                  <a:pt x="f2" y="f29"/>
                </a:lnTo>
                <a:lnTo>
                  <a:pt x="f90" y="f27"/>
                </a:lnTo>
                <a:lnTo>
                  <a:pt x="f91" y="f25"/>
                </a:lnTo>
                <a:lnTo>
                  <a:pt x="f92" y="f23"/>
                </a:lnTo>
                <a:lnTo>
                  <a:pt x="f93" y="f21"/>
                </a:lnTo>
                <a:lnTo>
                  <a:pt x="f94" y="f19"/>
                </a:lnTo>
                <a:lnTo>
                  <a:pt x="f95" y="f17"/>
                </a:lnTo>
                <a:lnTo>
                  <a:pt x="f96" y="f15"/>
                </a:lnTo>
                <a:lnTo>
                  <a:pt x="f97" y="f13"/>
                </a:lnTo>
                <a:lnTo>
                  <a:pt x="f98" y="f11"/>
                </a:lnTo>
                <a:lnTo>
                  <a:pt x="f72" y="f5"/>
                </a:lnTo>
                <a:lnTo>
                  <a:pt x="f8" y="f5"/>
                </a:lnTo>
                <a:close/>
                <a:moveTo>
                  <a:pt x="f99" y="f100"/>
                </a:moveTo>
                <a:lnTo>
                  <a:pt x="f99" y="f101"/>
                </a:lnTo>
                <a:lnTo>
                  <a:pt x="f102" y="f101"/>
                </a:lnTo>
                <a:lnTo>
                  <a:pt x="f103" y="f101"/>
                </a:lnTo>
                <a:lnTo>
                  <a:pt x="f86" y="f101"/>
                </a:lnTo>
                <a:lnTo>
                  <a:pt x="f104" y="f101"/>
                </a:lnTo>
                <a:lnTo>
                  <a:pt x="f105" y="f101"/>
                </a:lnTo>
                <a:lnTo>
                  <a:pt x="f106" y="f101"/>
                </a:lnTo>
                <a:lnTo>
                  <a:pt x="f107" y="f101"/>
                </a:lnTo>
                <a:lnTo>
                  <a:pt x="f5" y="f101"/>
                </a:lnTo>
                <a:lnTo>
                  <a:pt x="f5" y="f100"/>
                </a:lnTo>
                <a:lnTo>
                  <a:pt x="f108" y="f100"/>
                </a:lnTo>
                <a:lnTo>
                  <a:pt x="f108" y="f7"/>
                </a:lnTo>
                <a:lnTo>
                  <a:pt x="f109" y="f7"/>
                </a:lnTo>
                <a:lnTo>
                  <a:pt x="f109" y="f100"/>
                </a:lnTo>
                <a:lnTo>
                  <a:pt x="f99" y="f100"/>
                </a:lnTo>
                <a:close/>
                <a:moveTo>
                  <a:pt x="f110" y="f43"/>
                </a:moveTo>
                <a:lnTo>
                  <a:pt x="f111" y="f7"/>
                </a:lnTo>
                <a:lnTo>
                  <a:pt x="f2" y="f7"/>
                </a:lnTo>
                <a:lnTo>
                  <a:pt x="f112" y="f101"/>
                </a:lnTo>
                <a:lnTo>
                  <a:pt x="f113" y="f101"/>
                </a:lnTo>
                <a:lnTo>
                  <a:pt x="f110" y="f101"/>
                </a:lnTo>
                <a:lnTo>
                  <a:pt x="f114" y="f101"/>
                </a:lnTo>
                <a:lnTo>
                  <a:pt x="f115" y="f101"/>
                </a:lnTo>
                <a:lnTo>
                  <a:pt x="f116" y="f7"/>
                </a:lnTo>
                <a:lnTo>
                  <a:pt x="f117" y="f7"/>
                </a:lnTo>
                <a:lnTo>
                  <a:pt x="f110" y="f43"/>
                </a:lnTo>
                <a:close/>
                <a:moveTo>
                  <a:pt x="f118" y="f100"/>
                </a:moveTo>
                <a:lnTo>
                  <a:pt x="f118" y="f101"/>
                </a:lnTo>
                <a:lnTo>
                  <a:pt x="f119" y="f101"/>
                </a:lnTo>
                <a:lnTo>
                  <a:pt x="f120" y="f101"/>
                </a:lnTo>
                <a:lnTo>
                  <a:pt x="f121" y="f101"/>
                </a:lnTo>
                <a:lnTo>
                  <a:pt x="f122" y="f101"/>
                </a:lnTo>
                <a:lnTo>
                  <a:pt x="f123" y="f101"/>
                </a:lnTo>
                <a:lnTo>
                  <a:pt x="f53" y="f101"/>
                </a:lnTo>
                <a:lnTo>
                  <a:pt x="f63" y="f101"/>
                </a:lnTo>
                <a:lnTo>
                  <a:pt x="f124" y="f101"/>
                </a:lnTo>
                <a:lnTo>
                  <a:pt x="f124" y="f100"/>
                </a:lnTo>
                <a:lnTo>
                  <a:pt x="f125" y="f100"/>
                </a:lnTo>
                <a:lnTo>
                  <a:pt x="f125" y="f7"/>
                </a:lnTo>
                <a:lnTo>
                  <a:pt x="f126" y="f7"/>
                </a:lnTo>
                <a:lnTo>
                  <a:pt x="f126" y="f100"/>
                </a:lnTo>
                <a:lnTo>
                  <a:pt x="f118" y="f100"/>
                </a:lnTo>
                <a:close/>
                <a:moveTo>
                  <a:pt x="f127" y="f43"/>
                </a:moveTo>
                <a:lnTo>
                  <a:pt x="f128" y="f7"/>
                </a:lnTo>
                <a:lnTo>
                  <a:pt x="f129" y="f7"/>
                </a:lnTo>
                <a:lnTo>
                  <a:pt x="f130" y="f101"/>
                </a:lnTo>
                <a:lnTo>
                  <a:pt x="f131" y="f101"/>
                </a:lnTo>
                <a:lnTo>
                  <a:pt x="f127" y="f101"/>
                </a:lnTo>
                <a:lnTo>
                  <a:pt x="f132" y="f101"/>
                </a:lnTo>
                <a:lnTo>
                  <a:pt x="f133" y="f101"/>
                </a:lnTo>
                <a:lnTo>
                  <a:pt x="f6" y="f7"/>
                </a:lnTo>
                <a:lnTo>
                  <a:pt x="f134" y="f7"/>
                </a:lnTo>
                <a:lnTo>
                  <a:pt x="f127" y="f43"/>
                </a:lnTo>
                <a:close/>
                <a:moveTo>
                  <a:pt x="f7" y="f135"/>
                </a:moveTo>
                <a:lnTo>
                  <a:pt x="f136" y="f137"/>
                </a:lnTo>
                <a:lnTo>
                  <a:pt x="f138" y="f139"/>
                </a:lnTo>
                <a:lnTo>
                  <a:pt x="f140" y="f141"/>
                </a:lnTo>
                <a:lnTo>
                  <a:pt x="f140" y="f142"/>
                </a:lnTo>
                <a:lnTo>
                  <a:pt x="f138" y="f143"/>
                </a:lnTo>
                <a:lnTo>
                  <a:pt x="f7" y="f144"/>
                </a:lnTo>
                <a:lnTo>
                  <a:pt x="f145" y="f146"/>
                </a:lnTo>
                <a:lnTo>
                  <a:pt x="f147" y="f148"/>
                </a:lnTo>
                <a:lnTo>
                  <a:pt x="f149" y="f150"/>
                </a:lnTo>
                <a:lnTo>
                  <a:pt x="f151" y="f152"/>
                </a:lnTo>
                <a:lnTo>
                  <a:pt x="f153" y="f154"/>
                </a:lnTo>
                <a:lnTo>
                  <a:pt x="f155" y="f156"/>
                </a:lnTo>
                <a:lnTo>
                  <a:pt x="f157" y="f97"/>
                </a:lnTo>
                <a:lnTo>
                  <a:pt x="f158" y="f159"/>
                </a:lnTo>
                <a:lnTo>
                  <a:pt x="f160" y="f161"/>
                </a:lnTo>
                <a:lnTo>
                  <a:pt x="f162" y="f163"/>
                </a:lnTo>
                <a:lnTo>
                  <a:pt x="f164" y="f165"/>
                </a:lnTo>
                <a:lnTo>
                  <a:pt x="f166" y="f72"/>
                </a:lnTo>
                <a:lnTo>
                  <a:pt x="f167" y="f70"/>
                </a:lnTo>
                <a:lnTo>
                  <a:pt x="f168" y="f169"/>
                </a:lnTo>
                <a:lnTo>
                  <a:pt x="f170" y="f171"/>
                </a:lnTo>
                <a:lnTo>
                  <a:pt x="f172" y="f173"/>
                </a:lnTo>
                <a:lnTo>
                  <a:pt x="f174" y="f175"/>
                </a:lnTo>
                <a:lnTo>
                  <a:pt x="f174" y="f102"/>
                </a:lnTo>
                <a:lnTo>
                  <a:pt x="f174" y="f89"/>
                </a:lnTo>
                <a:lnTo>
                  <a:pt x="f172" y="f176"/>
                </a:lnTo>
                <a:lnTo>
                  <a:pt x="f177" y="f178"/>
                </a:lnTo>
                <a:lnTo>
                  <a:pt x="f179" y="f180"/>
                </a:lnTo>
                <a:lnTo>
                  <a:pt x="f181" y="f88"/>
                </a:lnTo>
                <a:lnTo>
                  <a:pt x="f182" y="f183"/>
                </a:lnTo>
                <a:lnTo>
                  <a:pt x="f184" y="f185"/>
                </a:lnTo>
                <a:lnTo>
                  <a:pt x="f186" y="f187"/>
                </a:lnTo>
                <a:lnTo>
                  <a:pt x="f188" y="f189"/>
                </a:lnTo>
                <a:lnTo>
                  <a:pt x="f190" y="f187"/>
                </a:lnTo>
                <a:lnTo>
                  <a:pt x="f191" y="f192"/>
                </a:lnTo>
                <a:lnTo>
                  <a:pt x="f164" y="f193"/>
                </a:lnTo>
                <a:lnTo>
                  <a:pt x="f194" y="f195"/>
                </a:lnTo>
                <a:lnTo>
                  <a:pt x="f196" y="f178"/>
                </a:lnTo>
                <a:lnTo>
                  <a:pt x="f128" y="f197"/>
                </a:lnTo>
                <a:lnTo>
                  <a:pt x="f198" y="f199"/>
                </a:lnTo>
                <a:lnTo>
                  <a:pt x="f7" y="f135"/>
                </a:lnTo>
                <a:close/>
                <a:moveTo>
                  <a:pt x="f200" y="f169"/>
                </a:moveTo>
                <a:lnTo>
                  <a:pt x="f201" y="f202"/>
                </a:lnTo>
                <a:lnTo>
                  <a:pt x="f203" y="f72"/>
                </a:lnTo>
                <a:lnTo>
                  <a:pt x="f204" y="f205"/>
                </a:lnTo>
                <a:lnTo>
                  <a:pt x="f206" y="f163"/>
                </a:lnTo>
                <a:lnTo>
                  <a:pt x="f207" y="f161"/>
                </a:lnTo>
                <a:lnTo>
                  <a:pt x="f82" y="f159"/>
                </a:lnTo>
                <a:lnTo>
                  <a:pt x="f208" y="f97"/>
                </a:lnTo>
                <a:lnTo>
                  <a:pt x="f209" y="f210"/>
                </a:lnTo>
                <a:lnTo>
                  <a:pt x="f103" y="f154"/>
                </a:lnTo>
                <a:lnTo>
                  <a:pt x="f211" y="f110"/>
                </a:lnTo>
                <a:lnTo>
                  <a:pt x="f212" y="f150"/>
                </a:lnTo>
                <a:lnTo>
                  <a:pt x="f213" y="f148"/>
                </a:lnTo>
                <a:lnTo>
                  <a:pt x="f60" y="f146"/>
                </a:lnTo>
                <a:lnTo>
                  <a:pt x="f214" y="f144"/>
                </a:lnTo>
                <a:lnTo>
                  <a:pt x="f56" y="f143"/>
                </a:lnTo>
                <a:lnTo>
                  <a:pt x="f215" y="f142"/>
                </a:lnTo>
                <a:lnTo>
                  <a:pt x="f215" y="f141"/>
                </a:lnTo>
                <a:lnTo>
                  <a:pt x="f56" y="f139"/>
                </a:lnTo>
                <a:lnTo>
                  <a:pt x="f50" y="f137"/>
                </a:lnTo>
                <a:lnTo>
                  <a:pt x="f214" y="f135"/>
                </a:lnTo>
                <a:lnTo>
                  <a:pt x="f216" y="f217"/>
                </a:lnTo>
                <a:lnTo>
                  <a:pt x="f218" y="f197"/>
                </a:lnTo>
                <a:lnTo>
                  <a:pt x="f173" y="f178"/>
                </a:lnTo>
                <a:lnTo>
                  <a:pt x="f219" y="f195"/>
                </a:lnTo>
                <a:lnTo>
                  <a:pt x="f220" y="f193"/>
                </a:lnTo>
                <a:lnTo>
                  <a:pt x="f221" y="f192"/>
                </a:lnTo>
                <a:lnTo>
                  <a:pt x="f222" y="f187"/>
                </a:lnTo>
                <a:lnTo>
                  <a:pt x="f223" y="f189"/>
                </a:lnTo>
                <a:lnTo>
                  <a:pt x="f97" y="f189"/>
                </a:lnTo>
                <a:lnTo>
                  <a:pt x="f115" y="f187"/>
                </a:lnTo>
                <a:lnTo>
                  <a:pt x="f224" y="f185"/>
                </a:lnTo>
                <a:lnTo>
                  <a:pt x="f159" y="f103"/>
                </a:lnTo>
                <a:lnTo>
                  <a:pt x="f225" y="f226"/>
                </a:lnTo>
                <a:lnTo>
                  <a:pt x="f227" y="f228"/>
                </a:lnTo>
                <a:lnTo>
                  <a:pt x="f229" y="f230"/>
                </a:lnTo>
                <a:lnTo>
                  <a:pt x="f231" y="f218"/>
                </a:lnTo>
                <a:lnTo>
                  <a:pt x="f231" y="f102"/>
                </a:lnTo>
                <a:lnTo>
                  <a:pt x="f231" y="f232"/>
                </a:lnTo>
                <a:lnTo>
                  <a:pt x="f229" y="f233"/>
                </a:lnTo>
                <a:lnTo>
                  <a:pt x="f234" y="f171"/>
                </a:lnTo>
                <a:lnTo>
                  <a:pt x="f200" y="f169"/>
                </a:lnTo>
                <a:close/>
              </a:path>
            </a:pathLst>
          </a:custGeom>
          <a:solidFill>
            <a:srgbClr val="FEFEFE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pic>
        <p:nvPicPr>
          <p:cNvPr id="22" name="Picture 4"/>
          <p:cNvPicPr>
            <a:picLocks noChangeAspect="1"/>
          </p:cNvPicPr>
          <p:nvPr/>
        </p:nvPicPr>
        <p:blipFill>
          <a:blip r:embed="rId14">
            <a:lum bright="-50000"/>
            <a:alphaModFix/>
          </a:blip>
          <a:srcRect/>
          <a:stretch>
            <a:fillRect/>
          </a:stretch>
        </p:blipFill>
        <p:spPr>
          <a:xfrm>
            <a:off x="0" y="1344600"/>
            <a:ext cx="2462040" cy="1260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Picture 3"/>
          <p:cNvPicPr>
            <a:picLocks noChangeAspect="1"/>
          </p:cNvPicPr>
          <p:nvPr/>
        </p:nvPicPr>
        <p:blipFill>
          <a:blip>
            <a:lum bright="-50000"/>
            <a:alphaModFix/>
          </a:blip>
          <a:srcRect/>
          <a:stretch>
            <a:fillRect/>
          </a:stretch>
        </p:blipFill>
        <p:spPr>
          <a:xfrm>
            <a:off x="419040" y="6400799"/>
            <a:ext cx="2286000" cy="9216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Title Placeholder 23"/>
          <p:cNvSpPr txBox="1">
            <a:spLocks noGrp="1"/>
          </p:cNvSpPr>
          <p:nvPr>
            <p:ph type="title"/>
          </p:nvPr>
        </p:nvSpPr>
        <p:spPr>
          <a:xfrm>
            <a:off x="1294920" y="315000"/>
            <a:ext cx="7543799" cy="520560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ctr" anchorCtr="0" compatLnSpc="1"/>
          <a:lstStyle/>
          <a:p>
            <a:endParaRPr lang="en-IN"/>
          </a:p>
        </p:txBody>
      </p:sp>
      <p:sp>
        <p:nvSpPr>
          <p:cNvPr id="25" name="Text Placeholder 24"/>
          <p:cNvSpPr txBox="1">
            <a:spLocks noGrp="1"/>
          </p:cNvSpPr>
          <p:nvPr>
            <p:ph type="body" idx="1"/>
          </p:nvPr>
        </p:nvSpPr>
        <p:spPr>
          <a:xfrm>
            <a:off x="410760" y="1189080"/>
            <a:ext cx="8427960" cy="3977279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t" anchorCtr="0" compatLnSpc="1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xStyles>
    <p:titleStyle>
      <a:lvl1pPr marL="0" marR="0" indent="0" algn="l" rtl="0" hangingPunct="0">
        <a:lnSpc>
          <a:spcPct val="100000"/>
        </a:lnSpc>
        <a:spcBef>
          <a:spcPts val="0"/>
        </a:spcBef>
        <a:spcAft>
          <a:spcPts val="0"/>
        </a:spcAft>
        <a:tabLst>
          <a:tab pos="0" algn="l"/>
          <a:tab pos="914400" algn="l"/>
          <a:tab pos="1828800" algn="l"/>
          <a:tab pos="2743199" algn="l"/>
          <a:tab pos="3657600" algn="l"/>
          <a:tab pos="4572000" algn="l"/>
          <a:tab pos="5486399" algn="l"/>
          <a:tab pos="6400799" algn="l"/>
          <a:tab pos="7315200" algn="l"/>
          <a:tab pos="8229600" algn="l"/>
          <a:tab pos="9144000" algn="l"/>
          <a:tab pos="10058400" algn="l"/>
        </a:tabLst>
        <a:defRPr lang="en-IN" sz="2800" b="0" i="0" u="none" strike="noStrike" kern="1200" baseline="0">
          <a:ln>
            <a:noFill/>
          </a:ln>
          <a:solidFill>
            <a:srgbClr val="FFFFFF"/>
          </a:solidFill>
          <a:latin typeface="Myriad Pro" pitchFamily="18"/>
        </a:defRPr>
      </a:lvl1pPr>
    </p:titleStyle>
    <p:bodyStyle>
      <a:lvl1pPr marL="0" marR="0" indent="0" algn="l" rtl="0" hangingPunct="0">
        <a:lnSpc>
          <a:spcPct val="100000"/>
        </a:lnSpc>
        <a:spcBef>
          <a:spcPts val="550"/>
        </a:spcBef>
        <a:spcAft>
          <a:spcPts val="0"/>
        </a:spcAft>
        <a:tabLst>
          <a:tab pos="571320" algn="l"/>
          <a:tab pos="1485719" algn="l"/>
          <a:tab pos="2400119" algn="l"/>
          <a:tab pos="3314519" algn="l"/>
          <a:tab pos="4228919" algn="l"/>
          <a:tab pos="5143320" algn="l"/>
          <a:tab pos="6057720" algn="l"/>
          <a:tab pos="6972120" algn="l"/>
          <a:tab pos="7886520" algn="l"/>
          <a:tab pos="8800920" algn="l"/>
          <a:tab pos="9715320" algn="l"/>
        </a:tabLst>
        <a:defRPr lang="en-IN" sz="2200" b="0" i="0" u="none" strike="noStrike" kern="1200" baseline="0">
          <a:ln>
            <a:noFill/>
          </a:ln>
          <a:solidFill>
            <a:srgbClr val="000000"/>
          </a:solidFill>
          <a:latin typeface="Myriad Pro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17499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gramiz.com/python-programming/iterator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gramiz.com/python-programming/functio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owerPoint Pre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 noGrp="1"/>
          </p:cNvSpPr>
          <p:nvPr>
            <p:ph type="subTitle" idx="4294967295"/>
          </p:nvPr>
        </p:nvSpPr>
        <p:spPr>
          <a:xfrm>
            <a:off x="715963" y="3020819"/>
            <a:ext cx="8428037" cy="1513235"/>
          </a:xfrm>
        </p:spPr>
        <p:txBody>
          <a:bodyPr lIns="0" tIns="0" rIns="0" bIns="0" anchor="ctr">
            <a:spAutoFit/>
          </a:bodyPr>
          <a:lstStyle/>
          <a:p>
            <a:pPr lvl="0" algn="ctr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3600" b="1" dirty="0" smtClean="0">
                <a:latin typeface="DejaVu Serif" pitchFamily="18"/>
              </a:rPr>
              <a:t>Python </a:t>
            </a:r>
            <a:r>
              <a:rPr lang="en-IN" sz="3600" b="1" dirty="0" err="1" smtClean="0">
                <a:latin typeface="DejaVu Serif" pitchFamily="18"/>
              </a:rPr>
              <a:t>Iterators</a:t>
            </a:r>
            <a:r>
              <a:rPr lang="en-IN" sz="3600" b="1" dirty="0" smtClean="0">
                <a:latin typeface="DejaVu Serif" pitchFamily="18"/>
              </a:rPr>
              <a:t> and Generators – part2</a:t>
            </a:r>
            <a:endParaRPr lang="en-IN" sz="3600" b="1" dirty="0">
              <a:latin typeface="DejaVu Serif" pitchFamily="18"/>
            </a:endParaRPr>
          </a:p>
          <a:p>
            <a:pPr lvl="0" algn="ctr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b="1" dirty="0"/>
              <a:t>                                                 -Sudheer Suraparaju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5963" y="815926"/>
            <a:ext cx="8428037" cy="5519787"/>
          </a:xfrm>
        </p:spPr>
        <p:txBody>
          <a:bodyPr>
            <a:normAutofit fontScale="92500" lnSpcReduction="10000"/>
          </a:bodyPr>
          <a:lstStyle/>
          <a:p>
            <a:r>
              <a:rPr lang="en-IN" dirty="0" smtClean="0"/>
              <a:t>There is a lot of overhead in building an </a:t>
            </a:r>
            <a:r>
              <a:rPr lang="en-IN" dirty="0" err="1" smtClean="0">
                <a:hlinkClick r:id="rId3"/>
              </a:rPr>
              <a:t>iterator</a:t>
            </a:r>
            <a:r>
              <a:rPr lang="en-IN" dirty="0" smtClean="0">
                <a:hlinkClick r:id="rId3"/>
              </a:rPr>
              <a:t> in Python</a:t>
            </a:r>
            <a:r>
              <a:rPr lang="en-IN" dirty="0" smtClean="0"/>
              <a:t>; we have to implement a class with __</a:t>
            </a:r>
            <a:r>
              <a:rPr lang="en-IN" dirty="0" err="1" smtClean="0"/>
              <a:t>iter</a:t>
            </a:r>
            <a:r>
              <a:rPr lang="en-IN" dirty="0" smtClean="0"/>
              <a:t>__() and __next__() method, keep track of internal states, raise </a:t>
            </a:r>
            <a:r>
              <a:rPr lang="en-IN" dirty="0" err="1" smtClean="0"/>
              <a:t>StopIteration</a:t>
            </a:r>
            <a:r>
              <a:rPr lang="en-IN" dirty="0" smtClean="0"/>
              <a:t> when there was no values to be returned etc.</a:t>
            </a:r>
          </a:p>
          <a:p>
            <a:r>
              <a:rPr lang="en-IN" dirty="0" smtClean="0"/>
              <a:t>This is both lengthy and counter intuitive. Generator comes into rescue in such situations.</a:t>
            </a:r>
          </a:p>
          <a:p>
            <a:r>
              <a:rPr lang="en-IN" dirty="0" smtClean="0"/>
              <a:t>Python generators are a simple way of creating </a:t>
            </a:r>
            <a:r>
              <a:rPr lang="en-IN" dirty="0" err="1" smtClean="0"/>
              <a:t>iterators</a:t>
            </a:r>
            <a:r>
              <a:rPr lang="en-IN" dirty="0" smtClean="0"/>
              <a:t>. All the overhead we mentioned above are automatically handled by generators in Python.</a:t>
            </a:r>
          </a:p>
          <a:p>
            <a:r>
              <a:rPr lang="en-IN" dirty="0" smtClean="0"/>
              <a:t>Simply speaking, a generator is a function that returns an object (</a:t>
            </a:r>
            <a:r>
              <a:rPr lang="en-IN" dirty="0" err="1" smtClean="0"/>
              <a:t>iterator</a:t>
            </a:r>
            <a:r>
              <a:rPr lang="en-IN" dirty="0" smtClean="0"/>
              <a:t>) which we can iterate over (one value at a time).</a:t>
            </a:r>
          </a:p>
          <a:p>
            <a:pPr>
              <a:buNone/>
            </a:pPr>
            <a:r>
              <a:rPr lang="en-IN" b="1" dirty="0" smtClean="0"/>
              <a:t>	How </a:t>
            </a:r>
            <a:r>
              <a:rPr lang="en-IN" b="1" dirty="0" smtClean="0"/>
              <a:t>to create a generator in Python?</a:t>
            </a:r>
          </a:p>
          <a:p>
            <a:r>
              <a:rPr lang="en-IN" dirty="0" smtClean="0"/>
              <a:t>It is fairly simple to create a generator in Python. It is as easy as defining a normal function with yield statement instead of a return statement.</a:t>
            </a:r>
          </a:p>
          <a:p>
            <a:r>
              <a:rPr lang="en-IN" dirty="0" smtClean="0"/>
              <a:t>If a function contains at least one yield statement (it may contain other yield or return statements), it becomes a generator function. Both yield and return will return some value from a function.</a:t>
            </a:r>
          </a:p>
          <a:p>
            <a:r>
              <a:rPr lang="en-IN" dirty="0" smtClean="0"/>
              <a:t>The difference is that, while a return statement terminates a function entirely, yield statement pauses the function saving all its states and later continues from there on successive calls.</a:t>
            </a:r>
          </a:p>
        </p:txBody>
      </p:sp>
    </p:spTree>
    <p:extLst>
      <p:ext uri="{BB962C8B-B14F-4D97-AF65-F5344CB8AC3E}">
        <p14:creationId xmlns:p14="http://schemas.microsoft.com/office/powerpoint/2010/main" xmlns="" val="4618910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5963" y="815926"/>
            <a:ext cx="8428037" cy="5519787"/>
          </a:xfrm>
        </p:spPr>
        <p:txBody>
          <a:bodyPr>
            <a:normAutofit/>
          </a:bodyPr>
          <a:lstStyle/>
          <a:p>
            <a:r>
              <a:rPr lang="en-IN" b="1" dirty="0" smtClean="0"/>
              <a:t>Differences between Generator function and a Normal function</a:t>
            </a:r>
          </a:p>
          <a:p>
            <a:r>
              <a:rPr lang="en-IN" dirty="0" smtClean="0"/>
              <a:t>Here is how a generator function differs from a </a:t>
            </a:r>
            <a:r>
              <a:rPr lang="en-IN" dirty="0" smtClean="0">
                <a:hlinkClick r:id="rId3" tooltip="Python functions"/>
              </a:rPr>
              <a:t>normal function</a:t>
            </a:r>
            <a:r>
              <a:rPr lang="en-IN" dirty="0" smtClean="0"/>
              <a:t>.</a:t>
            </a:r>
          </a:p>
          <a:p>
            <a:pPr lvl="1"/>
            <a:r>
              <a:rPr lang="en-IN" dirty="0" smtClean="0"/>
              <a:t>Generator function contains one or more yield statement.</a:t>
            </a:r>
          </a:p>
          <a:p>
            <a:pPr lvl="1"/>
            <a:r>
              <a:rPr lang="en-IN" dirty="0" smtClean="0"/>
              <a:t>When called, it returns an object (</a:t>
            </a:r>
            <a:r>
              <a:rPr lang="en-IN" dirty="0" err="1" smtClean="0"/>
              <a:t>iterator</a:t>
            </a:r>
            <a:r>
              <a:rPr lang="en-IN" dirty="0" smtClean="0"/>
              <a:t>) but does not start execution immediately.</a:t>
            </a:r>
          </a:p>
          <a:p>
            <a:pPr lvl="1"/>
            <a:r>
              <a:rPr lang="en-IN" dirty="0" smtClean="0"/>
              <a:t>Methods like __</a:t>
            </a:r>
            <a:r>
              <a:rPr lang="en-IN" dirty="0" err="1" smtClean="0"/>
              <a:t>iter</a:t>
            </a:r>
            <a:r>
              <a:rPr lang="en-IN" dirty="0" smtClean="0"/>
              <a:t>__() and __next__() are implemented automatically. So we can iterate through the items using next().</a:t>
            </a:r>
          </a:p>
          <a:p>
            <a:pPr lvl="1"/>
            <a:r>
              <a:rPr lang="en-IN" dirty="0" smtClean="0"/>
              <a:t>Once the function yields, the function is paused and the control is transferred to the caller.</a:t>
            </a:r>
          </a:p>
          <a:p>
            <a:pPr lvl="1"/>
            <a:r>
              <a:rPr lang="en-IN" dirty="0" smtClean="0"/>
              <a:t>Local variables and their states are remembered between successive calls.</a:t>
            </a:r>
          </a:p>
          <a:p>
            <a:pPr lvl="1"/>
            <a:r>
              <a:rPr lang="en-IN" dirty="0" smtClean="0"/>
              <a:t>Finally, when the function terminates, </a:t>
            </a:r>
            <a:r>
              <a:rPr lang="en-IN" dirty="0" err="1" smtClean="0"/>
              <a:t>StopIteration</a:t>
            </a:r>
            <a:r>
              <a:rPr lang="en-IN" dirty="0" smtClean="0"/>
              <a:t> is raised automatically on further calls.</a:t>
            </a:r>
          </a:p>
          <a:p>
            <a:r>
              <a:rPr lang="en-IN" dirty="0" smtClean="0"/>
              <a:t>Here is an example to illustrate all of the points stated above. We have a generator function named </a:t>
            </a:r>
            <a:r>
              <a:rPr lang="en-IN" dirty="0" err="1" smtClean="0"/>
              <a:t>my_gen</a:t>
            </a:r>
            <a:r>
              <a:rPr lang="en-IN" dirty="0" smtClean="0"/>
              <a:t>() with several yield statements.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618910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5963" y="815926"/>
            <a:ext cx="8428037" cy="5519787"/>
          </a:xfrm>
        </p:spPr>
        <p:txBody>
          <a:bodyPr>
            <a:normAutofit/>
          </a:bodyPr>
          <a:lstStyle/>
          <a:p>
            <a:r>
              <a:rPr lang="en-IN" dirty="0" smtClean="0"/>
              <a:t># A simple generator function</a:t>
            </a:r>
          </a:p>
          <a:p>
            <a:r>
              <a:rPr lang="en-IN" dirty="0" smtClean="0"/>
              <a:t>def </a:t>
            </a:r>
            <a:r>
              <a:rPr lang="en-IN" dirty="0" err="1" smtClean="0"/>
              <a:t>my_gen</a:t>
            </a:r>
            <a:r>
              <a:rPr lang="en-IN" dirty="0" smtClean="0"/>
              <a:t>():    </a:t>
            </a:r>
          </a:p>
          <a:p>
            <a:pPr>
              <a:buNone/>
            </a:pPr>
            <a:r>
              <a:rPr lang="en-IN" dirty="0" smtClean="0"/>
              <a:t>			n </a:t>
            </a:r>
            <a:r>
              <a:rPr lang="en-IN" dirty="0" smtClean="0"/>
              <a:t>= 1    </a:t>
            </a:r>
          </a:p>
          <a:p>
            <a:pPr>
              <a:buNone/>
            </a:pPr>
            <a:r>
              <a:rPr lang="en-IN" dirty="0" smtClean="0"/>
              <a:t>			print</a:t>
            </a:r>
            <a:r>
              <a:rPr lang="en-IN" dirty="0" smtClean="0"/>
              <a:t>('This is printed first')    </a:t>
            </a:r>
          </a:p>
          <a:p>
            <a:pPr>
              <a:buNone/>
            </a:pPr>
            <a:r>
              <a:rPr lang="en-IN" dirty="0" smtClean="0"/>
              <a:t>	# </a:t>
            </a:r>
            <a:r>
              <a:rPr lang="en-IN" dirty="0" smtClean="0"/>
              <a:t>Generator function contains yield statements    </a:t>
            </a:r>
          </a:p>
          <a:p>
            <a:pPr>
              <a:buNone/>
            </a:pPr>
            <a:r>
              <a:rPr lang="en-IN" dirty="0" smtClean="0"/>
              <a:t>			yield </a:t>
            </a:r>
            <a:r>
              <a:rPr lang="en-IN" dirty="0" smtClean="0"/>
              <a:t>n    </a:t>
            </a:r>
          </a:p>
          <a:p>
            <a:pPr>
              <a:buNone/>
            </a:pPr>
            <a:r>
              <a:rPr lang="en-IN" dirty="0" smtClean="0"/>
              <a:t>			n </a:t>
            </a:r>
            <a:r>
              <a:rPr lang="en-IN" dirty="0" smtClean="0"/>
              <a:t>+= 1    </a:t>
            </a:r>
          </a:p>
          <a:p>
            <a:pPr>
              <a:buNone/>
            </a:pPr>
            <a:r>
              <a:rPr lang="en-IN" dirty="0" smtClean="0"/>
              <a:t>			print</a:t>
            </a:r>
            <a:r>
              <a:rPr lang="en-IN" dirty="0" smtClean="0"/>
              <a:t>('This is printed second')    </a:t>
            </a:r>
          </a:p>
          <a:p>
            <a:pPr>
              <a:buNone/>
            </a:pPr>
            <a:r>
              <a:rPr lang="en-IN" dirty="0" smtClean="0"/>
              <a:t>			yield </a:t>
            </a:r>
            <a:r>
              <a:rPr lang="en-IN" dirty="0" smtClean="0"/>
              <a:t>n    </a:t>
            </a:r>
          </a:p>
          <a:p>
            <a:pPr>
              <a:buNone/>
            </a:pPr>
            <a:r>
              <a:rPr lang="en-IN" dirty="0" smtClean="0"/>
              <a:t>			n </a:t>
            </a:r>
            <a:r>
              <a:rPr lang="en-IN" dirty="0" smtClean="0"/>
              <a:t>+= 1    </a:t>
            </a:r>
          </a:p>
          <a:p>
            <a:pPr>
              <a:buNone/>
            </a:pPr>
            <a:r>
              <a:rPr lang="en-IN" dirty="0" smtClean="0"/>
              <a:t>			print</a:t>
            </a:r>
            <a:r>
              <a:rPr lang="en-IN" dirty="0" smtClean="0"/>
              <a:t>('This is printed at last')    </a:t>
            </a:r>
          </a:p>
          <a:p>
            <a:pPr>
              <a:buNone/>
            </a:pPr>
            <a:r>
              <a:rPr lang="en-IN" dirty="0" smtClean="0"/>
              <a:t>			yield </a:t>
            </a:r>
            <a:r>
              <a:rPr lang="en-IN" dirty="0" smtClean="0"/>
              <a:t>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4618910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5963" y="815926"/>
            <a:ext cx="8428037" cy="5519787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en-IN" b="1" dirty="0" smtClean="0"/>
              <a:t>	Python </a:t>
            </a:r>
            <a:r>
              <a:rPr lang="en-IN" b="1" dirty="0" smtClean="0"/>
              <a:t>Generator Expression</a:t>
            </a:r>
          </a:p>
          <a:p>
            <a:r>
              <a:rPr lang="en-IN" dirty="0" smtClean="0"/>
              <a:t>Simple generators can be easily created on the fly using generator expressions. It makes building generators easy.</a:t>
            </a:r>
          </a:p>
          <a:p>
            <a:r>
              <a:rPr lang="en-IN" dirty="0" smtClean="0"/>
              <a:t>The </a:t>
            </a:r>
            <a:r>
              <a:rPr lang="en-IN" dirty="0" smtClean="0"/>
              <a:t>syntax for generator expression is similar to that of </a:t>
            </a:r>
            <a:r>
              <a:rPr lang="en-IN" dirty="0" smtClean="0">
                <a:solidFill>
                  <a:schemeClr val="bg2">
                    <a:lumMod val="25000"/>
                  </a:schemeClr>
                </a:solidFill>
              </a:rPr>
              <a:t>a list </a:t>
            </a:r>
            <a:r>
              <a:rPr lang="en-IN" dirty="0" smtClean="0">
                <a:solidFill>
                  <a:schemeClr val="bg2">
                    <a:lumMod val="25000"/>
                  </a:schemeClr>
                </a:solidFill>
              </a:rPr>
              <a:t>comprehension.</a:t>
            </a:r>
            <a:r>
              <a:rPr lang="en-IN" dirty="0" smtClean="0"/>
              <a:t> </a:t>
            </a:r>
            <a:r>
              <a:rPr lang="en-IN" dirty="0" smtClean="0"/>
              <a:t>But the square brackets are replaced with round parentheses.</a:t>
            </a:r>
          </a:p>
          <a:p>
            <a:r>
              <a:rPr lang="en-IN" dirty="0" smtClean="0"/>
              <a:t>The major difference between a list comprehension and a generator expression is that while list comprehension produces the entire list, generator expression produces one item at a time.</a:t>
            </a:r>
          </a:p>
          <a:p>
            <a:r>
              <a:rPr lang="en-IN" dirty="0" smtClean="0"/>
              <a:t>They are kind of lazy, producing items only when asked for. For this reason, a generator expression is much more memory efficient than an equivalent list comprehension.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618910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5963" y="815926"/>
            <a:ext cx="8428037" cy="5519787"/>
          </a:xfrm>
        </p:spPr>
        <p:txBody>
          <a:bodyPr>
            <a:normAutofit/>
          </a:bodyPr>
          <a:lstStyle/>
          <a:p>
            <a:r>
              <a:rPr lang="en-IN" b="1" dirty="0" err="1" smtClean="0"/>
              <a:t>my_list</a:t>
            </a:r>
            <a:r>
              <a:rPr lang="en-IN" b="1" dirty="0" smtClean="0"/>
              <a:t> = [1, 3, 6, 10]</a:t>
            </a:r>
          </a:p>
          <a:p>
            <a:pPr>
              <a:buNone/>
            </a:pPr>
            <a:r>
              <a:rPr lang="en-IN" b="1" dirty="0" smtClean="0"/>
              <a:t>	a </a:t>
            </a:r>
            <a:r>
              <a:rPr lang="en-IN" b="1" dirty="0" smtClean="0"/>
              <a:t>= (x**2 for x in </a:t>
            </a:r>
            <a:r>
              <a:rPr lang="en-IN" b="1" dirty="0" err="1" smtClean="0"/>
              <a:t>my_list</a:t>
            </a:r>
            <a:r>
              <a:rPr lang="en-IN" b="1" dirty="0" smtClean="0"/>
              <a:t>)</a:t>
            </a:r>
          </a:p>
          <a:p>
            <a:pPr>
              <a:buNone/>
            </a:pPr>
            <a:r>
              <a:rPr lang="en-IN" b="1" dirty="0" smtClean="0"/>
              <a:t>	# </a:t>
            </a:r>
            <a:r>
              <a:rPr lang="en-IN" b="1" dirty="0" smtClean="0"/>
              <a:t>Output: 1</a:t>
            </a:r>
          </a:p>
          <a:p>
            <a:pPr>
              <a:buNone/>
            </a:pPr>
            <a:r>
              <a:rPr lang="en-IN" b="1" dirty="0" smtClean="0"/>
              <a:t>	print(next(a</a:t>
            </a:r>
            <a:r>
              <a:rPr lang="en-IN" b="1" dirty="0" smtClean="0"/>
              <a:t>))</a:t>
            </a:r>
          </a:p>
          <a:p>
            <a:pPr>
              <a:buNone/>
            </a:pPr>
            <a:r>
              <a:rPr lang="en-IN" b="1" dirty="0" smtClean="0"/>
              <a:t>	# </a:t>
            </a:r>
            <a:r>
              <a:rPr lang="en-IN" b="1" dirty="0" smtClean="0"/>
              <a:t>Output: 9</a:t>
            </a:r>
          </a:p>
          <a:p>
            <a:pPr>
              <a:buNone/>
            </a:pPr>
            <a:r>
              <a:rPr lang="en-IN" b="1" dirty="0" smtClean="0"/>
              <a:t>	print(next(a</a:t>
            </a:r>
            <a:r>
              <a:rPr lang="en-IN" b="1" dirty="0" smtClean="0"/>
              <a:t>))</a:t>
            </a:r>
          </a:p>
          <a:p>
            <a:pPr>
              <a:buNone/>
            </a:pPr>
            <a:r>
              <a:rPr lang="en-IN" b="1" dirty="0" smtClean="0"/>
              <a:t>	# </a:t>
            </a:r>
            <a:r>
              <a:rPr lang="en-IN" b="1" dirty="0" smtClean="0"/>
              <a:t>Output: 36</a:t>
            </a:r>
          </a:p>
          <a:p>
            <a:pPr>
              <a:buNone/>
            </a:pPr>
            <a:r>
              <a:rPr lang="en-IN" b="1" dirty="0" smtClean="0"/>
              <a:t>	print(next(a</a:t>
            </a:r>
            <a:r>
              <a:rPr lang="en-IN" b="1" dirty="0" smtClean="0"/>
              <a:t>))</a:t>
            </a:r>
          </a:p>
          <a:p>
            <a:pPr>
              <a:buNone/>
            </a:pPr>
            <a:r>
              <a:rPr lang="en-IN" b="1" dirty="0" smtClean="0"/>
              <a:t>	# </a:t>
            </a:r>
            <a:r>
              <a:rPr lang="en-IN" b="1" dirty="0" smtClean="0"/>
              <a:t>Output: 100</a:t>
            </a:r>
          </a:p>
          <a:p>
            <a:pPr>
              <a:buNone/>
            </a:pPr>
            <a:r>
              <a:rPr lang="en-IN" b="1" dirty="0" smtClean="0"/>
              <a:t>	print(next(a</a:t>
            </a:r>
            <a:r>
              <a:rPr lang="en-IN" b="1" dirty="0" smtClean="0"/>
              <a:t>))</a:t>
            </a:r>
          </a:p>
          <a:p>
            <a:pPr>
              <a:buNone/>
            </a:pPr>
            <a:r>
              <a:rPr lang="en-IN" b="1" smtClean="0"/>
              <a:t>	# </a:t>
            </a:r>
            <a:r>
              <a:rPr lang="en-IN" b="1" dirty="0" smtClean="0"/>
              <a:t>Output: </a:t>
            </a:r>
            <a:r>
              <a:rPr lang="en-IN" b="1" dirty="0" err="1" smtClean="0"/>
              <a:t>StopIteration</a:t>
            </a:r>
            <a:endParaRPr lang="en-IN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4618910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70600" y="3005279"/>
            <a:ext cx="5621400" cy="902159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ctr" anchorCtr="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5300" b="1" i="0" u="none" strike="noStrike" kern="1200" baseline="0">
                <a:ln>
                  <a:noFill/>
                </a:ln>
                <a:solidFill>
                  <a:srgbClr val="330033"/>
                </a:solidFill>
                <a:latin typeface="Myriad Pro" pitchFamily="18"/>
                <a:ea typeface="WenQuanYi Micro Hei" pitchFamily="2"/>
                <a:cs typeface="Lohit Hindi" pitchFamily="2"/>
              </a:rPr>
              <a:t>Thank you</a:t>
            </a:r>
            <a:r>
              <a:rPr lang="en-US" sz="5300" b="0" i="0" u="none" strike="noStrike" kern="1200" baseline="0">
                <a:ln>
                  <a:noFill/>
                </a:ln>
                <a:solidFill>
                  <a:srgbClr val="330033"/>
                </a:solidFill>
                <a:latin typeface="Myriad Pro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5300" b="0" i="0" u="none" strike="noStrike" kern="1200" baseline="0">
                <a:ln>
                  <a:noFill/>
                </a:ln>
                <a:solidFill>
                  <a:srgbClr val="330033"/>
                </a:solidFill>
                <a:latin typeface="Wingdings" pitchFamily="18"/>
                <a:ea typeface="WenQuanYi Micro Hei" pitchFamily="2"/>
                <a:cs typeface="Lohit Hindi" pitchFamily="2"/>
              </a:rPr>
              <a:t>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tle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itle3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itle4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itle5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Title8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26977</TotalTime>
  <Words>293</Words>
  <Application>Microsoft Office PowerPoint</Application>
  <PresentationFormat>On-screen Show (4:3)</PresentationFormat>
  <Paragraphs>56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7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Default</vt:lpstr>
      <vt:lpstr>Title2</vt:lpstr>
      <vt:lpstr>Title3</vt:lpstr>
      <vt:lpstr>Title4</vt:lpstr>
      <vt:lpstr>Title5</vt:lpstr>
      <vt:lpstr>Title8</vt:lpstr>
      <vt:lpstr>Facet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Telecom FY 2012-13</dc:title>
  <dc:creator>Amresh Nandan</dc:creator>
  <cp:lastModifiedBy>Sudheer_Suraparaju</cp:lastModifiedBy>
  <cp:revision>2021</cp:revision>
  <dcterms:created xsi:type="dcterms:W3CDTF">2012-05-15T11:16:08Z</dcterms:created>
  <dcterms:modified xsi:type="dcterms:W3CDTF">2016-12-10T14:52:00Z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Amresh Nandan</vt:lpwstr>
  </property>
</Properties>
</file>