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16"/>
  </p:notesMasterIdLst>
  <p:handoutMasterIdLst>
    <p:handoutMasterId r:id="rId17"/>
  </p:handoutMasterIdLst>
  <p:sldIdLst>
    <p:sldId id="256" r:id="rId8"/>
    <p:sldId id="272" r:id="rId9"/>
    <p:sldId id="273" r:id="rId10"/>
    <p:sldId id="282" r:id="rId11"/>
    <p:sldId id="276" r:id="rId12"/>
    <p:sldId id="283" r:id="rId13"/>
    <p:sldId id="28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rPr/>
              <a:pPr lvl="0"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7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0945F9-91C6-46CC-BE80-64CA7F9D9ED9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275329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0945F9-91C6-46CC-BE80-64CA7F9D9ED9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53038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0945F9-91C6-46CC-BE80-64CA7F9D9ED9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60096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0945F9-91C6-46CC-BE80-64CA7F9D9ED9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78296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0945F9-91C6-46CC-BE80-64CA7F9D9ED9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41532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185618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43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736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9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82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7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91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43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1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72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988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883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6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9009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21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8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98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21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687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3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43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5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78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80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041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20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24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28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27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6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103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9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86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77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94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351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521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978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6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00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2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20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29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50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0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91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3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06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160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012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083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4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47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8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2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50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66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20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59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91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1141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392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7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22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664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798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73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3020819"/>
            <a:ext cx="8428037" cy="959237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Strings in Python - 2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Repeat: This is used to multiply a string.</a:t>
            </a:r>
          </a:p>
          <a:p>
            <a:pPr lvl="0"/>
            <a:r>
              <a:rPr lang="en-US" dirty="0" smtClean="0"/>
              <a:t>Ex: 	“Hello” * 2</a:t>
            </a:r>
          </a:p>
          <a:p>
            <a:pPr lvl="0"/>
            <a:r>
              <a:rPr lang="en-US" dirty="0" smtClean="0"/>
              <a:t>in: it returns True if character exists in the string.</a:t>
            </a:r>
          </a:p>
          <a:p>
            <a:pPr lvl="0"/>
            <a:r>
              <a:rPr lang="en-US" dirty="0" smtClean="0"/>
              <a:t>Ex: 	‘H’ in ‘Hello’</a:t>
            </a:r>
          </a:p>
          <a:p>
            <a:pPr lvl="0"/>
            <a:r>
              <a:rPr lang="en-US" dirty="0" smtClean="0"/>
              <a:t>not in: returns True if character does not exist in the string.</a:t>
            </a:r>
          </a:p>
          <a:p>
            <a:pPr lvl="0"/>
            <a:r>
              <a:rPr lang="en-US" dirty="0" smtClean="0"/>
              <a:t>Ex: 	‘h’ not in ‘Hello’</a:t>
            </a:r>
          </a:p>
          <a:p>
            <a:pPr lvl="0"/>
            <a:r>
              <a:rPr lang="en-US" dirty="0" smtClean="0"/>
              <a:t>Raw string: suppress meaning of escape characters.</a:t>
            </a:r>
          </a:p>
          <a:p>
            <a:pPr lvl="0"/>
            <a:r>
              <a:rPr lang="en-US" dirty="0" smtClean="0"/>
              <a:t>Ex: 	print(</a:t>
            </a:r>
            <a:r>
              <a:rPr lang="en-US" dirty="0" err="1" smtClean="0"/>
              <a:t>r’hi</a:t>
            </a:r>
            <a:r>
              <a:rPr lang="en-US" dirty="0" smtClean="0"/>
              <a:t>\n’)</a:t>
            </a:r>
          </a:p>
          <a:p>
            <a:pPr lvl="0"/>
            <a:r>
              <a:rPr lang="en-US" dirty="0" smtClean="0"/>
              <a:t>Formatting strings:</a:t>
            </a:r>
          </a:p>
          <a:p>
            <a:pPr lvl="0"/>
            <a:r>
              <a:rPr lang="en-US" dirty="0" smtClean="0"/>
              <a:t>The </a:t>
            </a:r>
            <a:r>
              <a:rPr lang="en-US" dirty="0" err="1" smtClean="0"/>
              <a:t>str</a:t>
            </a:r>
            <a:r>
              <a:rPr lang="en-US" dirty="0" smtClean="0"/>
              <a:t> object defines several useful methods for string formatting, including an actual format() method that performs replacements. A string to be formatted by the format() method can contain both text and “replacement fields”.</a:t>
            </a: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Each replacement field is denoted by { } braces, which may, optionally, contain the index number position of the replacement in the list.</a:t>
            </a:r>
          </a:p>
          <a:p>
            <a:pPr lvl="0"/>
            <a:r>
              <a:rPr lang="en-US" dirty="0" smtClean="0"/>
              <a:t>Ex:    snack = ‘{} and {}’.format(‘Burger’, ‘Fries’)</a:t>
            </a:r>
          </a:p>
          <a:p>
            <a:pPr lvl="0">
              <a:buNone/>
            </a:pPr>
            <a:r>
              <a:rPr lang="en-US" dirty="0" smtClean="0"/>
              <a:t>			snack = ‘{1} and {0}’.format(‘</a:t>
            </a:r>
            <a:r>
              <a:rPr lang="en-US" dirty="0" err="1" smtClean="0"/>
              <a:t>Burger’,’Fries</a:t>
            </a:r>
            <a:r>
              <a:rPr lang="en-US" dirty="0" smtClean="0"/>
              <a:t>’)</a:t>
            </a:r>
          </a:p>
          <a:p>
            <a:pPr lvl="0"/>
            <a:r>
              <a:rPr lang="en-US" dirty="0" smtClean="0"/>
              <a:t>String indices must be integers.</a:t>
            </a:r>
          </a:p>
          <a:p>
            <a:pPr lvl="0"/>
            <a:r>
              <a:rPr lang="en-US" dirty="0" smtClean="0"/>
              <a:t>Ex:    fruit = ‘banana’</a:t>
            </a:r>
          </a:p>
          <a:p>
            <a:pPr lvl="0">
              <a:buNone/>
            </a:pPr>
            <a:r>
              <a:rPr lang="en-US" dirty="0" smtClean="0"/>
              <a:t>			fruit[1.5] gives you error</a:t>
            </a:r>
          </a:p>
          <a:p>
            <a:pPr lvl="0"/>
            <a:r>
              <a:rPr lang="en-US" dirty="0" err="1" smtClean="0"/>
              <a:t>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is a built in function that returns the number of characters in a string.</a:t>
            </a:r>
          </a:p>
          <a:p>
            <a:pPr lvl="0"/>
            <a:r>
              <a:rPr lang="en-US" dirty="0" smtClean="0"/>
              <a:t>Ex: </a:t>
            </a:r>
            <a:r>
              <a:rPr lang="en-US" dirty="0" err="1" smtClean="0"/>
              <a:t>len</a:t>
            </a:r>
            <a:r>
              <a:rPr lang="en-US" dirty="0" smtClean="0"/>
              <a:t>(fruit)</a:t>
            </a:r>
          </a:p>
          <a:p>
            <a:pPr lvl="0"/>
            <a:r>
              <a:rPr lang="en-US" dirty="0" smtClean="0"/>
              <a:t>Traversing through a string:</a:t>
            </a:r>
          </a:p>
          <a:p>
            <a:pPr lvl="0"/>
            <a:r>
              <a:rPr lang="en-US" dirty="0" smtClean="0"/>
              <a:t>String traversal can be achieve using while or for loop as follows:</a:t>
            </a:r>
          </a:p>
          <a:p>
            <a:pPr lvl="0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Ex:    index = 0</a:t>
            </a:r>
          </a:p>
          <a:p>
            <a:pPr lvl="0">
              <a:buNone/>
            </a:pPr>
            <a:r>
              <a:rPr lang="en-US" dirty="0" smtClean="0"/>
              <a:t>			while index &lt; </a:t>
            </a:r>
            <a:r>
              <a:rPr lang="en-US" dirty="0" err="1" smtClean="0"/>
              <a:t>len</a:t>
            </a:r>
            <a:r>
              <a:rPr lang="en-US" dirty="0" smtClean="0"/>
              <a:t>(fruit):</a:t>
            </a:r>
          </a:p>
          <a:p>
            <a:pPr lvl="0">
              <a:buNone/>
            </a:pPr>
            <a:r>
              <a:rPr lang="en-US" dirty="0" smtClean="0"/>
              <a:t>			letter = fruit[index]</a:t>
            </a:r>
          </a:p>
          <a:p>
            <a:pPr lvl="0">
              <a:buNone/>
            </a:pPr>
            <a:r>
              <a:rPr lang="en-US" dirty="0" smtClean="0"/>
              <a:t>			print letter</a:t>
            </a:r>
          </a:p>
          <a:p>
            <a:pPr lvl="0">
              <a:buNone/>
            </a:pPr>
            <a:r>
              <a:rPr lang="en-US" dirty="0" smtClean="0"/>
              <a:t>			index=index+1</a:t>
            </a:r>
          </a:p>
          <a:p>
            <a:pPr lvl="0"/>
            <a:r>
              <a:rPr lang="en-US" dirty="0" smtClean="0"/>
              <a:t>Ex:    for char in fruit:</a:t>
            </a:r>
          </a:p>
          <a:p>
            <a:pPr lvl="0">
              <a:buNone/>
            </a:pPr>
            <a:r>
              <a:rPr lang="en-US" dirty="0" smtClean="0"/>
              <a:t>			print char</a:t>
            </a:r>
          </a:p>
          <a:p>
            <a:pPr lvl="0"/>
            <a:r>
              <a:rPr lang="en-US" dirty="0" smtClean="0"/>
              <a:t>if:</a:t>
            </a:r>
          </a:p>
          <a:p>
            <a:pPr lvl="0"/>
            <a:r>
              <a:rPr lang="en-IN" dirty="0" smtClean="0"/>
              <a:t>Python does not use { } to enclose blocks of code for if/loops/function etc.. Instead, Python uses the colon (:) and indentation/whitespace to group statements. The </a:t>
            </a:r>
            <a:r>
              <a:rPr lang="en-IN" dirty="0" err="1" smtClean="0"/>
              <a:t>boolean</a:t>
            </a:r>
            <a:r>
              <a:rPr lang="en-IN" dirty="0" smtClean="0"/>
              <a:t> test for an if does not need to be in parenthesis and it can have </a:t>
            </a:r>
            <a:r>
              <a:rPr lang="en-IN" b="1" dirty="0" err="1" smtClean="0"/>
              <a:t>elif</a:t>
            </a:r>
            <a:r>
              <a:rPr lang="en-IN" dirty="0" smtClean="0"/>
              <a:t> and </a:t>
            </a:r>
            <a:r>
              <a:rPr lang="en-IN" b="1" dirty="0" smtClean="0"/>
              <a:t>else</a:t>
            </a:r>
            <a:r>
              <a:rPr lang="en-IN" dirty="0" smtClean="0"/>
              <a:t> clauses</a:t>
            </a:r>
            <a:endParaRPr lang="en-US" dirty="0"/>
          </a:p>
          <a:p>
            <a:pPr lvl="0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93825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Ex: </a:t>
            </a:r>
            <a:r>
              <a:rPr lang="en-IN" dirty="0" smtClean="0"/>
              <a:t>&gt;&gt;&gt; x = </a:t>
            </a:r>
            <a:r>
              <a:rPr lang="en-IN" dirty="0" err="1" smtClean="0"/>
              <a:t>int</a:t>
            </a:r>
            <a:r>
              <a:rPr lang="en-IN" dirty="0" smtClean="0"/>
              <a:t>(input("Please enter an integer: "))</a:t>
            </a:r>
          </a:p>
          <a:p>
            <a:pPr lvl="0">
              <a:buNone/>
            </a:pPr>
            <a:r>
              <a:rPr lang="en-IN" dirty="0" smtClean="0"/>
              <a:t>			Please enter an integer: 42</a:t>
            </a:r>
          </a:p>
          <a:p>
            <a:pPr lvl="0"/>
            <a:r>
              <a:rPr lang="en-IN" dirty="0" smtClean="0"/>
              <a:t>&gt;&gt;&gt; if x &lt; 0:</a:t>
            </a:r>
          </a:p>
          <a:p>
            <a:pPr lvl="0">
              <a:buNone/>
            </a:pPr>
            <a:r>
              <a:rPr lang="en-IN" dirty="0" smtClean="0"/>
              <a:t>	...     x = 0</a:t>
            </a:r>
          </a:p>
          <a:p>
            <a:pPr lvl="0">
              <a:buNone/>
            </a:pPr>
            <a:r>
              <a:rPr lang="en-IN" dirty="0" smtClean="0"/>
              <a:t>	...     print('Negative changed to zero')</a:t>
            </a:r>
          </a:p>
          <a:p>
            <a:pPr lvl="0">
              <a:buNone/>
            </a:pPr>
            <a:r>
              <a:rPr lang="en-IN" dirty="0" smtClean="0"/>
              <a:t>	... </a:t>
            </a:r>
            <a:r>
              <a:rPr lang="en-IN" dirty="0" err="1" smtClean="0"/>
              <a:t>elif</a:t>
            </a:r>
            <a:r>
              <a:rPr lang="en-IN" dirty="0" smtClean="0"/>
              <a:t> x == 0:</a:t>
            </a:r>
          </a:p>
          <a:p>
            <a:pPr lvl="0">
              <a:buNone/>
            </a:pPr>
            <a:r>
              <a:rPr lang="en-IN" dirty="0" smtClean="0"/>
              <a:t>	...     print('Zero')</a:t>
            </a:r>
          </a:p>
          <a:p>
            <a:pPr lvl="0">
              <a:buNone/>
            </a:pPr>
            <a:r>
              <a:rPr lang="en-IN" dirty="0" smtClean="0"/>
              <a:t>	... </a:t>
            </a:r>
            <a:r>
              <a:rPr lang="en-IN" dirty="0" err="1" smtClean="0"/>
              <a:t>elif</a:t>
            </a:r>
            <a:r>
              <a:rPr lang="en-IN" dirty="0" smtClean="0"/>
              <a:t> x == 1:</a:t>
            </a:r>
          </a:p>
          <a:p>
            <a:pPr lvl="0">
              <a:buNone/>
            </a:pPr>
            <a:r>
              <a:rPr lang="en-IN" dirty="0" smtClean="0"/>
              <a:t>	...     print('Single')</a:t>
            </a:r>
          </a:p>
          <a:p>
            <a:pPr lvl="0">
              <a:buNone/>
            </a:pPr>
            <a:r>
              <a:rPr lang="en-IN" dirty="0" smtClean="0"/>
              <a:t>	... else:</a:t>
            </a:r>
          </a:p>
          <a:p>
            <a:pPr lvl="0">
              <a:buNone/>
            </a:pPr>
            <a:r>
              <a:rPr lang="en-IN" dirty="0" smtClean="0"/>
              <a:t>	...     print('More')</a:t>
            </a:r>
          </a:p>
          <a:p>
            <a:pPr lvl="0">
              <a:buNone/>
            </a:pPr>
            <a:r>
              <a:rPr lang="en-IN" dirty="0" smtClean="0"/>
              <a:t>	...</a:t>
            </a:r>
          </a:p>
          <a:p>
            <a:pPr marL="0" lvl="0" indent="0">
              <a:buNone/>
            </a:pPr>
            <a:endParaRPr lang="en-IN" dirty="0" smtClean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988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Strings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User input: </a:t>
            </a:r>
            <a:r>
              <a:rPr lang="en-US" dirty="0" err="1" smtClean="0"/>
              <a:t>raw_input</a:t>
            </a:r>
            <a:r>
              <a:rPr lang="en-US" dirty="0" smtClean="0"/>
              <a:t> function can be used to take user input. By default</a:t>
            </a:r>
          </a:p>
          <a:p>
            <a:pPr latinLnBrk="1"/>
            <a:r>
              <a:rPr lang="en-US" dirty="0" err="1" smtClean="0"/>
              <a:t>raw_input</a:t>
            </a:r>
            <a:r>
              <a:rPr lang="en-US" dirty="0" smtClean="0"/>
              <a:t> always returns a string object.</a:t>
            </a:r>
          </a:p>
          <a:p>
            <a:pPr latinLnBrk="1"/>
            <a:r>
              <a:rPr lang="en-US" dirty="0" smtClean="0"/>
              <a:t>In 3.x we don’t have </a:t>
            </a:r>
            <a:r>
              <a:rPr lang="en-US" dirty="0" err="1" smtClean="0"/>
              <a:t>raw_input</a:t>
            </a:r>
            <a:r>
              <a:rPr lang="en-US" dirty="0" smtClean="0"/>
              <a:t> and what we have is input function. Input function is a bit more logical than </a:t>
            </a:r>
            <a:r>
              <a:rPr lang="en-US" dirty="0" err="1" smtClean="0"/>
              <a:t>raw_input</a:t>
            </a:r>
            <a:r>
              <a:rPr lang="en-US" dirty="0" smtClean="0"/>
              <a:t> and it can understand the variable names also.</a:t>
            </a:r>
          </a:p>
          <a:p>
            <a:pPr latinLnBrk="1"/>
            <a:r>
              <a:rPr lang="en-US" dirty="0" smtClean="0"/>
              <a:t>break:</a:t>
            </a:r>
            <a:endParaRPr lang="en-US" dirty="0"/>
          </a:p>
          <a:p>
            <a:pPr latinLnBrk="1">
              <a:buNone/>
            </a:pPr>
            <a:r>
              <a:rPr lang="en-US" dirty="0" smtClean="0"/>
              <a:t>	break is used to come out of a loop.</a:t>
            </a:r>
          </a:p>
          <a:p>
            <a:pPr latinLnBrk="1"/>
            <a:r>
              <a:rPr lang="en-US" dirty="0" smtClean="0"/>
              <a:t>Ex: 	for </a:t>
            </a:r>
            <a:r>
              <a:rPr lang="en-US" dirty="0" err="1" smtClean="0"/>
              <a:t>i</a:t>
            </a:r>
            <a:r>
              <a:rPr lang="en-US" dirty="0" smtClean="0"/>
              <a:t> in range(1,5):</a:t>
            </a:r>
          </a:p>
          <a:p>
            <a:pPr latinLnBrk="1">
              <a:buNone/>
            </a:pPr>
            <a:r>
              <a:rPr lang="en-US" dirty="0" smtClean="0"/>
              <a:t>			if ( </a:t>
            </a:r>
            <a:r>
              <a:rPr lang="en-US" dirty="0" err="1" smtClean="0"/>
              <a:t>i</a:t>
            </a:r>
            <a:r>
              <a:rPr lang="en-US" dirty="0" smtClean="0"/>
              <a:t> == 4 ):</a:t>
            </a:r>
          </a:p>
          <a:p>
            <a:pPr latinLnBrk="1">
              <a:buNone/>
            </a:pPr>
            <a:r>
              <a:rPr lang="en-US" dirty="0" smtClean="0"/>
              <a:t>			break</a:t>
            </a:r>
          </a:p>
          <a:p>
            <a:pPr latinLnBrk="1">
              <a:buNone/>
            </a:pPr>
            <a:r>
              <a:rPr lang="en-US" dirty="0" smtClean="0"/>
              <a:t>			else:</a:t>
            </a:r>
          </a:p>
          <a:p>
            <a:pPr latinLnBrk="1">
              <a:buNone/>
            </a:pPr>
            <a:r>
              <a:rPr lang="en-US" dirty="0" smtClean="0"/>
              <a:t>			print (“value is {}”.format(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pPr marL="0" lvl="0" indent="0">
              <a:buNone/>
            </a:pPr>
            <a:endParaRPr lang="en-IN" dirty="0" smtClean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711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b="1" dirty="0" smtClean="0"/>
              <a:t>continue</a:t>
            </a:r>
            <a:r>
              <a:rPr lang="en-US" dirty="0" smtClean="0"/>
              <a:t> lets us skip the lines bellow and </a:t>
            </a:r>
            <a:r>
              <a:rPr lang="en-US" b="1" dirty="0" smtClean="0"/>
              <a:t>pass</a:t>
            </a:r>
            <a:r>
              <a:rPr lang="en-US" dirty="0" smtClean="0"/>
              <a:t> does nothing.</a:t>
            </a:r>
          </a:p>
          <a:p>
            <a:pPr latinLnBrk="1"/>
            <a:r>
              <a:rPr lang="en-US" dirty="0" smtClean="0"/>
              <a:t>Ex: 	</a:t>
            </a: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range(1,10):</a:t>
            </a:r>
          </a:p>
          <a:p>
            <a:pPr latinLnBrk="1">
              <a:buNone/>
            </a:pPr>
            <a:r>
              <a:rPr lang="en-IN" dirty="0" smtClean="0"/>
              <a:t>				if </a:t>
            </a:r>
            <a:r>
              <a:rPr lang="en-IN" dirty="0" err="1" smtClean="0"/>
              <a:t>i</a:t>
            </a:r>
            <a:r>
              <a:rPr lang="en-IN" dirty="0" smtClean="0"/>
              <a:t> == 3:</a:t>
            </a:r>
          </a:p>
          <a:p>
            <a:pPr latinLnBrk="1">
              <a:buNone/>
            </a:pPr>
            <a:r>
              <a:rPr lang="en-IN" dirty="0" smtClean="0"/>
              <a:t>					continue</a:t>
            </a:r>
          </a:p>
          <a:p>
            <a:pPr latinLnBrk="1">
              <a:buNone/>
            </a:pPr>
            <a:r>
              <a:rPr lang="en-IN" dirty="0" smtClean="0"/>
              <a:t>				print(</a:t>
            </a:r>
            <a:r>
              <a:rPr lang="en-IN" dirty="0" err="1" smtClean="0"/>
              <a:t>i,"hi</a:t>
            </a:r>
            <a:r>
              <a:rPr lang="en-IN" dirty="0" smtClean="0"/>
              <a:t> how are you")</a:t>
            </a:r>
          </a:p>
          <a:p>
            <a:pPr latinLnBrk="1"/>
            <a:r>
              <a:rPr lang="en-US" dirty="0" smtClean="0"/>
              <a:t>Ex:  	</a:t>
            </a: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range(1,10):</a:t>
            </a:r>
          </a:p>
          <a:p>
            <a:pPr latinLnBrk="1">
              <a:buNone/>
            </a:pPr>
            <a:r>
              <a:rPr lang="en-IN" dirty="0" smtClean="0"/>
              <a:t>				if </a:t>
            </a:r>
            <a:r>
              <a:rPr lang="en-IN" dirty="0" err="1" smtClean="0"/>
              <a:t>i</a:t>
            </a:r>
            <a:r>
              <a:rPr lang="en-IN" dirty="0" smtClean="0"/>
              <a:t> == 3:</a:t>
            </a:r>
          </a:p>
          <a:p>
            <a:pPr latinLnBrk="1">
              <a:buNone/>
            </a:pPr>
            <a:r>
              <a:rPr lang="en-IN" dirty="0" smtClean="0"/>
              <a:t>					pass</a:t>
            </a:r>
          </a:p>
          <a:p>
            <a:pPr latinLnBrk="1">
              <a:buNone/>
            </a:pPr>
            <a:r>
              <a:rPr lang="en-IN" dirty="0" smtClean="0"/>
              <a:t>				print(</a:t>
            </a:r>
            <a:r>
              <a:rPr lang="en-IN" dirty="0" err="1" smtClean="0"/>
              <a:t>i,"hi</a:t>
            </a:r>
            <a:r>
              <a:rPr lang="en-IN" dirty="0" smtClean="0"/>
              <a:t> how are you</a:t>
            </a:r>
            <a:r>
              <a:rPr lang="en-IN" dirty="0" smtClean="0"/>
              <a:t>")</a:t>
            </a:r>
          </a:p>
          <a:p>
            <a:pPr latinLnBrk="1">
              <a:buNone/>
            </a:pPr>
            <a:endParaRPr lang="en-US" dirty="0" smtClean="0"/>
          </a:p>
          <a:p>
            <a:pPr latinLnBrk="1"/>
            <a:r>
              <a:rPr lang="en-US" dirty="0" smtClean="0"/>
              <a:t>Creating an empty string:</a:t>
            </a:r>
          </a:p>
          <a:p>
            <a:pPr latinLnBrk="1"/>
            <a:r>
              <a:rPr lang="en-US" smtClean="0"/>
              <a:t>Ex: A </a:t>
            </a:r>
            <a:r>
              <a:rPr lang="en-US" dirty="0" smtClean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pPr latinLnBrk="1"/>
            <a:r>
              <a:rPr lang="en-US" dirty="0" smtClean="0"/>
              <a:t>Here A is an empty string.</a:t>
            </a:r>
            <a:endParaRPr lang="en-US" dirty="0" smtClean="0"/>
          </a:p>
          <a:p>
            <a:pPr marL="0" lvl="0" indent="0">
              <a:buNone/>
            </a:pPr>
            <a:endParaRPr lang="en-IN" dirty="0" smtClean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892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26534</TotalTime>
  <Words>168</Words>
  <Application>Microsoft Office PowerPoint</Application>
  <PresentationFormat>On-screen Show (4:3)</PresentationFormat>
  <Paragraphs>83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Default</vt:lpstr>
      <vt:lpstr>Title2</vt:lpstr>
      <vt:lpstr>Title3</vt:lpstr>
      <vt:lpstr>Title4</vt:lpstr>
      <vt:lpstr>Title5</vt:lpstr>
      <vt:lpstr>Title8</vt:lpstr>
      <vt:lpstr>Facet</vt:lpstr>
      <vt:lpstr>Slide 1</vt:lpstr>
      <vt:lpstr>Strings</vt:lpstr>
      <vt:lpstr>Strings</vt:lpstr>
      <vt:lpstr>Strings</vt:lpstr>
      <vt:lpstr>Strings</vt:lpstr>
      <vt:lpstr>Strings </vt:lpstr>
      <vt:lpstr>Strings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Sudheer_Suraparaju</cp:lastModifiedBy>
  <cp:revision>1987</cp:revision>
  <dcterms:created xsi:type="dcterms:W3CDTF">2012-05-15T11:16:08Z</dcterms:created>
  <dcterms:modified xsi:type="dcterms:W3CDTF">2016-08-21T05:21:46Z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