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9"/>
  </p:notesMasterIdLst>
  <p:handoutMasterIdLst>
    <p:handoutMasterId r:id="rId20"/>
  </p:handoutMasterIdLst>
  <p:sldIdLst>
    <p:sldId id="256" r:id="rId8"/>
    <p:sldId id="272" r:id="rId9"/>
    <p:sldId id="29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18561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4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3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9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8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7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1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988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88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00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8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21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78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80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1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0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2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6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10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9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9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51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2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97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0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2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2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5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6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0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8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4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2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91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141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6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79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73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Lists in Python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Ex: 	days = [‘yesterday’, ‘today’,  ‘tomorrow’, ‘</a:t>
            </a:r>
            <a:r>
              <a:rPr lang="en-US" dirty="0" err="1" smtClean="0"/>
              <a:t>dayafter</a:t>
            </a:r>
            <a:r>
              <a:rPr lang="en-US" dirty="0" smtClean="0"/>
              <a:t>’]</a:t>
            </a:r>
          </a:p>
          <a:p>
            <a:pPr lvl="0">
              <a:buNone/>
            </a:pPr>
            <a:r>
              <a:rPr lang="en-US" dirty="0" smtClean="0"/>
              <a:t>			for value in days:</a:t>
            </a:r>
          </a:p>
          <a:p>
            <a:pPr lvl="0">
              <a:buNone/>
            </a:pPr>
            <a:r>
              <a:rPr lang="en-US" smtClean="0"/>
              <a:t>			print </a:t>
            </a:r>
            <a:r>
              <a:rPr lang="en-US" dirty="0" smtClean="0"/>
              <a:t>value[:</a:t>
            </a:r>
            <a:r>
              <a:rPr lang="en-US" dirty="0" err="1" smtClean="0"/>
              <a:t>days.index</a:t>
            </a:r>
            <a:r>
              <a:rPr lang="en-US" dirty="0" smtClean="0"/>
              <a:t>(value)+1].upper()+value[</a:t>
            </a:r>
            <a:r>
              <a:rPr lang="en-US" dirty="0" err="1" smtClean="0"/>
              <a:t>days.index</a:t>
            </a:r>
            <a:r>
              <a:rPr lang="en-US" dirty="0" smtClean="0"/>
              <a:t>(value)+1:]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Like a string, a list is a sequence of values. In a string, the values are characters; in a list, they can be any type. The values in a list are called elements or sometimes items.</a:t>
            </a:r>
          </a:p>
          <a:p>
            <a:pPr lvl="0"/>
            <a:r>
              <a:rPr lang="en-US" dirty="0" smtClean="0"/>
              <a:t>There are several ways to create a new list; the simplest is to enclose the elements in square brackets:</a:t>
            </a:r>
          </a:p>
          <a:p>
            <a:pPr lvl="0"/>
            <a:r>
              <a:rPr lang="en-US" dirty="0" smtClean="0"/>
              <a:t>Ex: [10, 20, 30, 40]</a:t>
            </a:r>
          </a:p>
          <a:p>
            <a:pPr lvl="0"/>
            <a:r>
              <a:rPr lang="en-US" dirty="0" smtClean="0"/>
              <a:t>Ex: [‘crunchy frog’, ‘ram bladder’, ‘lark vomit’]</a:t>
            </a:r>
          </a:p>
          <a:p>
            <a:pPr lvl="0"/>
            <a:r>
              <a:rPr lang="en-US" dirty="0" smtClean="0"/>
              <a:t>The first example is a list of four integers. The second Is a list of three strings. The elements of a list don’t have to be the same type. The following list contains a string, a float, an integer, and another list:</a:t>
            </a:r>
          </a:p>
          <a:p>
            <a:pPr lvl="0"/>
            <a:r>
              <a:rPr lang="en-US" dirty="0" smtClean="0"/>
              <a:t>Ex: [‘spam’, 2.0, 5, [10, 20]]</a:t>
            </a:r>
          </a:p>
          <a:p>
            <a:pPr lvl="0"/>
            <a:r>
              <a:rPr lang="en-US" dirty="0" smtClean="0"/>
              <a:t>A list within another list is nested.</a:t>
            </a:r>
          </a:p>
          <a:p>
            <a:pPr lvl="0"/>
            <a:r>
              <a:rPr lang="en-US" dirty="0" smtClean="0"/>
              <a:t>A list that contains no elements is called an empty list; you can create one with empty brackets,[].</a:t>
            </a: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pic>
        <p:nvPicPr>
          <p:cNvPr id="4" name="Picture 3" descr="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0" y="1262647"/>
            <a:ext cx="7341734" cy="4547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As you might expect, you can assign list values to variable:</a:t>
            </a:r>
          </a:p>
          <a:p>
            <a:pPr lvl="0"/>
            <a:r>
              <a:rPr lang="en-US" dirty="0" smtClean="0"/>
              <a:t>Ex: cheeses = [‘cheddar’,  ‘edam’, ‘clouds’]</a:t>
            </a:r>
          </a:p>
          <a:p>
            <a:pPr lvl="0"/>
            <a:r>
              <a:rPr lang="en-US" dirty="0" smtClean="0"/>
              <a:t>Lists are mutable:</a:t>
            </a:r>
          </a:p>
          <a:p>
            <a:pPr lvl="0">
              <a:buNone/>
            </a:pPr>
            <a:r>
              <a:rPr lang="en-US" dirty="0" smtClean="0"/>
              <a:t>	The syntax for accessing the elements of a list is the same as for accessing the characters of a string-the bracket operator. The expression inside the brackets specifies the index. Remember that the indices start at 0:</a:t>
            </a:r>
          </a:p>
          <a:p>
            <a:pPr lvl="0"/>
            <a:r>
              <a:rPr lang="en-US" dirty="0" smtClean="0"/>
              <a:t>Ex: 	print cheeses[0]</a:t>
            </a:r>
          </a:p>
          <a:p>
            <a:pPr lvl="0">
              <a:buNone/>
            </a:pPr>
            <a:r>
              <a:rPr lang="en-US" dirty="0" smtClean="0"/>
              <a:t>			Cheddar</a:t>
            </a:r>
          </a:p>
          <a:p>
            <a:pPr lvl="0"/>
            <a:r>
              <a:rPr lang="en-US" dirty="0" smtClean="0"/>
              <a:t>Unlike strings, lists are mutable. When the bracket operator appears on the left side of an assignment, it identifies the element of the list that will be assigned.</a:t>
            </a:r>
          </a:p>
          <a:p>
            <a:pPr lvl="0"/>
            <a:r>
              <a:rPr lang="en-US" dirty="0" smtClean="0"/>
              <a:t>Ex: 	numbers = [17, 123]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			numbers[1]=5</a:t>
            </a:r>
          </a:p>
          <a:p>
            <a:pPr lvl="0">
              <a:buNone/>
            </a:pPr>
            <a:r>
              <a:rPr lang="en-US" dirty="0" smtClean="0"/>
              <a:t>			print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List indices work the same way as string indices:</a:t>
            </a:r>
          </a:p>
          <a:p>
            <a:pPr lvl="0"/>
            <a:r>
              <a:rPr lang="en-US" dirty="0" smtClean="0"/>
              <a:t>Any integer expression can be used as an index.</a:t>
            </a:r>
          </a:p>
          <a:p>
            <a:pPr lvl="0"/>
            <a:r>
              <a:rPr lang="en-US" dirty="0" smtClean="0"/>
              <a:t>If you try to read or write an element that does not exit, you get an </a:t>
            </a:r>
            <a:r>
              <a:rPr lang="en-US" dirty="0" err="1" smtClean="0"/>
              <a:t>IndexError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an index has a </a:t>
            </a:r>
            <a:r>
              <a:rPr lang="en-US" dirty="0" err="1" smtClean="0"/>
              <a:t>negetive</a:t>
            </a:r>
            <a:r>
              <a:rPr lang="en-US" dirty="0" smtClean="0"/>
              <a:t> value, it counts backward from the end of the list.</a:t>
            </a:r>
          </a:p>
          <a:p>
            <a:pPr lvl="0"/>
            <a:r>
              <a:rPr lang="en-US" dirty="0" smtClean="0"/>
              <a:t>Traversing a List:</a:t>
            </a:r>
          </a:p>
          <a:p>
            <a:pPr lvl="0">
              <a:buNone/>
            </a:pPr>
            <a:r>
              <a:rPr lang="en-US" dirty="0" smtClean="0"/>
              <a:t>	The most common way to traverse the elements of a list is with a for loop. The syntax is the same as for strings:</a:t>
            </a:r>
          </a:p>
          <a:p>
            <a:pPr lvl="0"/>
            <a:r>
              <a:rPr lang="en-US" dirty="0" smtClean="0"/>
              <a:t>Ex: 	for cheese in cheeses:</a:t>
            </a:r>
          </a:p>
          <a:p>
            <a:pPr lvl="0">
              <a:buNone/>
            </a:pPr>
            <a:r>
              <a:rPr lang="en-US" dirty="0" smtClean="0"/>
              <a:t>			print cheese</a:t>
            </a:r>
          </a:p>
          <a:p>
            <a:pPr lvl="0"/>
            <a:r>
              <a:rPr lang="en-US" dirty="0" smtClean="0"/>
              <a:t>This works well if you only need to read the elements of the list. But if you want to write or update the elements, you need the indices. A common way to do that is to combine the functions range and </a:t>
            </a:r>
            <a:r>
              <a:rPr lang="en-US" dirty="0" err="1" smtClean="0"/>
              <a:t>len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Ex: 	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(numbers)):</a:t>
            </a:r>
          </a:p>
          <a:p>
            <a:pPr lvl="0">
              <a:buNone/>
            </a:pPr>
            <a:r>
              <a:rPr lang="en-US" dirty="0" smtClean="0"/>
              <a:t>			numbers[</a:t>
            </a:r>
            <a:r>
              <a:rPr lang="en-US" dirty="0" err="1" smtClean="0"/>
              <a:t>i</a:t>
            </a:r>
            <a:r>
              <a:rPr lang="en-US" dirty="0" smtClean="0"/>
              <a:t>]=numbers[</a:t>
            </a:r>
            <a:r>
              <a:rPr lang="en-US" dirty="0" err="1" smtClean="0"/>
              <a:t>i</a:t>
            </a:r>
            <a:r>
              <a:rPr lang="en-US" dirty="0" smtClean="0"/>
              <a:t>]*2</a:t>
            </a:r>
          </a:p>
          <a:p>
            <a:pPr lvl="0"/>
            <a:r>
              <a:rPr lang="en-US" dirty="0" smtClean="0"/>
              <a:t>This loop traverses the list and updates each element. </a:t>
            </a:r>
            <a:r>
              <a:rPr lang="en-US" dirty="0" err="1" smtClean="0"/>
              <a:t>len</a:t>
            </a:r>
            <a:r>
              <a:rPr lang="en-US" dirty="0" smtClean="0"/>
              <a:t> returns the number of elements in the list. range returns a list of indices from 0 to n-1, where n is the length of the list. Each time through the loop </a:t>
            </a:r>
            <a:r>
              <a:rPr lang="en-US" dirty="0" err="1" smtClean="0"/>
              <a:t>i</a:t>
            </a:r>
            <a:r>
              <a:rPr lang="en-US" dirty="0" smtClean="0"/>
              <a:t> gets the index of the next element. The assignment statement in the body uses </a:t>
            </a:r>
            <a:r>
              <a:rPr lang="en-US" dirty="0" err="1" smtClean="0"/>
              <a:t>i</a:t>
            </a:r>
            <a:r>
              <a:rPr lang="en-US" dirty="0" smtClean="0"/>
              <a:t> to read the old value of the element and to assign the new value.</a:t>
            </a:r>
          </a:p>
          <a:p>
            <a:pPr lvl="0"/>
            <a:r>
              <a:rPr lang="en-US" dirty="0" smtClean="0"/>
              <a:t>A for loop over an empty list never executes the body:</a:t>
            </a:r>
          </a:p>
          <a:p>
            <a:pPr lvl="0"/>
            <a:r>
              <a:rPr lang="en-US" dirty="0" smtClean="0"/>
              <a:t>Ex: 	for x in []:</a:t>
            </a:r>
          </a:p>
          <a:p>
            <a:pPr lvl="0">
              <a:buNone/>
            </a:pPr>
            <a:r>
              <a:rPr lang="en-US" dirty="0" smtClean="0"/>
              <a:t>			print “this never happens”</a:t>
            </a:r>
          </a:p>
          <a:p>
            <a:pPr lvl="0"/>
            <a:r>
              <a:rPr lang="en-US" dirty="0" smtClean="0"/>
              <a:t>Although a list can contain another list, the nested list still counts as a single element. The length of the following list is 4:</a:t>
            </a:r>
          </a:p>
          <a:p>
            <a:pPr lvl="0"/>
            <a:r>
              <a:rPr lang="en-US" dirty="0" smtClean="0"/>
              <a:t>Ex: [‘spam’, 1, [‘Brie’, ‘</a:t>
            </a:r>
            <a:r>
              <a:rPr lang="en-US" dirty="0" err="1" smtClean="0"/>
              <a:t>pol</a:t>
            </a:r>
            <a:r>
              <a:rPr lang="en-US" dirty="0" smtClean="0"/>
              <a:t> le </a:t>
            </a:r>
            <a:r>
              <a:rPr lang="en-US" dirty="0" err="1" smtClean="0"/>
              <a:t>veq</a:t>
            </a:r>
            <a:r>
              <a:rPr lang="en-US" dirty="0" smtClean="0"/>
              <a:t>’], [1,2,3]]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List operations:</a:t>
            </a:r>
          </a:p>
          <a:p>
            <a:pPr lvl="0"/>
            <a:r>
              <a:rPr lang="en-US" dirty="0" smtClean="0"/>
              <a:t>The ‘+’ operator concatenates lists:</a:t>
            </a:r>
          </a:p>
          <a:p>
            <a:pPr lvl="0"/>
            <a:r>
              <a:rPr lang="en-US" dirty="0" smtClean="0"/>
              <a:t>Ex: 	A=[1, 2, 3]</a:t>
            </a:r>
          </a:p>
          <a:p>
            <a:pPr lvl="0">
              <a:buNone/>
            </a:pPr>
            <a:r>
              <a:rPr lang="en-US" dirty="0" smtClean="0"/>
              <a:t>			B=[4, 5, 6]</a:t>
            </a:r>
          </a:p>
          <a:p>
            <a:pPr lvl="0">
              <a:buNone/>
            </a:pPr>
            <a:r>
              <a:rPr lang="en-US" dirty="0" smtClean="0"/>
              <a:t>			C=A+B</a:t>
            </a:r>
          </a:p>
          <a:p>
            <a:pPr lvl="0">
              <a:buNone/>
            </a:pPr>
            <a:r>
              <a:rPr lang="en-US" dirty="0" smtClean="0"/>
              <a:t>			print C</a:t>
            </a:r>
          </a:p>
          <a:p>
            <a:pPr lvl="0">
              <a:buNone/>
            </a:pPr>
            <a:r>
              <a:rPr lang="en-US" dirty="0" smtClean="0"/>
              <a:t>			[1, 2, 3, 4, 5, 6]</a:t>
            </a:r>
          </a:p>
          <a:p>
            <a:pPr lvl="0"/>
            <a:r>
              <a:rPr lang="en-US" dirty="0" smtClean="0"/>
              <a:t>Similarly, the * operator repeats a list a given number of times:</a:t>
            </a:r>
          </a:p>
          <a:p>
            <a:pPr lvl="0">
              <a:buNone/>
            </a:pPr>
            <a:r>
              <a:rPr lang="en-US" dirty="0" smtClean="0"/>
              <a:t>	Ex: 	[0]*4</a:t>
            </a:r>
          </a:p>
          <a:p>
            <a:pPr lvl="0">
              <a:buNone/>
            </a:pPr>
            <a:r>
              <a:rPr lang="en-US" dirty="0" smtClean="0"/>
              <a:t>			[0, 0, 0, 0]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List methods:</a:t>
            </a:r>
          </a:p>
          <a:p>
            <a:pPr lvl="0"/>
            <a:r>
              <a:rPr lang="en-US" dirty="0" smtClean="0"/>
              <a:t>“del” is used to remove list elements.</a:t>
            </a:r>
          </a:p>
          <a:p>
            <a:pPr lvl="0"/>
            <a:r>
              <a:rPr lang="en-US" dirty="0" smtClean="0"/>
              <a:t>You can access the individual characters of a string present in list.</a:t>
            </a:r>
          </a:p>
          <a:p>
            <a:pPr lvl="0"/>
            <a:r>
              <a:rPr lang="en-US" dirty="0" smtClean="0"/>
              <a:t>append:</a:t>
            </a:r>
          </a:p>
          <a:p>
            <a:pPr lvl="0">
              <a:buNone/>
            </a:pPr>
            <a:r>
              <a:rPr lang="en-US" dirty="0" smtClean="0"/>
              <a:t>	Appends an element at end.</a:t>
            </a:r>
          </a:p>
          <a:p>
            <a:pPr lvl="0"/>
            <a:r>
              <a:rPr lang="en-US" dirty="0" smtClean="0"/>
              <a:t>Ex: 	fruits = [‘apple’, ‘banana’, ‘cherry’]</a:t>
            </a:r>
          </a:p>
          <a:p>
            <a:pPr lvl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fruits.append</a:t>
            </a:r>
            <a:r>
              <a:rPr lang="en-US" dirty="0" smtClean="0"/>
              <a:t>(‘dates’)</a:t>
            </a:r>
          </a:p>
          <a:p>
            <a:pPr lvl="0"/>
            <a:r>
              <a:rPr lang="en-US" dirty="0" smtClean="0"/>
              <a:t>extend:</a:t>
            </a:r>
          </a:p>
          <a:p>
            <a:pPr lvl="0">
              <a:buNone/>
            </a:pPr>
            <a:r>
              <a:rPr lang="en-US" dirty="0" smtClean="0"/>
              <a:t>	Extend does same thing as append, it uses </a:t>
            </a:r>
            <a:r>
              <a:rPr lang="en-US" dirty="0" err="1" smtClean="0"/>
              <a:t>iterable</a:t>
            </a:r>
            <a:r>
              <a:rPr lang="en-US" dirty="0" smtClean="0"/>
              <a:t> and the data elements are </a:t>
            </a:r>
            <a:r>
              <a:rPr lang="en-US" dirty="0" err="1" smtClean="0"/>
              <a:t>flattend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insert</a:t>
            </a:r>
          </a:p>
          <a:p>
            <a:pPr lvl="0">
              <a:buNone/>
            </a:pPr>
            <a:r>
              <a:rPr lang="en-US" dirty="0" smtClean="0"/>
              <a:t>	By using insert we can insert element at a given position.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Ex: </a:t>
            </a:r>
            <a:r>
              <a:rPr lang="en-US" dirty="0" err="1" smtClean="0"/>
              <a:t>fruits.insert</a:t>
            </a:r>
            <a:r>
              <a:rPr lang="en-US" dirty="0" smtClean="0"/>
              <a:t>(4,”mango”)</a:t>
            </a:r>
          </a:p>
          <a:p>
            <a:pPr lvl="0"/>
            <a:r>
              <a:rPr lang="en-US" dirty="0" smtClean="0"/>
              <a:t>count:</a:t>
            </a:r>
          </a:p>
          <a:p>
            <a:pPr lvl="0">
              <a:buNone/>
            </a:pPr>
            <a:r>
              <a:rPr lang="en-US" dirty="0" smtClean="0"/>
              <a:t>	count is used to count number of </a:t>
            </a:r>
            <a:r>
              <a:rPr lang="en-US" dirty="0" err="1" smtClean="0"/>
              <a:t>occurences</a:t>
            </a:r>
            <a:r>
              <a:rPr lang="en-US" dirty="0" smtClean="0"/>
              <a:t> of an element.</a:t>
            </a:r>
          </a:p>
          <a:p>
            <a:pPr lvl="0"/>
            <a:r>
              <a:rPr lang="en-US" dirty="0" smtClean="0"/>
              <a:t>Ex: </a:t>
            </a:r>
            <a:r>
              <a:rPr lang="en-US" dirty="0" err="1" smtClean="0"/>
              <a:t>fruits.count</a:t>
            </a:r>
            <a:r>
              <a:rPr lang="en-US" dirty="0" smtClean="0"/>
              <a:t>(“mango”)</a:t>
            </a:r>
          </a:p>
          <a:p>
            <a:pPr lvl="0"/>
            <a:r>
              <a:rPr lang="en-US" dirty="0" smtClean="0"/>
              <a:t>index</a:t>
            </a:r>
          </a:p>
          <a:p>
            <a:pPr lvl="0">
              <a:buNone/>
            </a:pPr>
            <a:r>
              <a:rPr lang="en-US" dirty="0" smtClean="0"/>
              <a:t>	index gives us index of an element.</a:t>
            </a:r>
          </a:p>
          <a:p>
            <a:pPr lvl="0"/>
            <a:r>
              <a:rPr lang="en-US" dirty="0" smtClean="0"/>
              <a:t>Ex:    </a:t>
            </a:r>
            <a:r>
              <a:rPr lang="en-US" dirty="0" err="1" smtClean="0"/>
              <a:t>fruits.index</a:t>
            </a:r>
            <a:r>
              <a:rPr lang="en-US" dirty="0" smtClean="0"/>
              <a:t>(8)</a:t>
            </a:r>
          </a:p>
          <a:p>
            <a:pPr lvl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fruits.index</a:t>
            </a:r>
            <a:r>
              <a:rPr lang="en-US" dirty="0" smtClean="0"/>
              <a:t>(“mango”,3)</a:t>
            </a:r>
          </a:p>
          <a:p>
            <a:pPr lvl="0"/>
            <a:r>
              <a:rPr lang="en-US" dirty="0" smtClean="0"/>
              <a:t>pop:</a:t>
            </a:r>
          </a:p>
          <a:p>
            <a:pPr lvl="0">
              <a:buNone/>
            </a:pPr>
            <a:r>
              <a:rPr lang="en-US" dirty="0" smtClean="0"/>
              <a:t>	pop removes an element from end if we don’t specify the index. And with index it removes that particular element.</a:t>
            </a:r>
          </a:p>
          <a:p>
            <a:pPr lvl="0"/>
            <a:r>
              <a:rPr lang="en-US" dirty="0" smtClean="0"/>
              <a:t>remove:</a:t>
            </a:r>
          </a:p>
          <a:p>
            <a:pPr lvl="0">
              <a:buNone/>
            </a:pPr>
            <a:r>
              <a:rPr lang="en-US" dirty="0" smtClean="0"/>
              <a:t>	It removes first occurrence of the value and it returns nothing.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26554</TotalTime>
  <Words>353</Words>
  <Application>Microsoft Office PowerPoint</Application>
  <PresentationFormat>On-screen Show (4:3)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2015</cp:revision>
  <dcterms:created xsi:type="dcterms:W3CDTF">2012-05-15T11:16:08Z</dcterms:created>
  <dcterms:modified xsi:type="dcterms:W3CDTF">2016-09-17T05:13:50Z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