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6"/>
  </p:notesMasterIdLst>
  <p:handoutMasterIdLst>
    <p:handoutMasterId r:id="rId17"/>
  </p:handoutMasterIdLst>
  <p:sldIdLst>
    <p:sldId id="256" r:id="rId8"/>
    <p:sldId id="272" r:id="rId9"/>
    <p:sldId id="275" r:id="rId10"/>
    <p:sldId id="276" r:id="rId11"/>
    <p:sldId id="277" r:id="rId12"/>
    <p:sldId id="278" r:id="rId13"/>
    <p:sldId id="27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617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97279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148228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16426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192898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252328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18561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1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8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8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00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7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8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1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0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0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2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7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6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6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1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9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1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9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6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9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3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959237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Lists inPython-2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Shallow copy and deep copy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When a python list variable is assigned to another variable, the memory address of new list variable is same:</a:t>
            </a:r>
          </a:p>
          <a:p>
            <a:pPr lvl="0"/>
            <a:r>
              <a:rPr lang="en-IN" dirty="0"/>
              <a:t>Ex</a:t>
            </a:r>
            <a:r>
              <a:rPr lang="en-IN" dirty="0" smtClean="0"/>
              <a:t>:	&gt;&gt;&gt; </a:t>
            </a:r>
            <a:r>
              <a:rPr lang="en-IN" dirty="0"/>
              <a:t>a=[1,2,3]</a:t>
            </a:r>
          </a:p>
          <a:p>
            <a:pPr marL="0" lvl="0" indent="0">
              <a:buNone/>
            </a:pPr>
            <a:r>
              <a:rPr lang="en-IN" dirty="0" smtClean="0"/>
              <a:t>		&gt;&gt;&gt; </a:t>
            </a:r>
            <a:r>
              <a:rPr lang="en-IN" dirty="0"/>
              <a:t>id(a)</a:t>
            </a:r>
          </a:p>
          <a:p>
            <a:pPr marL="0" lvl="0" indent="0">
              <a:buNone/>
            </a:pPr>
            <a:r>
              <a:rPr lang="en-IN" dirty="0" smtClean="0"/>
              <a:t>		45165464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		&gt;&gt;&gt; </a:t>
            </a:r>
            <a:r>
              <a:rPr lang="en-IN" dirty="0"/>
              <a:t>b=a</a:t>
            </a:r>
          </a:p>
          <a:p>
            <a:pPr marL="0" lvl="0" indent="0">
              <a:buNone/>
            </a:pPr>
            <a:r>
              <a:rPr lang="en-IN" dirty="0" smtClean="0"/>
              <a:t>		&gt;&gt;&gt; </a:t>
            </a:r>
            <a:r>
              <a:rPr lang="en-IN" dirty="0"/>
              <a:t>b</a:t>
            </a:r>
          </a:p>
          <a:p>
            <a:pPr marL="0" lvl="0" indent="0">
              <a:buNone/>
            </a:pPr>
            <a:r>
              <a:rPr lang="en-IN" dirty="0" smtClean="0"/>
              <a:t>		[</a:t>
            </a:r>
            <a:r>
              <a:rPr lang="en-IN" dirty="0"/>
              <a:t>1, 2, 3]</a:t>
            </a:r>
          </a:p>
          <a:p>
            <a:pPr marL="0" lvl="0" indent="0">
              <a:buNone/>
            </a:pPr>
            <a:r>
              <a:rPr lang="en-IN" dirty="0" smtClean="0"/>
              <a:t>		&gt;&gt;&gt; </a:t>
            </a:r>
            <a:r>
              <a:rPr lang="en-IN" dirty="0"/>
              <a:t>id(b)</a:t>
            </a:r>
          </a:p>
          <a:p>
            <a:pPr marL="0" lvl="0" indent="0">
              <a:buNone/>
            </a:pPr>
            <a:r>
              <a:rPr lang="en-IN" dirty="0" smtClean="0"/>
              <a:t>		45165464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		&gt;&gt;&gt;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Shallow copy and deep copy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When we try to change one of the elements of a list is changed, the change is also reflected in copied list unlike other programming languages.</a:t>
            </a:r>
          </a:p>
          <a:p>
            <a:pPr lvl="0"/>
            <a:r>
              <a:rPr lang="en-IN" dirty="0" smtClean="0"/>
              <a:t>Ex: 	</a:t>
            </a:r>
            <a:r>
              <a:rPr lang="pt-BR" dirty="0" smtClean="0"/>
              <a:t>&gt;&gt;&gt; </a:t>
            </a:r>
            <a:r>
              <a:rPr lang="pt-BR" dirty="0"/>
              <a:t>a[2]=100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a</a:t>
            </a:r>
          </a:p>
          <a:p>
            <a:pPr marL="0" lvl="0" indent="0">
              <a:buNone/>
            </a:pPr>
            <a:r>
              <a:rPr lang="pt-BR" dirty="0" smtClean="0"/>
              <a:t>		[</a:t>
            </a:r>
            <a:r>
              <a:rPr lang="pt-BR" dirty="0"/>
              <a:t>1, 2, 100]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b</a:t>
            </a:r>
          </a:p>
          <a:p>
            <a:pPr marL="0" lvl="0" indent="0">
              <a:buNone/>
            </a:pPr>
            <a:r>
              <a:rPr lang="pt-BR" dirty="0" smtClean="0"/>
              <a:t>		[</a:t>
            </a:r>
            <a:r>
              <a:rPr lang="pt-BR" dirty="0"/>
              <a:t>1, 2, 100]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id(a)</a:t>
            </a:r>
          </a:p>
          <a:p>
            <a:pPr marL="0" lvl="0" indent="0">
              <a:buNone/>
            </a:pPr>
            <a:r>
              <a:rPr lang="pt-BR" dirty="0" smtClean="0"/>
              <a:t>		45165464</a:t>
            </a:r>
            <a:endParaRPr lang="pt-BR" dirty="0"/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id(b)</a:t>
            </a:r>
          </a:p>
          <a:p>
            <a:pPr marL="0" lvl="0" indent="0">
              <a:buNone/>
            </a:pPr>
            <a:r>
              <a:rPr lang="pt-BR" dirty="0" smtClean="0"/>
              <a:t>		45165464</a:t>
            </a:r>
            <a:endParaRPr lang="pt-BR" dirty="0"/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endParaRPr lang="en-IN" dirty="0" smtClean="0"/>
          </a:p>
          <a:p>
            <a:pPr lvl="0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409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Shallow copy and deep copy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But when we try to assign a whole new list to a, the change is not reflected in b, </a:t>
            </a:r>
            <a:r>
              <a:rPr lang="en-IN" dirty="0" err="1" smtClean="0"/>
              <a:t>i.e</a:t>
            </a:r>
            <a:r>
              <a:rPr lang="en-IN" dirty="0" smtClean="0"/>
              <a:t> altogether a new list is created for a.</a:t>
            </a:r>
          </a:p>
          <a:p>
            <a:pPr lvl="0"/>
            <a:r>
              <a:rPr lang="en-IN" dirty="0" smtClean="0"/>
              <a:t>Ex: 	</a:t>
            </a:r>
            <a:r>
              <a:rPr lang="pt-BR" dirty="0" smtClean="0"/>
              <a:t>&gt;&gt;&gt; </a:t>
            </a:r>
            <a:r>
              <a:rPr lang="pt-BR" dirty="0"/>
              <a:t>a=[123, 456, 7]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a</a:t>
            </a:r>
          </a:p>
          <a:p>
            <a:pPr marL="0" lvl="0" indent="0">
              <a:buNone/>
            </a:pPr>
            <a:r>
              <a:rPr lang="pt-BR" dirty="0" smtClean="0"/>
              <a:t>		[</a:t>
            </a:r>
            <a:r>
              <a:rPr lang="pt-BR" dirty="0"/>
              <a:t>123, 456, 7]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b</a:t>
            </a:r>
          </a:p>
          <a:p>
            <a:pPr marL="0" lvl="0" indent="0">
              <a:buNone/>
            </a:pPr>
            <a:r>
              <a:rPr lang="pt-BR" dirty="0" smtClean="0"/>
              <a:t>		[</a:t>
            </a:r>
            <a:r>
              <a:rPr lang="pt-BR" dirty="0"/>
              <a:t>1, 2, 100]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id(a)</a:t>
            </a:r>
          </a:p>
          <a:p>
            <a:pPr marL="0" lvl="0" indent="0">
              <a:buNone/>
            </a:pPr>
            <a:r>
              <a:rPr lang="pt-BR" dirty="0" smtClean="0"/>
              <a:t>		45170560</a:t>
            </a:r>
            <a:endParaRPr lang="pt-BR" dirty="0"/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id(b)</a:t>
            </a:r>
          </a:p>
          <a:p>
            <a:pPr marL="0" lvl="0" indent="0">
              <a:buNone/>
            </a:pPr>
            <a:r>
              <a:rPr lang="pt-BR" dirty="0" smtClean="0"/>
              <a:t>		45165464</a:t>
            </a:r>
            <a:endParaRPr lang="pt-BR" dirty="0"/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505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Shallow copy and deep copy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By using </a:t>
            </a:r>
            <a:r>
              <a:rPr lang="en-IN" dirty="0" err="1" smtClean="0"/>
              <a:t>deepcopy</a:t>
            </a:r>
            <a:r>
              <a:rPr lang="en-IN" dirty="0" smtClean="0"/>
              <a:t> we can come out of this situation.</a:t>
            </a:r>
          </a:p>
          <a:p>
            <a:pPr marL="0" lvl="0" indent="0">
              <a:buNone/>
            </a:pPr>
            <a:r>
              <a:rPr lang="en-IN" dirty="0"/>
              <a:t> </a:t>
            </a:r>
            <a:r>
              <a:rPr lang="en-IN" dirty="0" smtClean="0"/>
              <a:t>    Ex: b=</a:t>
            </a:r>
            <a:r>
              <a:rPr lang="en-IN" dirty="0" err="1" smtClean="0"/>
              <a:t>copy.deepcopy</a:t>
            </a:r>
            <a:r>
              <a:rPr lang="en-IN" dirty="0" smtClean="0"/>
              <a:t>(a)</a:t>
            </a:r>
          </a:p>
          <a:p>
            <a:pPr lvl="0"/>
            <a:r>
              <a:rPr lang="en-IN" dirty="0" smtClean="0"/>
              <a:t>By this a and b have different memory addresses.</a:t>
            </a:r>
          </a:p>
          <a:p>
            <a:pPr lvl="0"/>
            <a:r>
              <a:rPr lang="en-IN" dirty="0" smtClean="0"/>
              <a:t>We can also use the </a:t>
            </a:r>
            <a:r>
              <a:rPr lang="en-IN" dirty="0" smtClean="0"/>
              <a:t>following:</a:t>
            </a:r>
          </a:p>
          <a:p>
            <a:pPr lvl="0"/>
            <a:r>
              <a:rPr lang="en-IN" dirty="0" smtClean="0"/>
              <a:t>Ex</a:t>
            </a:r>
            <a:r>
              <a:rPr lang="en-IN" dirty="0" smtClean="0"/>
              <a:t>: b=list(a</a:t>
            </a:r>
            <a:r>
              <a:rPr lang="en-IN" dirty="0" smtClean="0"/>
              <a:t>)</a:t>
            </a:r>
          </a:p>
          <a:p>
            <a:pPr lvl="0"/>
            <a:r>
              <a:rPr lang="en-IN" dirty="0" smtClean="0"/>
              <a:t>Shallow copy (</a:t>
            </a:r>
            <a:r>
              <a:rPr lang="en-IN" dirty="0" err="1" smtClean="0"/>
              <a:t>copy.copy</a:t>
            </a:r>
            <a:r>
              <a:rPr lang="en-IN" dirty="0" smtClean="0"/>
              <a:t>()):</a:t>
            </a:r>
          </a:p>
          <a:p>
            <a:pPr marL="0" lvl="0" indent="0">
              <a:buNone/>
            </a:pPr>
            <a:r>
              <a:rPr lang="en-IN" dirty="0" smtClean="0"/>
              <a:t>      Shallow copy makes the internal structure’s addresses same but external       	addresses are different, where as deep copy makes internal and external 	addresses different.</a:t>
            </a:r>
          </a:p>
          <a:p>
            <a:pPr lvl="0"/>
            <a:r>
              <a:rPr lang="en-IN" dirty="0" smtClean="0"/>
              <a:t>Ex:   </a:t>
            </a:r>
            <a:r>
              <a:rPr lang="pt-BR" dirty="0" smtClean="0"/>
              <a:t>&gt;&gt;&gt; </a:t>
            </a:r>
            <a:r>
              <a:rPr lang="pt-BR" dirty="0"/>
              <a:t>a=[1,2,3]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b=[4,5,6]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c=[a,b]</a:t>
            </a:r>
          </a:p>
          <a:p>
            <a:pPr marL="0" lvl="0" indent="0">
              <a:buNone/>
            </a:pPr>
            <a:r>
              <a:rPr lang="pt-BR" dirty="0" smtClean="0"/>
              <a:t>		&gt;&gt;&gt; </a:t>
            </a:r>
            <a:r>
              <a:rPr lang="pt-BR" dirty="0"/>
              <a:t>c</a:t>
            </a:r>
          </a:p>
          <a:p>
            <a:pPr marL="0" lvl="0" indent="0">
              <a:buNone/>
            </a:pPr>
            <a:r>
              <a:rPr lang="pt-BR" dirty="0" smtClean="0"/>
              <a:t>		[[</a:t>
            </a:r>
            <a:r>
              <a:rPr lang="pt-BR" dirty="0"/>
              <a:t>1, 2, 3], [4, 5, 6]]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588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Shallow copy and deep copy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id(a)</a:t>
            </a:r>
          </a:p>
          <a:p>
            <a:pPr marL="0" lvl="0" indent="0">
              <a:buNone/>
            </a:pPr>
            <a:r>
              <a:rPr lang="en-US" dirty="0" smtClean="0"/>
              <a:t>		45163864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id(b)</a:t>
            </a:r>
          </a:p>
          <a:p>
            <a:pPr marL="0" lvl="0" indent="0">
              <a:buNone/>
            </a:pPr>
            <a:r>
              <a:rPr lang="en-US" dirty="0" smtClean="0"/>
              <a:t>		44905056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id(c)</a:t>
            </a:r>
          </a:p>
          <a:p>
            <a:pPr marL="0" lvl="0" indent="0">
              <a:buNone/>
            </a:pPr>
            <a:r>
              <a:rPr lang="en-US" dirty="0" smtClean="0"/>
              <a:t>		45165704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d=</a:t>
            </a:r>
            <a:r>
              <a:rPr lang="en-US" dirty="0" err="1"/>
              <a:t>copy.copy</a:t>
            </a:r>
            <a:r>
              <a:rPr lang="en-US" dirty="0"/>
              <a:t>(c)</a:t>
            </a:r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d[0] is c[0]</a:t>
            </a:r>
          </a:p>
          <a:p>
            <a:pPr marL="0" lvl="0" indent="0">
              <a:buNone/>
            </a:pPr>
            <a:r>
              <a:rPr lang="en-US" dirty="0" smtClean="0"/>
              <a:t>		True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d[1] is c[1]</a:t>
            </a:r>
          </a:p>
          <a:p>
            <a:pPr marL="0" lvl="0" indent="0">
              <a:buNone/>
            </a:pPr>
            <a:r>
              <a:rPr lang="en-US" dirty="0" smtClean="0"/>
              <a:t>		True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d is c</a:t>
            </a:r>
          </a:p>
          <a:p>
            <a:pPr marL="0" lvl="0" indent="0">
              <a:buNone/>
            </a:pPr>
            <a:r>
              <a:rPr lang="en-US" dirty="0" smtClean="0"/>
              <a:t>		False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470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Shallow copy and deep copy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e=</a:t>
            </a:r>
            <a:r>
              <a:rPr lang="en-US" dirty="0" err="1"/>
              <a:t>copy.deepcopy</a:t>
            </a:r>
            <a:r>
              <a:rPr lang="en-US" dirty="0"/>
              <a:t>(c)</a:t>
            </a:r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e[0] is c[0]</a:t>
            </a:r>
          </a:p>
          <a:p>
            <a:pPr marL="0" lvl="0" indent="0">
              <a:buNone/>
            </a:pPr>
            <a:r>
              <a:rPr lang="en-US" dirty="0" smtClean="0"/>
              <a:t>		False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e is c</a:t>
            </a:r>
          </a:p>
          <a:p>
            <a:pPr marL="0" lvl="0" indent="0">
              <a:buNone/>
            </a:pPr>
            <a:r>
              <a:rPr lang="en-US" dirty="0" smtClean="0"/>
              <a:t>		False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e</a:t>
            </a:r>
          </a:p>
          <a:p>
            <a:pPr marL="0" lvl="0" indent="0">
              <a:buNone/>
            </a:pPr>
            <a:r>
              <a:rPr lang="en-US" dirty="0" smtClean="0"/>
              <a:t>		[[</a:t>
            </a:r>
            <a:r>
              <a:rPr lang="en-US" dirty="0"/>
              <a:t>1, 2, 3], [4, 5, 6]]</a:t>
            </a:r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a is c[0]</a:t>
            </a:r>
          </a:p>
          <a:p>
            <a:pPr marL="0" lvl="0" indent="0">
              <a:buNone/>
            </a:pPr>
            <a:r>
              <a:rPr lang="en-US" dirty="0" smtClean="0"/>
              <a:t>		True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a is e[0]</a:t>
            </a:r>
          </a:p>
          <a:p>
            <a:pPr marL="0" lvl="0" indent="0">
              <a:buNone/>
            </a:pPr>
            <a:r>
              <a:rPr lang="en-US" dirty="0" smtClean="0"/>
              <a:t>		False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a is d[0]</a:t>
            </a:r>
          </a:p>
          <a:p>
            <a:pPr marL="0" lvl="0" indent="0">
              <a:buNone/>
            </a:pPr>
            <a:r>
              <a:rPr lang="en-US" dirty="0" smtClean="0"/>
              <a:t>		True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97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26384</TotalTime>
  <Words>187</Words>
  <Application>Microsoft Office PowerPoint</Application>
  <PresentationFormat>On-screen Show (4:3)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DejaVu Serif</vt:lpstr>
      <vt:lpstr>Lohit Hindi</vt:lpstr>
      <vt:lpstr>Myriad Pro</vt:lpstr>
      <vt:lpstr>Trebuchet MS</vt:lpstr>
      <vt:lpstr>WenQuanYi Micro Hei</vt:lpstr>
      <vt:lpstr>Wingdings</vt:lpstr>
      <vt:lpstr>Wingdings 3</vt:lpstr>
      <vt:lpstr>Default</vt:lpstr>
      <vt:lpstr>Title2</vt:lpstr>
      <vt:lpstr>Title3</vt:lpstr>
      <vt:lpstr>Title4</vt:lpstr>
      <vt:lpstr>Title5</vt:lpstr>
      <vt:lpstr>Title8</vt:lpstr>
      <vt:lpstr>Facet</vt:lpstr>
      <vt:lpstr>PowerPoint Presentation</vt:lpstr>
      <vt:lpstr>Shallow copy and deep copy</vt:lpstr>
      <vt:lpstr>Shallow copy and deep copy</vt:lpstr>
      <vt:lpstr>Shallow copy and deep copy</vt:lpstr>
      <vt:lpstr>Shallow copy and deep copy</vt:lpstr>
      <vt:lpstr>Shallow copy and deep copy</vt:lpstr>
      <vt:lpstr>Shallow copy and deep copy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Suraparaju, Sudheer</cp:lastModifiedBy>
  <cp:revision>1944</cp:revision>
  <dcterms:created xsi:type="dcterms:W3CDTF">2012-05-15T11:16:08Z</dcterms:created>
  <dcterms:modified xsi:type="dcterms:W3CDTF">2016-08-22T11:30:24Z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