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56" r:id="rId7"/>
  </p:sldMasterIdLst>
  <p:notesMasterIdLst>
    <p:notesMasterId r:id="rId15"/>
  </p:notesMasterIdLst>
  <p:handoutMasterIdLst>
    <p:handoutMasterId r:id="rId16"/>
  </p:handoutMasterIdLst>
  <p:sldIdLst>
    <p:sldId id="256" r:id="rId8"/>
    <p:sldId id="272" r:id="rId9"/>
    <p:sldId id="275" r:id="rId10"/>
    <p:sldId id="276" r:id="rId11"/>
    <p:sldId id="277" r:id="rId12"/>
    <p:sldId id="278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CFD818D-973F-47C1-880F-60B23C920085}" type="slidenum">
              <a:t>‹#›</a:t>
            </a:fld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48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B821FA4A-9B66-4DE0-BA6B-0D331580AC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IN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09F6D94-F488-420A-8A0F-4ED360E36A0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kern="1200"/>
          </a:p>
        </p:txBody>
      </p:sp>
      <p:sp>
        <p:nvSpPr>
          <p:cNvPr id="4" name="Slide Number Placeholder 3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319C953-CA30-4B30-A148-4BA62F1B875F}" type="slidenum"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617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362113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167041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363570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37031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79525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3E1A9B-13B4-48AB-B47C-0BA0C61CE3FF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val="185618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1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8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8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00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7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8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1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0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03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2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7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6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6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01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2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9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1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4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9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66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2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6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2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419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16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48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374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8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54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043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765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6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9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4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124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3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EA447C3-3861-404E-8DF8-334D9A8542E6}" type="slidenum"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8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3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3" name="Freeform 12"/>
          <p:cNvSpPr/>
          <p:nvPr/>
        </p:nvSpPr>
        <p:spPr>
          <a:xfrm>
            <a:off x="0" y="1525680"/>
            <a:ext cx="123336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331"/>
              <a:gd name="f7" fmla="val 1701"/>
              <a:gd name="f8" fmla="val 924"/>
              <a:gd name="f9" fmla="val 1281"/>
              <a:gd name="f10" fmla="val 703"/>
              <a:gd name="f11" fmla="val 641"/>
              <a:gd name="f12" fmla="val 1060"/>
              <a:gd name="f13" fmla="val 419"/>
              <a:gd name="f14" fmla="+- 0 0 0"/>
              <a:gd name="f15" fmla="*/ f3 1 2331"/>
              <a:gd name="f16" fmla="*/ f4 1 1701"/>
              <a:gd name="f17" fmla="*/ f14 f0 1"/>
              <a:gd name="f18" fmla="*/ 2147483647 f15 1"/>
              <a:gd name="f19" fmla="*/ 2147483647 f16 1"/>
              <a:gd name="f20" fmla="*/ f17 1 f2"/>
              <a:gd name="f21" fmla="*/ 0 f15 1"/>
              <a:gd name="f22" fmla="*/ 0 f16 1"/>
              <a:gd name="f23" fmla="+- f2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22"/>
              </a:cxn>
              <a:cxn ang="f23">
                <a:pos x="f21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22"/>
              </a:cxn>
            </a:cxnLst>
            <a:rect l="l" t="t" r="r" b="b"/>
            <a:pathLst>
              <a:path w="2331" h="1701">
                <a:moveTo>
                  <a:pt x="f8" y="f9"/>
                </a:move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close/>
                <a:moveTo>
                  <a:pt x="f5" y="f9"/>
                </a:move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lnTo>
                  <a:pt x="f5" y="f9"/>
                </a:lnTo>
                <a:close/>
                <a:moveTo>
                  <a:pt x="f8" y="f11"/>
                </a:moveTo>
                <a:lnTo>
                  <a:pt x="f6" y="f11"/>
                </a:lnTo>
                <a:lnTo>
                  <a:pt x="f6" y="f12"/>
                </a:lnTo>
                <a:lnTo>
                  <a:pt x="f8" y="f12"/>
                </a:lnTo>
                <a:lnTo>
                  <a:pt x="f8" y="f11"/>
                </a:lnTo>
                <a:close/>
                <a:moveTo>
                  <a:pt x="f5" y="f11"/>
                </a:moveTo>
                <a:lnTo>
                  <a:pt x="f10" y="f11"/>
                </a:lnTo>
                <a:lnTo>
                  <a:pt x="f10" y="f12"/>
                </a:lnTo>
                <a:lnTo>
                  <a:pt x="f5" y="f12"/>
                </a:lnTo>
                <a:lnTo>
                  <a:pt x="f5" y="f11"/>
                </a:lnTo>
                <a:close/>
                <a:moveTo>
                  <a:pt x="f8" y="f5"/>
                </a:moveTo>
                <a:lnTo>
                  <a:pt x="f6" y="f5"/>
                </a:lnTo>
                <a:lnTo>
                  <a:pt x="f6" y="f13"/>
                </a:lnTo>
                <a:lnTo>
                  <a:pt x="f8" y="f13"/>
                </a:lnTo>
                <a:lnTo>
                  <a:pt x="f8" y="f5"/>
                </a:lnTo>
                <a:close/>
                <a:moveTo>
                  <a:pt x="f5" y="f5"/>
                </a:moveTo>
                <a:lnTo>
                  <a:pt x="f10" y="f5"/>
                </a:lnTo>
                <a:lnTo>
                  <a:pt x="f10" y="f13"/>
                </a:lnTo>
                <a:lnTo>
                  <a:pt x="f5" y="f13"/>
                </a:lnTo>
                <a:lnTo>
                  <a:pt x="f5" y="f5"/>
                </a:lnTo>
                <a:close/>
              </a:path>
            </a:pathLst>
          </a:custGeom>
          <a:solidFill>
            <a:srgbClr val="ABA19B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1523880"/>
            <a:ext cx="123192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91C9E1B-EAA1-47BA-A1B8-250F56C5D76A}" type="slidenum"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6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4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15" name="Group 16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1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>
            <a:lum bright="-50000"/>
            <a:alphaModFix/>
          </a:blip>
          <a:srcRect/>
          <a:stretch>
            <a:fillRect/>
          </a:stretch>
        </p:blipFill>
        <p:spPr>
          <a:xfrm>
            <a:off x="419040" y="6400799"/>
            <a:ext cx="2286000" cy="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itle Placeholder 2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25" name="Text Placeholder 2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15963" y="3020819"/>
            <a:ext cx="8428037" cy="959237"/>
          </a:xfrm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Tuples in Python</a:t>
            </a:r>
            <a:endParaRPr lang="en-IN" sz="3600" b="1" dirty="0">
              <a:latin typeface="DejaVu Serif" pitchFamily="18"/>
            </a:endParaRPr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/>
              <a:t>                                                 -Sudheer Suraparaju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Tuples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tuple</a:t>
            </a:r>
            <a:r>
              <a:rPr lang="en-US" dirty="0"/>
              <a:t> is a sequence of values. The values can be any type, and they are indexed by integers. Tuples are immutable</a:t>
            </a:r>
            <a:r>
              <a:rPr lang="en-US" dirty="0" smtClean="0"/>
              <a:t>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</a:t>
            </a:r>
            <a:r>
              <a:rPr lang="en-US" dirty="0"/>
              <a:t>: </a:t>
            </a:r>
            <a:r>
              <a:rPr lang="en-US" dirty="0" smtClean="0"/>
              <a:t>	t </a:t>
            </a:r>
            <a:r>
              <a:rPr lang="en-US" dirty="0"/>
              <a:t>= ‘a’, ‘b’, ‘c’, ‘d’, ‘e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</a:t>
            </a:r>
            <a:r>
              <a:rPr lang="en-US" dirty="0"/>
              <a:t>: </a:t>
            </a:r>
            <a:r>
              <a:rPr lang="en-US" dirty="0" smtClean="0"/>
              <a:t>	t </a:t>
            </a:r>
            <a:r>
              <a:rPr lang="en-US" dirty="0"/>
              <a:t>= ( ‘a’, ‘b’, ‘c’, ‘d’, ‘e’ 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</a:t>
            </a:r>
            <a:r>
              <a:rPr lang="en-US" dirty="0"/>
              <a:t>: </a:t>
            </a:r>
            <a:r>
              <a:rPr lang="en-US" dirty="0" smtClean="0"/>
              <a:t>	t1 </a:t>
            </a:r>
            <a:r>
              <a:rPr lang="en-US" dirty="0"/>
              <a:t>= ‘a’,       #check this with type function</a:t>
            </a:r>
          </a:p>
          <a:p>
            <a:r>
              <a:rPr lang="en-US" dirty="0"/>
              <a:t>A value in parentheses is not a tuple:</a:t>
            </a:r>
          </a:p>
          <a:p>
            <a:pPr marL="0" indent="0">
              <a:buNone/>
            </a:pPr>
            <a:r>
              <a:rPr lang="en-US" dirty="0" smtClean="0"/>
              <a:t>     Ex</a:t>
            </a:r>
            <a:r>
              <a:rPr lang="en-US" dirty="0"/>
              <a:t>: </a:t>
            </a:r>
            <a:r>
              <a:rPr lang="en-US" dirty="0" smtClean="0"/>
              <a:t>	t2 </a:t>
            </a:r>
            <a:r>
              <a:rPr lang="en-US" dirty="0"/>
              <a:t>= (‘a’)</a:t>
            </a:r>
          </a:p>
          <a:p>
            <a:r>
              <a:rPr lang="en-US" dirty="0"/>
              <a:t>Another way to create a tuple is the built in function tuple. With no argument, it creates an empty </a:t>
            </a:r>
            <a:r>
              <a:rPr lang="en-US" dirty="0" smtClean="0"/>
              <a:t>tuple.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</a:t>
            </a:r>
            <a:r>
              <a:rPr lang="en-US" dirty="0"/>
              <a:t>: </a:t>
            </a:r>
            <a:r>
              <a:rPr lang="en-US" dirty="0" smtClean="0"/>
              <a:t>	t </a:t>
            </a:r>
            <a:r>
              <a:rPr lang="en-US" dirty="0"/>
              <a:t>= tuple(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/>
              <a:t>		pint </a:t>
            </a:r>
            <a:r>
              <a:rPr lang="en-US" dirty="0"/>
              <a:t>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Tuples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If </a:t>
            </a:r>
            <a:r>
              <a:rPr lang="en-US" dirty="0"/>
              <a:t>the argument is a string, the result is a tuple with the characters of the </a:t>
            </a:r>
            <a:r>
              <a:rPr lang="en-US" dirty="0" smtClean="0"/>
              <a:t>string.</a:t>
            </a:r>
          </a:p>
          <a:p>
            <a:pPr marL="0" lvl="0" indent="0">
              <a:buNone/>
            </a:pPr>
            <a:r>
              <a:rPr lang="en-US" dirty="0" smtClean="0"/>
              <a:t>     Ex</a:t>
            </a:r>
            <a:r>
              <a:rPr lang="en-US" dirty="0"/>
              <a:t>: t = tuple(‘</a:t>
            </a:r>
            <a:r>
              <a:rPr lang="en-US" dirty="0" err="1"/>
              <a:t>lupins</a:t>
            </a:r>
            <a:r>
              <a:rPr lang="en-US" dirty="0"/>
              <a:t>’)</a:t>
            </a:r>
          </a:p>
          <a:p>
            <a:pPr lvl="0"/>
            <a:r>
              <a:rPr lang="en-US" dirty="0"/>
              <a:t>Because tuple is the name of a built in function, you should avoid using it as a variable name.</a:t>
            </a:r>
          </a:p>
          <a:p>
            <a:pPr lvl="0"/>
            <a:r>
              <a:rPr lang="en-US" dirty="0"/>
              <a:t>The bracket operator indexes an </a:t>
            </a:r>
            <a:r>
              <a:rPr lang="en-US" dirty="0" smtClean="0"/>
              <a:t>element:</a:t>
            </a:r>
          </a:p>
          <a:p>
            <a:pPr marL="0" lvl="0" indent="0">
              <a:buNone/>
            </a:pPr>
            <a:r>
              <a:rPr lang="en-US" dirty="0" smtClean="0"/>
              <a:t>     Ex</a:t>
            </a:r>
            <a:r>
              <a:rPr lang="en-US" dirty="0"/>
              <a:t>: t = ( ‘a’, ‘b’, ‘c’, ‘d’, ‘e’ 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print </a:t>
            </a:r>
            <a:r>
              <a:rPr lang="en-US" dirty="0"/>
              <a:t>t[0]</a:t>
            </a:r>
          </a:p>
          <a:p>
            <a:pPr lvl="0"/>
            <a:r>
              <a:rPr lang="en-US" dirty="0"/>
              <a:t>The slice operator selects a range of elements:</a:t>
            </a:r>
          </a:p>
          <a:p>
            <a:pPr marL="0" lvl="0" indent="0">
              <a:buNone/>
            </a:pPr>
            <a:r>
              <a:rPr lang="en-US" dirty="0" smtClean="0"/>
              <a:t>     Ex: print </a:t>
            </a:r>
            <a:r>
              <a:rPr lang="en-US" dirty="0"/>
              <a:t>t[1:3]</a:t>
            </a:r>
          </a:p>
          <a:p>
            <a:pPr lvl="0"/>
            <a:r>
              <a:rPr lang="en-US" dirty="0"/>
              <a:t>Tuples are immutable, so if you try to modify one of the elements of the tuple, you get an </a:t>
            </a:r>
            <a:r>
              <a:rPr lang="en-US" dirty="0" smtClean="0"/>
              <a:t>error: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Ex</a:t>
            </a:r>
            <a:r>
              <a:rPr lang="en-US" dirty="0"/>
              <a:t>: t[0] = ‘A’</a:t>
            </a:r>
          </a:p>
        </p:txBody>
      </p:sp>
    </p:spTree>
    <p:extLst>
      <p:ext uri="{BB962C8B-B14F-4D97-AF65-F5344CB8AC3E}">
        <p14:creationId xmlns:p14="http://schemas.microsoft.com/office/powerpoint/2010/main" val="29766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Tuples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You can not modify a tuple, but you can replace one tuple with another: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Ex</a:t>
            </a:r>
            <a:r>
              <a:rPr lang="en-US" dirty="0" smtClean="0"/>
              <a:t>: </a:t>
            </a:r>
            <a:r>
              <a:rPr lang="en-US" dirty="0" smtClean="0"/>
              <a:t>   </a:t>
            </a:r>
            <a:r>
              <a:rPr lang="fr-FR" dirty="0" smtClean="0"/>
              <a:t>&gt;&gt;&gt; </a:t>
            </a:r>
            <a:r>
              <a:rPr lang="fr-FR" dirty="0"/>
              <a:t>t = ('A',) + t[1:]</a:t>
            </a:r>
          </a:p>
          <a:p>
            <a:pPr marL="0" lvl="0" indent="0">
              <a:buNone/>
            </a:pPr>
            <a:r>
              <a:rPr lang="fr-FR" dirty="0" smtClean="0"/>
              <a:t>		&gt;&gt;&gt; </a:t>
            </a:r>
            <a:r>
              <a:rPr lang="fr-FR" dirty="0"/>
              <a:t>t</a:t>
            </a:r>
          </a:p>
          <a:p>
            <a:pPr marL="0" lvl="0" indent="0">
              <a:buNone/>
            </a:pPr>
            <a:r>
              <a:rPr lang="fr-FR" dirty="0" smtClean="0"/>
              <a:t>		(</a:t>
            </a:r>
            <a:r>
              <a:rPr lang="fr-FR" dirty="0"/>
              <a:t>'A', 'b', 'c', 'd', 'e</a:t>
            </a:r>
            <a:r>
              <a:rPr lang="fr-FR" dirty="0" smtClean="0"/>
              <a:t>')</a:t>
            </a:r>
          </a:p>
          <a:p>
            <a:pPr lvl="0"/>
            <a:r>
              <a:rPr lang="en-US" dirty="0" smtClean="0"/>
              <a:t>The above </a:t>
            </a:r>
            <a:r>
              <a:rPr lang="en-US" dirty="0"/>
              <a:t>statement makes a new tuple and then makes t refer to it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The relational operators work with tuples and other sequences; Python starts by comparing the first element from each sequence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 smtClean="0"/>
              <a:t>	&gt;&gt;&gt; </a:t>
            </a:r>
            <a:r>
              <a:rPr lang="en-US" dirty="0"/>
              <a:t>(0, 1, 2) &lt; (0, 3, 4)</a:t>
            </a:r>
          </a:p>
          <a:p>
            <a:pPr marL="0" lvl="0" indent="0">
              <a:buNone/>
            </a:pPr>
            <a:r>
              <a:rPr lang="en-US" dirty="0" smtClean="0"/>
              <a:t>		True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(0, 1, 2000000) &lt; (0, 3, 4)</a:t>
            </a:r>
          </a:p>
          <a:p>
            <a:pPr marL="0" lvl="0" indent="0">
              <a:buNone/>
            </a:pPr>
            <a:r>
              <a:rPr lang="en-US" dirty="0" smtClean="0"/>
              <a:t>		True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Tuples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Tuple assignment</a:t>
            </a:r>
          </a:p>
          <a:p>
            <a:pPr lvl="0"/>
            <a:r>
              <a:rPr lang="en-US" dirty="0"/>
              <a:t>It is often useful to swap the values of two variables. With conventional assignments, you have to use a temporary variable. For example, to swap a and b</a:t>
            </a:r>
            <a:r>
              <a:rPr lang="en-US" dirty="0" smtClean="0"/>
              <a:t>:</a:t>
            </a:r>
            <a:endParaRPr lang="en-US" dirty="0"/>
          </a:p>
          <a:p>
            <a:pPr lvl="0"/>
            <a:r>
              <a:rPr lang="en-US" dirty="0" smtClean="0"/>
              <a:t>Ex: 	&gt;&gt;&gt; </a:t>
            </a:r>
            <a:r>
              <a:rPr lang="en-US" dirty="0"/>
              <a:t>temp = a</a:t>
            </a:r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a = b</a:t>
            </a:r>
          </a:p>
          <a:p>
            <a:pPr marL="0" lvl="0" indent="0">
              <a:buNone/>
            </a:pPr>
            <a:r>
              <a:rPr lang="en-US" dirty="0" smtClean="0"/>
              <a:t>		&gt;&gt;&gt; </a:t>
            </a:r>
            <a:r>
              <a:rPr lang="en-US" dirty="0"/>
              <a:t>b = temp</a:t>
            </a:r>
          </a:p>
          <a:p>
            <a:pPr lvl="0"/>
            <a:r>
              <a:rPr lang="en-US" dirty="0"/>
              <a:t>This solution is cumbersome; tuple assignment is more elegant</a:t>
            </a:r>
            <a:r>
              <a:rPr lang="en-US" dirty="0" smtClean="0"/>
              <a:t>: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Ex: 	</a:t>
            </a:r>
            <a:r>
              <a:rPr lang="en-US" dirty="0" smtClean="0"/>
              <a:t>&gt;&gt;&gt; </a:t>
            </a:r>
            <a:r>
              <a:rPr lang="en-US" dirty="0"/>
              <a:t>a, b = b, a</a:t>
            </a:r>
          </a:p>
          <a:p>
            <a:pPr lvl="0"/>
            <a:r>
              <a:rPr lang="en-US" dirty="0"/>
              <a:t>The left side is a tuple of variables; the right side is a tuple of expressions. Each value is assigned to its respective variable. All the expressions on the right side are evaluated before any of the assignments.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571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Tuples</a:t>
            </a:r>
            <a:endParaRPr lang="en-IN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Constructing data structures using lists and tuples.</a:t>
            </a:r>
          </a:p>
          <a:p>
            <a:pPr lvl="0"/>
            <a:r>
              <a:rPr lang="en-US" dirty="0" smtClean="0"/>
              <a:t>List and tuples can be used together to construct dictionaries or to map elements.</a:t>
            </a:r>
          </a:p>
          <a:p>
            <a:pPr lvl="0"/>
            <a:r>
              <a:rPr lang="en-US" dirty="0" smtClean="0"/>
              <a:t>Ex: a = [(“raja”, “Python”), (“Raghu”, “Perl”), (“</a:t>
            </a:r>
            <a:r>
              <a:rPr lang="en-US" dirty="0" err="1" smtClean="0"/>
              <a:t>Ranjani</a:t>
            </a:r>
            <a:r>
              <a:rPr lang="en-US" dirty="0" smtClean="0"/>
              <a:t>”, “Java”)]</a:t>
            </a:r>
          </a:p>
          <a:p>
            <a:pPr lvl="0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213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00" y="3005279"/>
            <a:ext cx="5621400" cy="90215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b="1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Thank you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Wingdings" pitchFamily="18"/>
                <a:ea typeface="WenQuanYi Micro Hei" pitchFamily="2"/>
                <a:cs typeface="Lohit Hindi" pitchFamily="2"/>
              </a:rPr>
              <a:t>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26393</TotalTime>
  <Words>263</Words>
  <Application>Microsoft Office PowerPoint</Application>
  <PresentationFormat>On-screen Show (4:3)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Arial</vt:lpstr>
      <vt:lpstr>Calibri</vt:lpstr>
      <vt:lpstr>DejaVu Serif</vt:lpstr>
      <vt:lpstr>Lohit Hindi</vt:lpstr>
      <vt:lpstr>Myriad Pro</vt:lpstr>
      <vt:lpstr>Trebuchet MS</vt:lpstr>
      <vt:lpstr>WenQuanYi Micro Hei</vt:lpstr>
      <vt:lpstr>Wingdings</vt:lpstr>
      <vt:lpstr>Wingdings 3</vt:lpstr>
      <vt:lpstr>Default</vt:lpstr>
      <vt:lpstr>Title2</vt:lpstr>
      <vt:lpstr>Title3</vt:lpstr>
      <vt:lpstr>Title4</vt:lpstr>
      <vt:lpstr>Title5</vt:lpstr>
      <vt:lpstr>Title8</vt:lpstr>
      <vt:lpstr>Facet</vt:lpstr>
      <vt:lpstr>PowerPoint Presentation</vt:lpstr>
      <vt:lpstr>Tuples</vt:lpstr>
      <vt:lpstr>Tuples</vt:lpstr>
      <vt:lpstr>Tuples</vt:lpstr>
      <vt:lpstr>Tuples</vt:lpstr>
      <vt:lpstr>Tuples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FY 2012-13</dc:title>
  <dc:creator>Amresh Nandan</dc:creator>
  <cp:lastModifiedBy>Suraparaju, Sudheer</cp:lastModifiedBy>
  <cp:revision>1958</cp:revision>
  <dcterms:created xsi:type="dcterms:W3CDTF">2012-05-15T11:16:08Z</dcterms:created>
  <dcterms:modified xsi:type="dcterms:W3CDTF">2016-08-22T10:01:46Z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Amresh Nandan</vt:lpwstr>
  </property>
</Properties>
</file>