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22"/>
  </p:notesMasterIdLst>
  <p:handoutMasterIdLst>
    <p:handoutMasterId r:id="rId23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17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185618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="" xmlns:p14="http://schemas.microsoft.com/office/powerpoint/2010/main" val="36211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0435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7362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963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828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67651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091947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431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218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726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3988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58836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6674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90094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5212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845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982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211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68775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833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3430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50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97881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780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04128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72024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3240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92892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271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0690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1037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8932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8864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770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9948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53511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75215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79783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768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001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279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208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2930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500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0406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09164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3795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40662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91603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60127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08305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1420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471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872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059235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507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669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201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9596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89174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114113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53928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1701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3224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6645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57987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37394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Sets in Python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intersection(s)</a:t>
            </a:r>
          </a:p>
          <a:p>
            <a:r>
              <a:rPr lang="en-IN" dirty="0" smtClean="0"/>
              <a:t>Returns the intersection of the instance set and the set s as a new set. In other words: A set with all the elements which are contained in both sets is returned.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c","d","e","f","g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x.intersection</a:t>
            </a:r>
            <a:r>
              <a:rPr lang="en-IN" dirty="0" smtClean="0"/>
              <a:t>(y) set(['c', 'e', 'd']) </a:t>
            </a:r>
          </a:p>
          <a:p>
            <a:r>
              <a:rPr lang="en-IN" dirty="0" smtClean="0"/>
              <a:t>This can be abbreviated with the ampersand operator "&amp;":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c","d","e","f","g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x.intersection</a:t>
            </a:r>
            <a:r>
              <a:rPr lang="en-IN" dirty="0" smtClean="0"/>
              <a:t>(y) set(['c', 'e', 'd'])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&gt;&gt;&gt; y = {"</a:t>
            </a:r>
            <a:r>
              <a:rPr lang="en-IN" dirty="0" err="1" smtClean="0"/>
              <a:t>c","d","e","f","g</a:t>
            </a:r>
            <a:r>
              <a:rPr lang="en-IN" dirty="0" smtClean="0"/>
              <a:t>"} &gt;&gt;&gt; x &amp; y set(['c', 'e', 'd'])</a:t>
            </a:r>
          </a:p>
          <a:p>
            <a:r>
              <a:rPr lang="en-IN" b="1" dirty="0" err="1" smtClean="0"/>
              <a:t>isdisjoint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This method returns True if two sets have a null intersection. </a:t>
            </a:r>
          </a:p>
          <a:p>
            <a:pPr>
              <a:buNone/>
            </a:pPr>
            <a:r>
              <a:rPr lang="en-IN" dirty="0" smtClean="0"/>
              <a:t>     Ex: if set4.isdisjoint(set5):</a:t>
            </a:r>
          </a:p>
          <a:p>
            <a:pPr>
              <a:buNone/>
            </a:pPr>
            <a:r>
              <a:rPr lang="en-IN" dirty="0" smtClean="0"/>
              <a:t>                 print("Set4 and Set5 have nothing in common\n")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issubset</a:t>
            </a:r>
            <a:r>
              <a:rPr lang="en-IN" b="1" dirty="0" smtClean="0"/>
              <a:t>()</a:t>
            </a:r>
          </a:p>
          <a:p>
            <a:r>
              <a:rPr lang="en-IN" dirty="0" err="1" smtClean="0"/>
              <a:t>x.issubset</a:t>
            </a:r>
            <a:r>
              <a:rPr lang="en-IN" dirty="0" smtClean="0"/>
              <a:t>(y) returns True, if x is a subset of y. "&lt;=" is an abbreviation for "Subset of" and "&gt;=" for "superset of" </a:t>
            </a:r>
            <a:br>
              <a:rPr lang="en-IN" dirty="0" smtClean="0"/>
            </a:br>
            <a:r>
              <a:rPr lang="en-IN" dirty="0" smtClean="0"/>
              <a:t>"&lt;" is used to check if a set is a proper subset of a set.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smtClean="0"/>
              <a:t>c“,"</a:t>
            </a:r>
            <a:r>
              <a:rPr lang="en-IN" dirty="0" err="1" smtClean="0"/>
              <a:t>d</a:t>
            </a:r>
            <a:r>
              <a:rPr lang="en-IN" dirty="0" smtClean="0"/>
              <a:t>"} &gt;&gt;&gt; </a:t>
            </a:r>
            <a:r>
              <a:rPr lang="en-IN" dirty="0" err="1" smtClean="0"/>
              <a:t>x.issubset</a:t>
            </a:r>
            <a:r>
              <a:rPr lang="en-IN" dirty="0" smtClean="0"/>
              <a:t>(y) False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y.issubset</a:t>
            </a:r>
            <a:r>
              <a:rPr lang="en-IN" dirty="0" smtClean="0"/>
              <a:t>(x) True </a:t>
            </a:r>
          </a:p>
          <a:p>
            <a:pPr>
              <a:buNone/>
            </a:pPr>
            <a:r>
              <a:rPr lang="en-IN" dirty="0" smtClean="0"/>
              <a:t>     &gt;&gt;&gt; x &lt; y False </a:t>
            </a:r>
          </a:p>
          <a:p>
            <a:pPr>
              <a:buNone/>
            </a:pPr>
            <a:r>
              <a:rPr lang="en-IN" dirty="0" smtClean="0"/>
              <a:t>     &gt;&gt;&gt; y &lt; x # y is a proper subset of x True </a:t>
            </a:r>
          </a:p>
          <a:p>
            <a:pPr>
              <a:buNone/>
            </a:pPr>
            <a:r>
              <a:rPr lang="en-IN" dirty="0" smtClean="0"/>
              <a:t>     &gt;&gt;&gt; x &lt; x # a set can never be a proper subset of oneself. False </a:t>
            </a:r>
          </a:p>
          <a:p>
            <a:pPr>
              <a:buNone/>
            </a:pPr>
            <a:r>
              <a:rPr lang="en-IN" dirty="0" smtClean="0"/>
              <a:t>     &gt;&gt;&gt; x &lt;= x True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/>
              <a:t>issuperset</a:t>
            </a:r>
            <a:r>
              <a:rPr lang="en-IN" b="1" dirty="0" smtClean="0"/>
              <a:t>()</a:t>
            </a:r>
          </a:p>
          <a:p>
            <a:r>
              <a:rPr lang="en-IN" dirty="0" err="1" smtClean="0"/>
              <a:t>x.issuperset</a:t>
            </a:r>
            <a:r>
              <a:rPr lang="en-IN" dirty="0" smtClean="0"/>
              <a:t>(y) returns True, if x is a superset of y. "&gt;=" is an abbreviation for "</a:t>
            </a:r>
            <a:r>
              <a:rPr lang="en-IN" dirty="0" err="1" smtClean="0"/>
              <a:t>issuperset</a:t>
            </a:r>
            <a:r>
              <a:rPr lang="en-IN" dirty="0" smtClean="0"/>
              <a:t> of" </a:t>
            </a:r>
            <a:br>
              <a:rPr lang="en-IN" dirty="0" smtClean="0"/>
            </a:br>
            <a:r>
              <a:rPr lang="en-IN" dirty="0" smtClean="0"/>
              <a:t>"&gt;" is used to check if a set is a proper superset of a set.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c","d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x.issuperset</a:t>
            </a:r>
            <a:r>
              <a:rPr lang="en-IN" dirty="0" smtClean="0"/>
              <a:t>(y) True </a:t>
            </a:r>
          </a:p>
          <a:p>
            <a:pPr>
              <a:buNone/>
            </a:pPr>
            <a:r>
              <a:rPr lang="en-IN" dirty="0" smtClean="0"/>
              <a:t>     &gt;&gt;&gt; x &gt; y True &gt;&gt;&gt; x &gt;= y True &gt;&gt;&gt; x &gt;= x True &gt;&gt;&gt; x &gt; x False &gt;&gt;&gt; </a:t>
            </a:r>
            <a:r>
              <a:rPr lang="en-IN" dirty="0" err="1" smtClean="0"/>
              <a:t>x.issuperset</a:t>
            </a:r>
            <a:r>
              <a:rPr lang="en-IN" dirty="0" smtClean="0"/>
              <a:t>(x) True</a:t>
            </a:r>
          </a:p>
          <a:p>
            <a:r>
              <a:rPr lang="en-IN" b="1" dirty="0" smtClean="0"/>
              <a:t>pop()</a:t>
            </a:r>
          </a:p>
          <a:p>
            <a:r>
              <a:rPr lang="en-IN" dirty="0" smtClean="0"/>
              <a:t>pop() removes and returns an arbitrary set element. The method raises a </a:t>
            </a:r>
            <a:r>
              <a:rPr lang="en-IN" dirty="0" err="1" smtClean="0"/>
              <a:t>KeyError</a:t>
            </a:r>
            <a:r>
              <a:rPr lang="en-IN" dirty="0" smtClean="0"/>
              <a:t> if the set is empty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x.pop() 'a' </a:t>
            </a:r>
          </a:p>
          <a:p>
            <a:pPr>
              <a:buNone/>
            </a:pPr>
            <a:r>
              <a:rPr lang="en-IN" smtClean="0"/>
              <a:t>     &gt;&gt;&gt; </a:t>
            </a:r>
            <a:r>
              <a:rPr lang="en-IN" dirty="0" smtClean="0"/>
              <a:t>x.pop() 'c'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test in sets is faster than in lists, as sets are implemented by hash tables and lists are implemented as dynamic arrays.</a:t>
            </a:r>
          </a:p>
          <a:p>
            <a:r>
              <a:rPr lang="en-US" dirty="0" smtClean="0"/>
              <a:t>Sets do not allow indexing or slicing.</a:t>
            </a:r>
          </a:p>
          <a:p>
            <a:r>
              <a:rPr lang="en-US" dirty="0" smtClean="0"/>
              <a:t>You can traverse through set elements using for, as sets are </a:t>
            </a:r>
            <a:r>
              <a:rPr lang="en-US" dirty="0" err="1" smtClean="0"/>
              <a:t>iterable</a:t>
            </a:r>
            <a:r>
              <a:rPr lang="en-US" dirty="0" smtClean="0"/>
              <a:t>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multiple elements to a set:-</a:t>
            </a:r>
          </a:p>
          <a:p>
            <a:r>
              <a:rPr lang="en-US" dirty="0" smtClean="0"/>
              <a:t>Multiple elements can be added as bellow:</a:t>
            </a:r>
          </a:p>
          <a:p>
            <a:pPr>
              <a:buNone/>
            </a:pPr>
            <a:r>
              <a:rPr lang="en-US" dirty="0" smtClean="0"/>
              <a:t>	Ex:- </a:t>
            </a:r>
            <a:r>
              <a:rPr lang="en-US" dirty="0" err="1" smtClean="0"/>
              <a:t>my_set</a:t>
            </a:r>
            <a:r>
              <a:rPr lang="en-US" dirty="0" smtClean="0"/>
              <a:t> = {1, 3}</a:t>
            </a:r>
          </a:p>
          <a:p>
            <a:pPr>
              <a:buNone/>
            </a:pPr>
            <a:r>
              <a:rPr lang="en-US" smtClean="0"/>
              <a:t>	my_set.update</a:t>
            </a:r>
            <a:r>
              <a:rPr lang="en-US" dirty="0" smtClean="0"/>
              <a:t>([2, 3, 4]) #gives {1, 2, 3, 4}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dirty="0" smtClean="0"/>
              <a:t>A set contains an unordered collection of unique and immutable objects.</a:t>
            </a:r>
          </a:p>
          <a:p>
            <a:r>
              <a:rPr lang="en-IN" dirty="0" smtClean="0"/>
              <a:t>If we want to create a set, we can call the built-in set function with a sequence or another </a:t>
            </a:r>
            <a:r>
              <a:rPr lang="en-IN" dirty="0" err="1" smtClean="0"/>
              <a:t>iterable</a:t>
            </a:r>
            <a:r>
              <a:rPr lang="en-IN" dirty="0" smtClean="0"/>
              <a:t> object.</a:t>
            </a:r>
          </a:p>
          <a:p>
            <a:r>
              <a:rPr lang="en-IN" dirty="0" smtClean="0"/>
              <a:t>In the following example, a string is singularized into its characters to build the resulting set x:</a:t>
            </a:r>
          </a:p>
          <a:p>
            <a:pPr>
              <a:buNone/>
            </a:pPr>
            <a:r>
              <a:rPr lang="en-IN" dirty="0" smtClean="0"/>
              <a:t>     &gt;&gt;&gt; x = set("A Python Tutorial") </a:t>
            </a:r>
          </a:p>
          <a:p>
            <a:pPr>
              <a:buNone/>
            </a:pPr>
            <a:r>
              <a:rPr lang="en-IN" dirty="0" smtClean="0"/>
              <a:t>     &gt;&gt;&gt; x set(['A', ' ', '</a:t>
            </a:r>
            <a:r>
              <a:rPr lang="en-IN" dirty="0" err="1" smtClean="0"/>
              <a:t>i</a:t>
            </a:r>
            <a:r>
              <a:rPr lang="en-IN" dirty="0" smtClean="0"/>
              <a:t>', 'h', 'l', 'o', 'n', 'P', 'r', 'u', 't', 'a', 'y', 'T']) </a:t>
            </a:r>
          </a:p>
          <a:p>
            <a:pPr>
              <a:buNone/>
            </a:pPr>
            <a:r>
              <a:rPr lang="en-IN" dirty="0" smtClean="0"/>
              <a:t>     &gt;&gt;&gt; type(x) &lt;type 'set'&gt;</a:t>
            </a:r>
          </a:p>
          <a:p>
            <a:r>
              <a:rPr lang="en-IN" dirty="0" smtClean="0"/>
              <a:t>We can pass a list to the built-in set function, as we can see in the following: </a:t>
            </a:r>
          </a:p>
          <a:p>
            <a:pPr>
              <a:buNone/>
            </a:pPr>
            <a:r>
              <a:rPr lang="en-IN" dirty="0" smtClean="0"/>
              <a:t>     &gt;&gt;&gt; x = set(["Perl", "Python", "Java"])</a:t>
            </a:r>
          </a:p>
          <a:p>
            <a:pPr>
              <a:buNone/>
            </a:pPr>
            <a:r>
              <a:rPr lang="en-IN" dirty="0" smtClean="0"/>
              <a:t>     &gt;&gt;&gt; x </a:t>
            </a:r>
          </a:p>
          <a:p>
            <a:pPr>
              <a:buNone/>
            </a:pPr>
            <a:r>
              <a:rPr lang="en-IN" dirty="0" smtClean="0"/>
              <a:t>     set(['Python', 'Java', 'Perl'])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dirty="0" smtClean="0"/>
              <a:t>We want to show now, what happens, if we pass a </a:t>
            </a:r>
            <a:r>
              <a:rPr lang="en-IN" dirty="0" err="1" smtClean="0"/>
              <a:t>tuple</a:t>
            </a:r>
            <a:r>
              <a:rPr lang="en-IN" dirty="0" smtClean="0"/>
              <a:t> with reappearing elements to the set function - in our example the city "Paris": </a:t>
            </a:r>
          </a:p>
          <a:p>
            <a:pPr>
              <a:buNone/>
            </a:pPr>
            <a:r>
              <a:rPr lang="en-IN" dirty="0" smtClean="0"/>
              <a:t>     &gt;&gt;&gt; cities = set(("Paris", "Lyon", "</a:t>
            </a:r>
            <a:r>
              <a:rPr lang="en-IN" dirty="0" err="1" smtClean="0"/>
              <a:t>London","Berlin","Paris","Birmingham</a:t>
            </a:r>
            <a:r>
              <a:rPr lang="en-IN" dirty="0" smtClean="0"/>
              <a:t>")) </a:t>
            </a:r>
          </a:p>
          <a:p>
            <a:pPr>
              <a:buNone/>
            </a:pPr>
            <a:r>
              <a:rPr lang="en-IN" dirty="0" smtClean="0"/>
              <a:t>     &gt;&gt;&gt; cities </a:t>
            </a:r>
          </a:p>
          <a:p>
            <a:pPr>
              <a:buNone/>
            </a:pPr>
            <a:r>
              <a:rPr lang="en-IN" dirty="0" smtClean="0"/>
              <a:t>	set(['Paris', 'Birmingham', 'Lyon', 'London', 'Berlin']) &gt;&gt;&gt; </a:t>
            </a:r>
          </a:p>
          <a:p>
            <a:r>
              <a:rPr lang="en-IN" dirty="0" smtClean="0"/>
              <a:t>As we have expected, no doublets are in the resulting set of cities. </a:t>
            </a:r>
            <a:endParaRPr lang="en-US" dirty="0" smtClean="0"/>
          </a:p>
          <a:p>
            <a:r>
              <a:rPr lang="en-IN" dirty="0" smtClean="0"/>
              <a:t>Sets are implemented in a way, which doesn't allow mutable objects. The following example demonstrates that we cannot include for example lists as elements: </a:t>
            </a:r>
          </a:p>
          <a:p>
            <a:pPr>
              <a:buNone/>
            </a:pPr>
            <a:r>
              <a:rPr lang="en-IN" dirty="0" smtClean="0"/>
              <a:t>     &gt;&gt;&gt; cities = set((("</a:t>
            </a:r>
            <a:r>
              <a:rPr lang="en-IN" dirty="0" err="1" smtClean="0"/>
              <a:t>Python","Perl</a:t>
            </a:r>
            <a:r>
              <a:rPr lang="en-IN" dirty="0" smtClean="0"/>
              <a:t>"), ("Paris", "Berlin", "London"))) </a:t>
            </a:r>
          </a:p>
          <a:p>
            <a:pPr>
              <a:buNone/>
            </a:pPr>
            <a:r>
              <a:rPr lang="en-IN" dirty="0" smtClean="0"/>
              <a:t>     &gt;&gt;&gt; cities = set((["</a:t>
            </a:r>
            <a:r>
              <a:rPr lang="en-IN" dirty="0" err="1" smtClean="0"/>
              <a:t>Python","Perl</a:t>
            </a:r>
            <a:r>
              <a:rPr lang="en-IN" dirty="0" smtClean="0"/>
              <a:t>"], ["Paris", "Berlin", "London"])) 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Traceback</a:t>
            </a:r>
            <a:r>
              <a:rPr lang="en-IN" dirty="0" smtClean="0"/>
              <a:t> (most recent call last): File "&lt;</a:t>
            </a:r>
            <a:r>
              <a:rPr lang="en-IN" dirty="0" err="1" smtClean="0"/>
              <a:t>stdin</a:t>
            </a:r>
            <a:r>
              <a:rPr lang="en-IN" dirty="0" smtClean="0"/>
              <a:t>&gt;", line 1, in &lt;module&gt; </a:t>
            </a:r>
            <a:r>
              <a:rPr lang="en-IN" dirty="0" err="1" smtClean="0"/>
              <a:t>TypeError</a:t>
            </a:r>
            <a:r>
              <a:rPr lang="en-IN" dirty="0" smtClean="0"/>
              <a:t>: </a:t>
            </a:r>
            <a:r>
              <a:rPr lang="en-IN" dirty="0" err="1" smtClean="0"/>
              <a:t>unhashable</a:t>
            </a:r>
            <a:r>
              <a:rPr lang="en-IN" dirty="0" smtClean="0"/>
              <a:t> type: 'list' &gt;&gt;&gt;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dirty="0" smtClean="0"/>
              <a:t>Though sets can't contain mutable objects, sets are mutable: </a:t>
            </a:r>
          </a:p>
          <a:p>
            <a:pPr>
              <a:buNone/>
            </a:pPr>
            <a:r>
              <a:rPr lang="en-IN" dirty="0" smtClean="0"/>
              <a:t>     &gt;&gt;&gt; cities = set(["Frankfurt", "</a:t>
            </a:r>
            <a:r>
              <a:rPr lang="en-IN" dirty="0" err="1" smtClean="0"/>
              <a:t>Basel","Freiburg</a:t>
            </a:r>
            <a:r>
              <a:rPr lang="en-IN" dirty="0" smtClean="0"/>
              <a:t>"])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cities.add</a:t>
            </a:r>
            <a:r>
              <a:rPr lang="en-IN" dirty="0" smtClean="0"/>
              <a:t>("Strasbourg") </a:t>
            </a:r>
          </a:p>
          <a:p>
            <a:pPr>
              <a:buNone/>
            </a:pPr>
            <a:r>
              <a:rPr lang="en-IN" dirty="0" smtClean="0"/>
              <a:t>     &gt;&gt;&gt; cities </a:t>
            </a:r>
          </a:p>
          <a:p>
            <a:pPr>
              <a:buNone/>
            </a:pPr>
            <a:r>
              <a:rPr lang="en-IN" dirty="0" smtClean="0"/>
              <a:t>	set(['Freiburg', 'Basel', 'Frankfurt', 'Strasbourg'])</a:t>
            </a:r>
          </a:p>
          <a:p>
            <a:r>
              <a:rPr lang="en-IN" dirty="0" err="1" smtClean="0"/>
              <a:t>Frozensets</a:t>
            </a:r>
            <a:r>
              <a:rPr lang="en-IN" dirty="0" smtClean="0"/>
              <a:t> are like sets except that they cannot be changed, i.e. they are immutable: </a:t>
            </a:r>
          </a:p>
          <a:p>
            <a:pPr>
              <a:buNone/>
            </a:pPr>
            <a:r>
              <a:rPr lang="en-IN" dirty="0" smtClean="0"/>
              <a:t>     &gt;&gt;&gt; cities = </a:t>
            </a:r>
            <a:r>
              <a:rPr lang="en-IN" dirty="0" err="1" smtClean="0"/>
              <a:t>frozenset</a:t>
            </a:r>
            <a:r>
              <a:rPr lang="en-IN" dirty="0" smtClean="0"/>
              <a:t>(["Frankfurt", "</a:t>
            </a:r>
            <a:r>
              <a:rPr lang="en-IN" dirty="0" err="1" smtClean="0"/>
              <a:t>Basel","Freiburg</a:t>
            </a:r>
            <a:r>
              <a:rPr lang="en-IN" dirty="0" smtClean="0"/>
              <a:t>"])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cities.add</a:t>
            </a:r>
            <a:r>
              <a:rPr lang="en-IN" dirty="0" smtClean="0"/>
              <a:t>("Strasbourg") </a:t>
            </a:r>
            <a:r>
              <a:rPr lang="en-IN" dirty="0" err="1" smtClean="0"/>
              <a:t>Traceback</a:t>
            </a:r>
            <a:r>
              <a:rPr lang="en-IN" dirty="0" smtClean="0"/>
              <a:t> (most recent call last): File "&lt;</a:t>
            </a:r>
            <a:r>
              <a:rPr lang="en-IN" dirty="0" err="1" smtClean="0"/>
              <a:t>stdin</a:t>
            </a:r>
            <a:r>
              <a:rPr lang="en-IN" dirty="0" smtClean="0"/>
              <a:t>&gt;", line 1, in &lt;module&gt; </a:t>
            </a:r>
            <a:r>
              <a:rPr lang="en-IN" dirty="0" err="1" smtClean="0"/>
              <a:t>AttributeError</a:t>
            </a:r>
            <a:r>
              <a:rPr lang="en-IN" dirty="0" smtClean="0"/>
              <a:t>: '</a:t>
            </a:r>
            <a:r>
              <a:rPr lang="en-IN" dirty="0" err="1" smtClean="0"/>
              <a:t>frozenset</a:t>
            </a:r>
            <a:r>
              <a:rPr lang="en-IN" dirty="0" smtClean="0"/>
              <a:t>' object has no attribute 'add’</a:t>
            </a:r>
          </a:p>
          <a:p>
            <a:r>
              <a:rPr lang="en-IN" dirty="0" smtClean="0"/>
              <a:t>We can define sets without using the built-in set function. We can use curly braces instead:</a:t>
            </a:r>
          </a:p>
          <a:p>
            <a:pPr>
              <a:buNone/>
            </a:pPr>
            <a:r>
              <a:rPr lang="en-IN" dirty="0" smtClean="0"/>
              <a:t>     &gt;&gt;&gt; adjectives = {"</a:t>
            </a:r>
            <a:r>
              <a:rPr lang="en-IN" dirty="0" err="1" smtClean="0"/>
              <a:t>cheap","expensive","inexpensive","economical</a:t>
            </a:r>
            <a:r>
              <a:rPr lang="en-IN" dirty="0" smtClean="0"/>
              <a:t>"} &gt;&gt;&gt; adjectives set(['inexpensive', 'cheap', 'expensive', 'economical']) &gt;&gt;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add(element)</a:t>
            </a:r>
          </a:p>
          <a:p>
            <a:r>
              <a:rPr lang="en-IN" dirty="0" smtClean="0"/>
              <a:t>A method which adds an element, which has to be immutable, to a set. </a:t>
            </a:r>
          </a:p>
          <a:p>
            <a:pPr>
              <a:buNone/>
            </a:pPr>
            <a:r>
              <a:rPr lang="en-IN" dirty="0" smtClean="0"/>
              <a:t>     &gt;&gt;&gt; colours = {"</a:t>
            </a:r>
            <a:r>
              <a:rPr lang="en-IN" dirty="0" err="1" smtClean="0"/>
              <a:t>red","green</a:t>
            </a:r>
            <a:r>
              <a:rPr lang="en-IN" dirty="0" smtClean="0"/>
              <a:t>"} &gt;&gt;&gt; </a:t>
            </a:r>
            <a:r>
              <a:rPr lang="en-IN" dirty="0" err="1" smtClean="0"/>
              <a:t>colours.add</a:t>
            </a:r>
            <a:r>
              <a:rPr lang="en-IN" dirty="0" smtClean="0"/>
              <a:t>("yellow") </a:t>
            </a:r>
          </a:p>
          <a:p>
            <a:pPr>
              <a:buNone/>
            </a:pPr>
            <a:r>
              <a:rPr lang="en-IN" dirty="0" smtClean="0"/>
              <a:t>     &gt;&gt;&gt; colours set(['green', 'yellow', 'red'])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colours.add</a:t>
            </a:r>
            <a:r>
              <a:rPr lang="en-IN" dirty="0" smtClean="0"/>
              <a:t>(["</a:t>
            </a:r>
            <a:r>
              <a:rPr lang="en-IN" dirty="0" err="1" smtClean="0"/>
              <a:t>black","white</a:t>
            </a:r>
            <a:r>
              <a:rPr lang="en-IN" dirty="0" smtClean="0"/>
              <a:t>"]) </a:t>
            </a:r>
          </a:p>
          <a:p>
            <a:r>
              <a:rPr lang="en-IN" dirty="0" err="1" smtClean="0"/>
              <a:t>Traceback</a:t>
            </a:r>
            <a:r>
              <a:rPr lang="en-IN" dirty="0" smtClean="0"/>
              <a:t> (most recent call last): File "&lt;</a:t>
            </a:r>
            <a:r>
              <a:rPr lang="en-IN" dirty="0" err="1" smtClean="0"/>
              <a:t>stdin</a:t>
            </a:r>
            <a:r>
              <a:rPr lang="en-IN" dirty="0" smtClean="0"/>
              <a:t>&gt;", line 1, in &lt;module&gt; </a:t>
            </a:r>
            <a:r>
              <a:rPr lang="en-IN" dirty="0" err="1" smtClean="0"/>
              <a:t>TypeError</a:t>
            </a:r>
            <a:r>
              <a:rPr lang="en-IN" dirty="0" smtClean="0"/>
              <a:t>: </a:t>
            </a:r>
            <a:r>
              <a:rPr lang="en-IN" dirty="0" err="1" smtClean="0"/>
              <a:t>unhashable</a:t>
            </a:r>
            <a:r>
              <a:rPr lang="en-IN" dirty="0" smtClean="0"/>
              <a:t> type: 'list' </a:t>
            </a:r>
          </a:p>
          <a:p>
            <a:r>
              <a:rPr lang="en-IN" dirty="0" smtClean="0"/>
              <a:t>Of course, an element will only be added, if it is not already contained in the set. If it is already contained, the method call has no effect. </a:t>
            </a:r>
          </a:p>
          <a:p>
            <a:r>
              <a:rPr lang="en-IN" b="1" dirty="0" smtClean="0"/>
              <a:t>clear()</a:t>
            </a:r>
          </a:p>
          <a:p>
            <a:r>
              <a:rPr lang="en-IN" dirty="0" smtClean="0"/>
              <a:t>All elements will be removed from a set. </a:t>
            </a:r>
          </a:p>
          <a:p>
            <a:pPr>
              <a:buNone/>
            </a:pPr>
            <a:r>
              <a:rPr lang="en-IN" dirty="0" smtClean="0"/>
              <a:t>     &gt;&gt;&gt; cities = {"Stuttgart", "Konstanz", "Freiburg"}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cities.clear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&gt;&gt;&gt; cities set([])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b="1" dirty="0" smtClean="0"/>
              <a:t>copy</a:t>
            </a:r>
          </a:p>
          <a:p>
            <a:r>
              <a:rPr lang="en-IN" dirty="0" smtClean="0"/>
              <a:t>Creates a shallow copy, which is returned.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more_cities</a:t>
            </a:r>
            <a:r>
              <a:rPr lang="en-IN" dirty="0" smtClean="0"/>
              <a:t> = {"</a:t>
            </a:r>
            <a:r>
              <a:rPr lang="en-IN" dirty="0" err="1" smtClean="0"/>
              <a:t>Winterthur","Schaffhausen","St</a:t>
            </a:r>
            <a:r>
              <a:rPr lang="en-IN" dirty="0" smtClean="0"/>
              <a:t>. </a:t>
            </a:r>
            <a:r>
              <a:rPr lang="en-IN" dirty="0" err="1" smtClean="0"/>
              <a:t>Gallen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cities_backup</a:t>
            </a:r>
            <a:r>
              <a:rPr lang="en-IN" dirty="0" smtClean="0"/>
              <a:t> = </a:t>
            </a:r>
            <a:r>
              <a:rPr lang="en-IN" dirty="0" err="1" smtClean="0"/>
              <a:t>more_cities.copy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more_cities.clear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cities_backup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set(['St. </a:t>
            </a:r>
            <a:r>
              <a:rPr lang="en-IN" dirty="0" err="1" smtClean="0"/>
              <a:t>Gallen</a:t>
            </a:r>
            <a:r>
              <a:rPr lang="en-IN" dirty="0" smtClean="0"/>
              <a:t>', 'Winterthur', 'Schaffhausen']) </a:t>
            </a:r>
          </a:p>
          <a:p>
            <a:r>
              <a:rPr lang="en-IN" dirty="0" smtClean="0"/>
              <a:t>Just in case, you might think, an assignment might be enough: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more_cities</a:t>
            </a:r>
            <a:r>
              <a:rPr lang="en-IN" dirty="0" smtClean="0"/>
              <a:t> = {"</a:t>
            </a:r>
            <a:r>
              <a:rPr lang="en-IN" dirty="0" err="1" smtClean="0"/>
              <a:t>Winterthur","Schaffhausen","St</a:t>
            </a:r>
            <a:r>
              <a:rPr lang="en-IN" dirty="0" smtClean="0"/>
              <a:t>. </a:t>
            </a:r>
            <a:r>
              <a:rPr lang="en-IN" dirty="0" err="1" smtClean="0"/>
              <a:t>Gallen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cities_backup</a:t>
            </a:r>
            <a:r>
              <a:rPr lang="en-IN" dirty="0" smtClean="0"/>
              <a:t> = </a:t>
            </a:r>
            <a:r>
              <a:rPr lang="en-IN" dirty="0" err="1" smtClean="0"/>
              <a:t>more_cities</a:t>
            </a:r>
            <a:r>
              <a:rPr lang="en-IN" dirty="0" smtClean="0"/>
              <a:t> &gt;&gt;&gt; </a:t>
            </a:r>
            <a:r>
              <a:rPr lang="en-IN" dirty="0" err="1" smtClean="0"/>
              <a:t>more_cities.clear</a:t>
            </a:r>
            <a:r>
              <a:rPr lang="en-IN" dirty="0" smtClean="0"/>
              <a:t>()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cities_backup</a:t>
            </a:r>
            <a:r>
              <a:rPr lang="en-IN" dirty="0" smtClean="0"/>
              <a:t> set([]) </a:t>
            </a:r>
          </a:p>
          <a:p>
            <a:pPr>
              <a:buNone/>
            </a:pPr>
            <a:r>
              <a:rPr lang="en-IN" dirty="0" smtClean="0"/>
              <a:t>     &gt;&gt;&gt; The assignment "</a:t>
            </a:r>
            <a:r>
              <a:rPr lang="en-IN" dirty="0" err="1" smtClean="0"/>
              <a:t>cities_backup</a:t>
            </a:r>
            <a:r>
              <a:rPr lang="en-IN" dirty="0" smtClean="0"/>
              <a:t> = </a:t>
            </a:r>
            <a:r>
              <a:rPr lang="en-IN" dirty="0" err="1" smtClean="0"/>
              <a:t>more_cities</a:t>
            </a:r>
            <a:r>
              <a:rPr lang="en-IN" dirty="0" smtClean="0"/>
              <a:t>" just creates a pointer, i.e. another name, to the same data structure.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b="1" dirty="0" smtClean="0"/>
              <a:t>difference()</a:t>
            </a:r>
          </a:p>
          <a:p>
            <a:r>
              <a:rPr lang="en-IN" dirty="0" smtClean="0"/>
              <a:t>This method returns the difference of two or more sets as a new set.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b","c</a:t>
            </a:r>
            <a:r>
              <a:rPr lang="en-IN" dirty="0" smtClean="0"/>
              <a:t>"} &gt;&gt;&gt; z = {"</a:t>
            </a:r>
            <a:r>
              <a:rPr lang="en-IN" dirty="0" err="1" smtClean="0"/>
              <a:t>c","d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x.difference</a:t>
            </a:r>
            <a:r>
              <a:rPr lang="en-IN" dirty="0" smtClean="0"/>
              <a:t>(y) set(['a', 'e', 'd'])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x.difference</a:t>
            </a:r>
            <a:r>
              <a:rPr lang="en-IN" dirty="0" smtClean="0"/>
              <a:t>(y).difference(z) set(['a', 'e']) </a:t>
            </a:r>
          </a:p>
          <a:p>
            <a:r>
              <a:rPr lang="en-IN" dirty="0" smtClean="0"/>
              <a:t>Instead of using the method difference, we can use the operator "-": </a:t>
            </a:r>
          </a:p>
          <a:p>
            <a:pPr>
              <a:buNone/>
            </a:pPr>
            <a:r>
              <a:rPr lang="en-IN" dirty="0" smtClean="0"/>
              <a:t>     &gt;&gt;&gt; x - y set(['a', 'e', 'd']) </a:t>
            </a:r>
          </a:p>
          <a:p>
            <a:pPr>
              <a:buNone/>
            </a:pPr>
            <a:r>
              <a:rPr lang="en-IN" dirty="0" smtClean="0"/>
              <a:t>     &gt;&gt;&gt; x - y - z set(['a', 'e'])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difference_update</a:t>
            </a:r>
            <a:r>
              <a:rPr lang="en-IN" b="1" dirty="0" smtClean="0"/>
              <a:t>()</a:t>
            </a:r>
          </a:p>
          <a:p>
            <a:r>
              <a:rPr lang="en-IN" dirty="0" smtClean="0"/>
              <a:t>The method </a:t>
            </a:r>
            <a:r>
              <a:rPr lang="en-IN" dirty="0" err="1" smtClean="0"/>
              <a:t>difference_update</a:t>
            </a:r>
            <a:r>
              <a:rPr lang="en-IN" dirty="0" smtClean="0"/>
              <a:t> removes all elements of another set from this set. </a:t>
            </a:r>
            <a:r>
              <a:rPr lang="en-IN" dirty="0" err="1" smtClean="0"/>
              <a:t>x.difference_update</a:t>
            </a:r>
            <a:r>
              <a:rPr lang="en-IN" dirty="0" smtClean="0"/>
              <a:t>(y) is the same as "x = x - y"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b","c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x.difference_update</a:t>
            </a:r>
            <a:r>
              <a:rPr lang="en-IN" dirty="0" smtClean="0"/>
              <a:t>(y)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y = {"</a:t>
            </a:r>
            <a:r>
              <a:rPr lang="en-IN" dirty="0" err="1" smtClean="0"/>
              <a:t>b","c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x = x - y </a:t>
            </a:r>
          </a:p>
          <a:p>
            <a:pPr>
              <a:buNone/>
            </a:pPr>
            <a:r>
              <a:rPr lang="en-IN" dirty="0" smtClean="0"/>
              <a:t>     &gt;&gt;&gt; x set(['a', 'e', 'd'])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Sets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discard(el)</a:t>
            </a:r>
          </a:p>
          <a:p>
            <a:r>
              <a:rPr lang="en-IN" dirty="0" smtClean="0"/>
              <a:t>An element el will be removed from the set, if it is contained in the set. If el is not a member of the set, nothing will be done.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x.discard</a:t>
            </a:r>
            <a:r>
              <a:rPr lang="en-IN" dirty="0" smtClean="0"/>
              <a:t>("a") </a:t>
            </a:r>
          </a:p>
          <a:p>
            <a:pPr>
              <a:buNone/>
            </a:pPr>
            <a:r>
              <a:rPr lang="en-IN" dirty="0" smtClean="0"/>
              <a:t>     &gt;&gt;&gt; x set(['c', 'b', 'e', 'd'])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x.discard</a:t>
            </a:r>
            <a:r>
              <a:rPr lang="en-IN" dirty="0" smtClean="0"/>
              <a:t>("z") </a:t>
            </a:r>
          </a:p>
          <a:p>
            <a:pPr>
              <a:buNone/>
            </a:pPr>
            <a:r>
              <a:rPr lang="en-IN" dirty="0" smtClean="0"/>
              <a:t>     &gt;&gt;&gt; x set(['c', 'b', 'e', 'd']) </a:t>
            </a:r>
          </a:p>
          <a:p>
            <a:r>
              <a:rPr lang="en-IN" b="1" dirty="0" smtClean="0"/>
              <a:t>remove(el)</a:t>
            </a:r>
          </a:p>
          <a:p>
            <a:r>
              <a:rPr lang="en-IN" dirty="0" smtClean="0"/>
              <a:t>works like discard(), but if el is not a member of the set, a </a:t>
            </a:r>
            <a:r>
              <a:rPr lang="en-IN" dirty="0" err="1" smtClean="0"/>
              <a:t>KeyError</a:t>
            </a:r>
            <a:r>
              <a:rPr lang="en-IN" dirty="0" smtClean="0"/>
              <a:t> will be raised. </a:t>
            </a:r>
          </a:p>
          <a:p>
            <a:pPr>
              <a:buNone/>
            </a:pPr>
            <a:r>
              <a:rPr lang="en-IN" dirty="0" smtClean="0"/>
              <a:t>     &gt;&gt;&gt; x = {"</a:t>
            </a:r>
            <a:r>
              <a:rPr lang="en-IN" dirty="0" err="1" smtClean="0"/>
              <a:t>a","b","c","d","e</a:t>
            </a:r>
            <a:r>
              <a:rPr lang="en-IN" dirty="0" smtClean="0"/>
              <a:t>"} </a:t>
            </a:r>
          </a:p>
          <a:p>
            <a:pPr>
              <a:buNone/>
            </a:pPr>
            <a:r>
              <a:rPr lang="en-IN" dirty="0" smtClean="0"/>
              <a:t>     &gt;&gt;&gt; </a:t>
            </a:r>
            <a:r>
              <a:rPr lang="en-IN" dirty="0" err="1" smtClean="0"/>
              <a:t>x.remove</a:t>
            </a:r>
            <a:r>
              <a:rPr lang="en-IN" dirty="0" smtClean="0"/>
              <a:t>("a") &gt;&gt;&gt; x set(['c', 'b', 'e', 'd']) &gt;&gt;&gt; </a:t>
            </a:r>
            <a:r>
              <a:rPr lang="en-IN" dirty="0" err="1" smtClean="0"/>
              <a:t>x.remove</a:t>
            </a:r>
            <a:r>
              <a:rPr lang="en-IN" dirty="0" smtClean="0"/>
              <a:t>("z") </a:t>
            </a:r>
            <a:r>
              <a:rPr lang="en-IN" dirty="0" err="1" smtClean="0"/>
              <a:t>Traceback</a:t>
            </a:r>
            <a:r>
              <a:rPr lang="en-IN" dirty="0" smtClean="0"/>
              <a:t> (most recent call last): File "&lt;</a:t>
            </a:r>
            <a:r>
              <a:rPr lang="en-IN" dirty="0" err="1" smtClean="0"/>
              <a:t>stdin</a:t>
            </a:r>
            <a:r>
              <a:rPr lang="en-IN" dirty="0" smtClean="0"/>
              <a:t>&gt;", line 1, in &lt;module&gt; </a:t>
            </a:r>
            <a:r>
              <a:rPr lang="en-IN" dirty="0" err="1" smtClean="0"/>
              <a:t>KeyError</a:t>
            </a:r>
            <a:r>
              <a:rPr lang="en-IN" dirty="0" smtClean="0"/>
              <a:t>: 'z'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26613</TotalTime>
  <Words>1153</Words>
  <Application>Microsoft Office PowerPoint</Application>
  <PresentationFormat>On-screen Show (4:3)</PresentationFormat>
  <Paragraphs>155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2015</cp:revision>
  <dcterms:created xsi:type="dcterms:W3CDTF">2012-05-15T11:16:08Z</dcterms:created>
  <dcterms:modified xsi:type="dcterms:W3CDTF">2016-12-05T22:55:11Z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