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6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m7I0NMp1qhBnuZEzUoTxu8AY5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608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21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022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54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428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81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22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22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157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5649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584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681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103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820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0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30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30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30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" name="Google Shape;27;p30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sz="6800" b="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9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3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Google Shape;58;p2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2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1" name="Google Shape;61;p29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b="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3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3" name="Google Shape;73;p3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3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3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 объекта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spcBef>
                <a:spcPts val="0"/>
              </a:spcBef>
              <a:buNone/>
              <a:defRPr sz="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8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8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38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38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2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" descr="Крупный план логотипа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ru-RU" sz="4400">
                <a:solidFill>
                  <a:schemeClr val="lt1"/>
                </a:solidFill>
              </a:rPr>
              <a:t>КОРТЕЖИ</a:t>
            </a:r>
            <a:endParaRPr sz="4400">
              <a:solidFill>
                <a:schemeClr val="lt1"/>
              </a:solidFill>
            </a:endParaRPr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lt1"/>
                </a:solidFill>
              </a:rPr>
              <a:t>Занятие №5.2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347749" y="46802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Объединение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7065" y="2233437"/>
            <a:ext cx="7097870" cy="239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/>
          <p:nvPr/>
        </p:nvSpPr>
        <p:spPr>
          <a:xfrm>
            <a:off x="786938" y="5018374"/>
            <a:ext cx="110573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Разрешается объединять только определенные типы данных. Так, попытка соединить кортеж и список закончится ошибкой.</a:t>
            </a: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347749" y="46802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Умножение кортежей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786938" y="1608793"/>
            <a:ext cx="11057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Операция умножения приводит к тому, что кортеж повторяется несколько раз.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3761" y="3121903"/>
            <a:ext cx="4184478" cy="212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Функции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786938" y="1490008"/>
            <a:ext cx="1105731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отличие от списков у кортежей нет методов, таких как append(), remove(), extend(), insert() или pop() опять-таки из-за их неизменяемости. Но есть другие: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ru-RU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len()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возвращает количество повторений элемента в кортеже.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557" y="4205269"/>
            <a:ext cx="3964073" cy="137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347749" y="397271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Функции кортежей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567342" y="1514945"/>
            <a:ext cx="1138635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возвращает самый большой элемент последовательности, а </a:t>
            </a:r>
            <a:r>
              <a:rPr lang="ru-RU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— самый маленький.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функции можно использовать и для кортежей со строками.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9238" y="3429000"/>
            <a:ext cx="6833524" cy="1359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1066800" y="660442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План занятия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066800" y="1970153"/>
            <a:ext cx="8818179" cy="22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 (tuple) в Python.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Кортежи и списки.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AutoNum type="arabicParenR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Операции с кортежами.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565265" y="1753985"/>
            <a:ext cx="11380123" cy="117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None/>
            </a:pPr>
            <a:r>
              <a:rPr lang="ru-RU" sz="2400" b="1">
                <a:latin typeface="Times New Roman"/>
                <a:ea typeface="Times New Roman"/>
                <a:cs typeface="Times New Roman"/>
                <a:sym typeface="Times New Roman"/>
              </a:rPr>
              <a:t>Кортежи (tuple)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</a:t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Обратите внимание на запятую (,) в объявлении кортежа a.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1536" y="4130129"/>
            <a:ext cx="4248928" cy="1846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066800" y="526216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Times New Roman"/>
              <a:buNone/>
            </a:pPr>
            <a:r>
              <a:rPr lang="ru-RU" b="1">
                <a:latin typeface="Times New Roman"/>
                <a:ea typeface="Times New Roman"/>
                <a:cs typeface="Times New Roman"/>
                <a:sym typeface="Times New Roman"/>
              </a:rPr>
              <a:t>Зачем нужны кортежи, если есть списки?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1066800" y="2228671"/>
            <a:ext cx="107455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Кортеж защищен от изменений, как намеренных (что плохо), так и случайных (что хорошо).</a:t>
            </a:r>
            <a:endParaRPr/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Меньший размер. </a:t>
            </a:r>
            <a:endParaRPr sz="2400"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669835"/>
            <a:ext cx="3571702" cy="2497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3499" y="4907486"/>
            <a:ext cx="3571702" cy="120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825731" y="60934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Из кортежа можно извлекать элементы и брать срезы: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1847" y="2490276"/>
            <a:ext cx="4326168" cy="290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825731" y="609343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Однако изменять его элементы нельзя.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9857" y="2490335"/>
            <a:ext cx="8372285" cy="93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532014" y="1947692"/>
            <a:ext cx="1112797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Также у типа </a:t>
            </a:r>
            <a:r>
              <a:rPr lang="ru-RU" sz="2800" b="1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нет методов для добавления и удаления элементов.</a:t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Возникает резонный вопрос. Зачем в язык программирования был введен этот тип данных, по - 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</a:t>
            </a:r>
            <a:r>
              <a:rPr lang="ru-RU" sz="2800" b="1"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() и </a:t>
            </a:r>
            <a:r>
              <a:rPr lang="ru-RU" sz="2800" b="1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():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23" y="4421031"/>
            <a:ext cx="3886152" cy="167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828276" y="617656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Кортежи могут содержать списки, также как списки быть вложенными в другие списки.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76" y="2387813"/>
            <a:ext cx="6844834" cy="10411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/>
          <p:nvPr/>
        </p:nvSpPr>
        <p:spPr>
          <a:xfrm>
            <a:off x="828276" y="3895918"/>
            <a:ext cx="1101736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вы думаете, можем ли мы изменить список ["param", 10, 20] вложенный в кортеж nested?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832721" y="767285"/>
            <a:ext cx="114965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Список изменяем, кортеж – нет. Если вам кажется, что нельзя, то вам кажется неправильно. На самом деле можно: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3155" y="2601058"/>
            <a:ext cx="6295632" cy="165588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/>
          <p:nvPr/>
        </p:nvSpPr>
        <p:spPr>
          <a:xfrm>
            <a:off x="832721" y="4719114"/>
            <a:ext cx="1086328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Примечание. Выражения типа nested[2][1] используются для обращения к вложенным объектам. Первый индекс указывает на позицию вложенного объекта, второй – индекс элемента внутри вложенного объекта. Так в данном случае сам список внутри кортежа имеет индекс 2, а элемент списка 10 – индекс 1 в списке.</a:t>
            </a: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авон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Широкоэкранный</PresentationFormat>
  <Paragraphs>30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Century Gothic</vt:lpstr>
      <vt:lpstr>Times New Roman</vt:lpstr>
      <vt:lpstr>Arial</vt:lpstr>
      <vt:lpstr>Garamond</vt:lpstr>
      <vt:lpstr>Calibri</vt:lpstr>
      <vt:lpstr>СавонVTI</vt:lpstr>
      <vt:lpstr>СавонVTI</vt:lpstr>
      <vt:lpstr>КОРТЕЖИ</vt:lpstr>
      <vt:lpstr>План занятия</vt:lpstr>
      <vt:lpstr>Кортежи (tuple) в Python – это те же списки за одним исключением. Кортежи неизменяемые структуры данных. Так же как списки они могут состоять из элементов разных типов, перечисленных через запятую. Кортежи заключаются в круглые, а не квадратные скобки.  Обратите внимание на запятую (,) в объявлении кортежа a. Если ее не указать при создании объекта с одним элементом? Python предположит, что вы по ошибке добавили лишнюю пару скобок (это ни на что не влияет), но тип данных в таком случае — это не кортеж. Поэтому важно не забывать использовать запятую при объявлении кортежа с одним элементом.</vt:lpstr>
      <vt:lpstr>Зачем нужны кортежи, если есть списки?</vt:lpstr>
      <vt:lpstr>Из кортежа можно извлекать элементы и брать срезы:</vt:lpstr>
      <vt:lpstr>Однако изменять его элементы нельзя.</vt:lpstr>
      <vt:lpstr>Также у типа tuple нет методов для добавления и удаления элементов.  Возникает резонный вопрос. Зачем в язык программирования был введен этот тип данных, по - сути представляющий собой неизменяемый список? Дело в том, что иногда надо защитить список от изменений. Преобразовать же кортеж в список, если это потребуется, как и выполнить обратную операцию легко с помощью встроенных в Python функций list() и tuple():</vt:lpstr>
      <vt:lpstr>Кортежи могут содержать списки, также как списки быть вложенными в другие списки.</vt:lpstr>
      <vt:lpstr>Список изменяем, кортеж – нет. Если вам кажется, что нельзя, то вам кажется неправильно. На самом деле можно:</vt:lpstr>
      <vt:lpstr>Объединение кортежей</vt:lpstr>
      <vt:lpstr>Умножение кортежей </vt:lpstr>
      <vt:lpstr>Функции кортежей</vt:lpstr>
      <vt:lpstr>Функции кортежей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КОРТЕЖИ</dc:title>
  <dc:creator>Diana Mir</dc:creator>
  <cp:lastModifiedBy>Denis</cp:lastModifiedBy>
  <cp:revision>1</cp:revision>
  <dcterms:created xsi:type="dcterms:W3CDTF">2021-04-07T14:36:15Z</dcterms:created>
  <dcterms:modified xsi:type="dcterms:W3CDTF">2024-02-14T15:06:38Z</dcterms:modified>
</cp:coreProperties>
</file>