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JQxOFckHtsgI5VYSxZ5rW75l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26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7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7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12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0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4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33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63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63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3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85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26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1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8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04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04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54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83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0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84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7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5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5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3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3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36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ru-RU" sz="4400"/>
              <a:t>ЦИКЛЫ</a:t>
            </a:r>
            <a:endParaRPr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382385" y="981143"/>
            <a:ext cx="1144662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Разберем задачу: Необходимо вывести числа от 1 до 15 в порядке убывания.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1627" y="2836718"/>
            <a:ext cx="4868141" cy="118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405938" y="789710"/>
            <a:ext cx="1138012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мы передаем три параметра 15, 0, -1. </a:t>
            </a: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формирует диапазон от 15 до 0 с шагом -1, не включая 0 = (15,14……1) и далее мы просто выводим на экран нашу переменную </a:t>
            </a: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каждую новую итерацию берет следующее число из нашей последовательности.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5964" y="2359370"/>
            <a:ext cx="4720072" cy="394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/>
          <p:nvPr/>
        </p:nvSpPr>
        <p:spPr>
          <a:xfrm>
            <a:off x="4120584" y="723209"/>
            <a:ext cx="3950832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задание: 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645622" y="2330831"/>
            <a:ext cx="10900756" cy="283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вводит строку и один символ. Программа должна вывести на экран строку без этого символа.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«Я учу программирование» символ «о»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«Я учу прграммирвание».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Примечание: напоминаю, что строки можно складывать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«Я учу » + «программирование» = «Я учу программирование»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645622" y="1424739"/>
            <a:ext cx="1739579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№1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3048000" y="767557"/>
            <a:ext cx="6096000" cy="5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586" y="1695796"/>
            <a:ext cx="4923905" cy="258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467" y="1695795"/>
            <a:ext cx="4923905" cy="258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>
            <a:off x="624840" y="2437382"/>
            <a:ext cx="10942319" cy="112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Вводится начало, конец и шаг последовательности, нужно вывести на экран данную последовательность чисел.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624840" y="897773"/>
            <a:ext cx="2284600" cy="5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10" y="2014193"/>
            <a:ext cx="4839393" cy="193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6124" y="2014193"/>
            <a:ext cx="3679075" cy="307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555567" y="858601"/>
            <a:ext cx="11280370" cy="263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числа в диапазоне от 54 до 9184 кратные 5.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1066800" y="53452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230" y="2325831"/>
            <a:ext cx="546354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/>
        </p:nvSpPr>
        <p:spPr>
          <a:xfrm>
            <a:off x="405938" y="1135719"/>
            <a:ext cx="1138012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нужно перечислить элементы массива, применяют цикл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Записывается он в следующем виде: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переменная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массив ]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389" y="2649315"/>
            <a:ext cx="4092023" cy="238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2065" y="2649315"/>
            <a:ext cx="4092023" cy="24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393469" y="577317"/>
            <a:ext cx="1140506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break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досрочно прерывает цикл, либо условие.</a:t>
            </a:r>
            <a:endParaRPr sz="2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050" y="2153250"/>
            <a:ext cx="3965261" cy="291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2690" y="2153250"/>
            <a:ext cx="3965261" cy="291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35724" y="1215552"/>
            <a:ext cx="10720552" cy="476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 определение строке.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три способа создания строки Вы знаете?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базовые операции над строками.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 определение срезу и индексу.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Строка – это изменяемый тип данных?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первую форму среза.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вторую форму среза.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третью форму среза.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регистром строки.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объединением и разбивкой строк.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поиском и заменой внутри строки.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чём разница find и index?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continue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начинает следующий проход цикла, минуя оставшееся тело цикла.</a:t>
            </a:r>
            <a:endParaRPr sz="2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333" y="2573759"/>
            <a:ext cx="4227930" cy="325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289" y="4011340"/>
            <a:ext cx="4372378" cy="181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066800" y="2032042"/>
            <a:ext cx="881817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 в циклы.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for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1017091" y="1022466"/>
            <a:ext cx="10157700" cy="4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язык программирования, содержит какую-нибудь конструкцию цикла. В большей части языков есть больше одной такой конструкции. В мире Python есть два типа циклов:</a:t>
            </a:r>
            <a:endParaRPr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ru-RU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ru-RU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Циклы используются в тех случаях, когда нам нужно сделать что-нибудь много раз. Нередко вам придется выполнить какую-нибудь операцию (или ряд операций) в части данных снова и снова.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Тут то и вступают в силу циклы. Благодаря им становится возможно максимально упростить данный вопрос.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822587" y="1362718"/>
            <a:ext cx="109092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также называемый циклом с параметром, в языке Питон богат возможностями. В цикле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указывается переменная и множество значений, по которому будет пробегать переменная.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повторения цикла некоторое заданное число раз n используют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вместе с функцией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7364" y="4143894"/>
            <a:ext cx="5137266" cy="12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5133235" y="520511"/>
            <a:ext cx="19255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ru-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435031" y="1100776"/>
            <a:ext cx="11322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- формирует диапазон от 0 до 4, не включая 4 = (0,1,2,3), а переменная </a:t>
            </a: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самостоятельно перебирает этот диапазон и с помощью команды </a:t>
            </a:r>
            <a:r>
              <a:rPr lang="ru-RU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print(i)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данная переменная выводится на экран.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4022" y="2849880"/>
            <a:ext cx="5323954" cy="263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748146" y="1402140"/>
            <a:ext cx="1106424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же в range можно передать два или три параметра: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8) - формирует диапазон от 4 до 8, не включая 8 = (4,5,6,7)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(4, 8,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это шаг, шаг может быть и отрицательным.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8, 1) = (4,5,6,7)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9, 3) = (1,4,7)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(10, 5, -2) = (10, 8, 6)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3272051" y="1016523"/>
            <a:ext cx="5647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Разберем следующую программу: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793" y="2824422"/>
            <a:ext cx="4680411" cy="120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98517" y="665305"/>
            <a:ext cx="1099496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 </a:t>
            </a:r>
            <a:r>
              <a:rPr lang="ru-RU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пробегает по строке «Я учу Python» и на каждой итерации цикла, переменной </a:t>
            </a:r>
            <a:r>
              <a:rPr lang="ru-RU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присваивается следующий символ строки. Поэтому на экран и вывелась наша строка, но посимвольно.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4905" y="2225386"/>
            <a:ext cx="5742189" cy="396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Широкоэкранный</PresentationFormat>
  <Paragraphs>67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Calibri</vt:lpstr>
      <vt:lpstr>Century Gothic</vt:lpstr>
      <vt:lpstr>Times New Roman</vt:lpstr>
      <vt:lpstr>Arial</vt:lpstr>
      <vt:lpstr>Garamond</vt:lpstr>
      <vt:lpstr>Helvetica Neue</vt:lpstr>
      <vt:lpstr>СавонVTI</vt:lpstr>
      <vt:lpstr>СавонVTI</vt:lpstr>
      <vt:lpstr>ЦИКЛЫ</vt:lpstr>
      <vt:lpstr>Проверка пройденного на занятии №3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и результат :</vt:lpstr>
      <vt:lpstr>Презентация PowerPoint</vt:lpstr>
      <vt:lpstr>Решение: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Яна Шавель</dc:creator>
  <cp:lastModifiedBy>Denis</cp:lastModifiedBy>
  <cp:revision>1</cp:revision>
  <dcterms:created xsi:type="dcterms:W3CDTF">2021-03-29T05:27:22Z</dcterms:created>
  <dcterms:modified xsi:type="dcterms:W3CDTF">2024-02-12T14:55:46Z</dcterms:modified>
</cp:coreProperties>
</file>