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6"/>
  </p:notesMasterIdLst>
  <p:handoutMasterIdLst>
    <p:handoutMasterId r:id="rId37"/>
  </p:handoutMasterIdLst>
  <p:sldIdLst>
    <p:sldId id="257" r:id="rId2"/>
    <p:sldId id="265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320" r:id="rId29"/>
    <p:sldId id="313" r:id="rId30"/>
    <p:sldId id="316" r:id="rId31"/>
    <p:sldId id="317" r:id="rId32"/>
    <p:sldId id="318" r:id="rId33"/>
    <p:sldId id="319" r:id="rId34"/>
    <p:sldId id="321" r:id="rId3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26.02.2024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26.02.2024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26.02.2024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26.02.2024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26.02.2024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26.02.2024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26.02.2024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26.02.2024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26.02.2024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26.02.2024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26.02.2024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26.02.2024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26.02.2024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26.02.2024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xmlns="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xmlns="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xmlns="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Множества</a:t>
            </a:r>
            <a:endParaRPr lang="ru" sz="44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ru" dirty="0">
                <a:solidFill>
                  <a:schemeClr val="tx1"/>
                </a:solidFill>
              </a:rPr>
              <a:t>Занятие №</a:t>
            </a:r>
            <a:r>
              <a:rPr lang="en-US" dirty="0">
                <a:solidFill>
                  <a:schemeClr val="tx1"/>
                </a:solidFill>
              </a:rPr>
              <a:t>5.4</a:t>
            </a:r>
            <a:endParaRPr lang="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9509640E-4ECD-47E0-B61B-11C0EAED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4222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элементам множеств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B1849724-1F26-4469-AAA8-9C125E27A9D5}"/>
              </a:ext>
            </a:extLst>
          </p:cNvPr>
          <p:cNvSpPr/>
          <p:nvPr/>
        </p:nvSpPr>
        <p:spPr>
          <a:xfrm>
            <a:off x="356062" y="1514629"/>
            <a:ext cx="114798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предоставляет прямой способ получения значения к отдельным элементам множества. Однако, мы можем использовать цикл для итерации через все элементы множества.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Например: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AA8E1FB6-5C24-4074-A615-98D6E5DA7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26" y="3429000"/>
            <a:ext cx="8852547" cy="135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16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9509640E-4ECD-47E0-B61B-11C0EAED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4222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элементам множеств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7A7416B8-03D6-4E4E-BDE6-BBCB4C6A686D}"/>
              </a:ext>
            </a:extLst>
          </p:cNvPr>
          <p:cNvSpPr/>
          <p:nvPr/>
        </p:nvSpPr>
        <p:spPr>
          <a:xfrm>
            <a:off x="495992" y="1606227"/>
            <a:ext cx="112000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также можем проверить наличие элемента во множестве при помощи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как показано ниже:</a:t>
            </a:r>
            <a:endParaRPr lang="aa-E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9C911A6B-9284-4301-98BD-68A0D1E9A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079" y="2860263"/>
            <a:ext cx="9197841" cy="1137474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D3B80C53-3259-4E6C-A7BB-E33B3C1D80BC}"/>
              </a:ext>
            </a:extLst>
          </p:cNvPr>
          <p:cNvSpPr/>
          <p:nvPr/>
        </p:nvSpPr>
        <p:spPr>
          <a:xfrm>
            <a:off x="495992" y="4420776"/>
            <a:ext cx="106292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 возвращает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это означает, что элемент был найден во множестве. Аналогичным образом, при поиске элемента, который отсутствует во множестве, мы получим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aa-E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121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9509640E-4ECD-47E0-B61B-11C0EAED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234627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элементов во множество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7A7416B8-03D6-4E4E-BDE6-BBCB4C6A686D}"/>
              </a:ext>
            </a:extLst>
          </p:cNvPr>
          <p:cNvSpPr/>
          <p:nvPr/>
        </p:nvSpPr>
        <p:spPr>
          <a:xfrm>
            <a:off x="495992" y="1357195"/>
            <a:ext cx="112000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нам вносить новые элементы во множество при помощи функции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Например:</a:t>
            </a:r>
            <a:endParaRPr lang="aa-E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716842F4-0EEA-4D8E-A5B0-72390953E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808" y="2927459"/>
            <a:ext cx="9124384" cy="150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5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9509640E-4ECD-47E0-B61B-11C0EAED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234627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элемента из множеств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5D8A70D3-5639-4C4A-A9CF-BEF44BCFCB76}"/>
              </a:ext>
            </a:extLst>
          </p:cNvPr>
          <p:cNvSpPr/>
          <p:nvPr/>
        </p:nvSpPr>
        <p:spPr>
          <a:xfrm>
            <a:off x="581891" y="1443841"/>
            <a:ext cx="1131362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нам удалять элемент из множества, но не используя индекс, так как множество элементов не индексированы. Элементы могут быть удалены при помощи обоих методов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discard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Помните, что метод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discard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не будет выдавать ошибку, если элемент не был найден во множестве. Однако, если метод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используется и элемент не был найден, возникнет ошибка.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Давайте продемонстрируем как удалять элемент при помощи метода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discard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aa-E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87EB0B01-EB2B-4717-A915-4646D4932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683" y="3983642"/>
            <a:ext cx="4332037" cy="143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18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9509640E-4ECD-47E0-B61B-11C0EAED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234627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элемента из множеств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60198AA4-046C-4A9A-8D4D-668AB83D6ED0}"/>
              </a:ext>
            </a:extLst>
          </p:cNvPr>
          <p:cNvSpPr/>
          <p:nvPr/>
        </p:nvSpPr>
        <p:spPr>
          <a:xfrm>
            <a:off x="687185" y="1606227"/>
            <a:ext cx="1112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Аналогично, метод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может использоваться следующим образом:</a:t>
            </a:r>
            <a:endParaRPr lang="aa-E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7A975D03-DD90-45FF-A118-05CC05921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645" y="2655697"/>
            <a:ext cx="5518707" cy="213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66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9509640E-4ECD-47E0-B61B-11C0EAED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234627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элемента из множеств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60198AA4-046C-4A9A-8D4D-668AB83D6ED0}"/>
              </a:ext>
            </a:extLst>
          </p:cNvPr>
          <p:cNvSpPr/>
          <p:nvPr/>
        </p:nvSpPr>
        <p:spPr>
          <a:xfrm>
            <a:off x="687185" y="1606227"/>
            <a:ext cx="1112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попробуем удалить элемент, которого нет во множестве. Сначала используем метод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discard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aa-E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647AF259-514B-49F6-89DB-F9211AA23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588" y="3120892"/>
            <a:ext cx="5140823" cy="181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635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9509640E-4ECD-47E0-B61B-11C0EAED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234627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элемента из множеств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60198AA4-046C-4A9A-8D4D-668AB83D6ED0}"/>
              </a:ext>
            </a:extLst>
          </p:cNvPr>
          <p:cNvSpPr/>
          <p:nvPr/>
        </p:nvSpPr>
        <p:spPr>
          <a:xfrm>
            <a:off x="687185" y="1606227"/>
            <a:ext cx="1112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посмотрим, что выйдет из использования метода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по аналогичному сценарию:</a:t>
            </a:r>
            <a:endParaRPr lang="aa-E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8A210E7F-80B6-480F-867A-34CBB78C0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85" y="2930886"/>
            <a:ext cx="4734192" cy="183366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83EC2C18-3333-48EB-90D2-50E1159A9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420" y="2930886"/>
            <a:ext cx="5146395" cy="1833665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D07CD936-F9FA-4A90-8043-F31B2B5318CC}"/>
              </a:ext>
            </a:extLst>
          </p:cNvPr>
          <p:cNvSpPr/>
          <p:nvPr/>
        </p:nvSpPr>
        <p:spPr>
          <a:xfrm>
            <a:off x="687186" y="5258215"/>
            <a:ext cx="111251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Выдача показывает, что метод выдал ошибку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KeyError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так как мы пытались удалить элемент, которого нет во множестве.</a:t>
            </a:r>
            <a:endParaRPr lang="aa-E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160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9509640E-4ECD-47E0-B61B-11C0EAED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234627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элемента из множеств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60198AA4-046C-4A9A-8D4D-668AB83D6ED0}"/>
              </a:ext>
            </a:extLst>
          </p:cNvPr>
          <p:cNvSpPr/>
          <p:nvPr/>
        </p:nvSpPr>
        <p:spPr>
          <a:xfrm>
            <a:off x="533399" y="1606227"/>
            <a:ext cx="1112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методом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мы можем удалить и вернуть элемент. Так как элементы находятся в произвольном порядке, мы не можем утверждать или предсказать, какой элемент будет удален.</a:t>
            </a:r>
            <a:endParaRPr lang="aa-E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4DC6CD5C-BBAD-4F07-8028-AFA760AB3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756" y="3429000"/>
            <a:ext cx="5672488" cy="216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80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9509640E-4ECD-47E0-B61B-11C0EAED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234627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элемента из множеств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60198AA4-046C-4A9A-8D4D-668AB83D6ED0}"/>
              </a:ext>
            </a:extLst>
          </p:cNvPr>
          <p:cNvSpPr/>
          <p:nvPr/>
        </p:nvSpPr>
        <p:spPr>
          <a:xfrm>
            <a:off x="533399" y="1606227"/>
            <a:ext cx="1112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 названием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поможет удалить все элементы во множестве. Например:</a:t>
            </a:r>
            <a:endParaRPr lang="aa-E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AF0FB58E-7B35-4547-BD3C-DF3844138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008" y="3156658"/>
            <a:ext cx="4967983" cy="1902238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30913137-DA67-4A49-A773-476AA0048336}"/>
              </a:ext>
            </a:extLst>
          </p:cNvPr>
          <p:cNvSpPr/>
          <p:nvPr/>
        </p:nvSpPr>
        <p:spPr>
          <a:xfrm>
            <a:off x="564008" y="5424387"/>
            <a:ext cx="109989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Результатом является пустой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без каких-либо элементов внутри.</a:t>
            </a:r>
            <a:endParaRPr lang="aa-ET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800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9509640E-4ECD-47E0-B61B-11C0EAED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234627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Объединение множеств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60198AA4-046C-4A9A-8D4D-668AB83D6ED0}"/>
              </a:ext>
            </a:extLst>
          </p:cNvPr>
          <p:cNvSpPr/>
          <p:nvPr/>
        </p:nvSpPr>
        <p:spPr>
          <a:xfrm>
            <a:off x="533399" y="1306968"/>
            <a:ext cx="11125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Предположим, у нас есть два множества, А и В. Объединение этих двух множеств — это множество со всеми элементами обеих множеств. Такая операция выполняется при помощи функции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 названием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пример:</a:t>
            </a:r>
            <a:endParaRPr lang="aa-E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339E2CAA-FABB-4F9D-9138-192F8503B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870" y="3612041"/>
            <a:ext cx="7938257" cy="221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93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9509640E-4ECD-47E0-B61B-11C0EAED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4222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Множества</a:t>
            </a:r>
            <a:endParaRPr lang="aa-E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6134577-6C05-412E-9E8B-09E15191F7DF}"/>
              </a:ext>
            </a:extLst>
          </p:cNvPr>
          <p:cNvSpPr txBox="1"/>
          <p:nvPr/>
        </p:nvSpPr>
        <p:spPr>
          <a:xfrm>
            <a:off x="735723" y="1705822"/>
            <a:ext cx="11134851" cy="334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Множества в 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это структура данных, которые содержат неупорядоченные элементы. Элементы также не является индексированным. Как и список, множество позволяет внесение и удаление элементов. Однако, есть ряд особенных характеристик, которые определяют и отделяют множество от других структур данных: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Множество не содержит дубликаты элементов;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Элементы множества являются неизменными (их нельзя менять), однако само по себе множество является изменяемым, и его можно менять;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 как элементы не индексируются, множества не поддерживают никаких операций среза и индексирования.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388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9509640E-4ECD-47E0-B61B-11C0EAED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234627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Объединение множеств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60198AA4-046C-4A9A-8D4D-668AB83D6ED0}"/>
              </a:ext>
            </a:extLst>
          </p:cNvPr>
          <p:cNvSpPr/>
          <p:nvPr/>
        </p:nvSpPr>
        <p:spPr>
          <a:xfrm>
            <a:off x="533399" y="1306968"/>
            <a:ext cx="1112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выполнении операции объединения, дубликаты игнорируются, так что только один из двух элементов дубликатов будет отображаться. Например:</a:t>
            </a:r>
            <a:endParaRPr lang="aa-E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3838C716-E33D-4DD0-A86D-C35BFFCD6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429" y="2377440"/>
            <a:ext cx="3925142" cy="354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45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9509640E-4ECD-47E0-B61B-11C0EAED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234627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Объединение множеств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60198AA4-046C-4A9A-8D4D-668AB83D6ED0}"/>
              </a:ext>
            </a:extLst>
          </p:cNvPr>
          <p:cNvSpPr/>
          <p:nvPr/>
        </p:nvSpPr>
        <p:spPr>
          <a:xfrm>
            <a:off x="533399" y="1373470"/>
            <a:ext cx="1112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| может также использоваться при поиске объединения двух или более множеств.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Например:</a:t>
            </a:r>
            <a:endParaRPr lang="aa-E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105EC2FC-CD19-485E-A285-F10C7E252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063" y="3197389"/>
            <a:ext cx="6967873" cy="176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31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9509640E-4ECD-47E0-B61B-11C0EAED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234627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Объединение множеств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60198AA4-046C-4A9A-8D4D-668AB83D6ED0}"/>
              </a:ext>
            </a:extLst>
          </p:cNvPr>
          <p:cNvSpPr/>
          <p:nvPr/>
        </p:nvSpPr>
        <p:spPr>
          <a:xfrm>
            <a:off x="533399" y="1373470"/>
            <a:ext cx="1112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вы хотите создать объединение из более двух множеств, разделите названия множеств при помощи оператора | . Взглянем на пример:</a:t>
            </a:r>
            <a:endParaRPr lang="aa-E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115B6240-17B0-4084-81D8-23B6DF9F8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893" y="2718539"/>
            <a:ext cx="3858214" cy="291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11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9509640E-4ECD-47E0-B61B-11C0EAED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234627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Пересечение множеств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60198AA4-046C-4A9A-8D4D-668AB83D6ED0}"/>
              </a:ext>
            </a:extLst>
          </p:cNvPr>
          <p:cNvSpPr/>
          <p:nvPr/>
        </p:nvSpPr>
        <p:spPr>
          <a:xfrm>
            <a:off x="533399" y="1373470"/>
            <a:ext cx="11125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Предположим, у вас есть два множества: А и В. Их пересечение представляет собой множество элементов, которые являются общими для А и для В.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 пересечения во множествах может быть достигнута как при помощи оператора &amp;, так и метода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пример: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FB45DF2F-D39B-4ABD-80B7-2D862637C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459" y="3727868"/>
            <a:ext cx="4111079" cy="198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75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9509640E-4ECD-47E0-B61B-11C0EAED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234627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Разница между множествами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60198AA4-046C-4A9A-8D4D-668AB83D6ED0}"/>
              </a:ext>
            </a:extLst>
          </p:cNvPr>
          <p:cNvSpPr/>
          <p:nvPr/>
        </p:nvSpPr>
        <p:spPr>
          <a:xfrm>
            <a:off x="533399" y="1373470"/>
            <a:ext cx="1112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Предположим, у вас есть два множества: А и В. Разница между А и В (А — В) — это множество со всеми элементами, которые содержатся в А, но не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Соответственно, (В — А) — это множество со всеми элементами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но не в А.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DA0642C7-9FE0-4E3C-BE3A-96EE01041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802" y="3087088"/>
            <a:ext cx="4854396" cy="22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82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9509640E-4ECD-47E0-B61B-11C0EAED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234627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множеств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60198AA4-046C-4A9A-8D4D-668AB83D6ED0}"/>
              </a:ext>
            </a:extLst>
          </p:cNvPr>
          <p:cNvSpPr/>
          <p:nvPr/>
        </p:nvSpPr>
        <p:spPr>
          <a:xfrm>
            <a:off x="533399" y="1257092"/>
            <a:ext cx="11125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содержит огромное количество встроенных методов, включая следующие: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метод возвращает копию множества.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7FA3F4A2-D6AF-4E58-9471-38A2CE3B2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508" y="3661917"/>
            <a:ext cx="6630982" cy="167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19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9509640E-4ECD-47E0-B61B-11C0EAED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234627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множеств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F755E7C0-F921-48A5-82EE-798AD4988F6B}"/>
              </a:ext>
            </a:extLst>
          </p:cNvPr>
          <p:cNvSpPr/>
          <p:nvPr/>
        </p:nvSpPr>
        <p:spPr>
          <a:xfrm>
            <a:off x="548641" y="1268859"/>
            <a:ext cx="112637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isdisjoint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метод проверяет, является ли множество пересечением или нет. Если множества не содержат общих элементов, метод возвращает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противном случае —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Например:</a:t>
            </a:r>
            <a:endParaRPr lang="aa-E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9D3D8CA5-7C45-4309-927F-9C1BCFE09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282" y="3429000"/>
            <a:ext cx="6086462" cy="207493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4A7C9DB5-3EE1-4C3E-9C47-59FA420A3CE8}"/>
              </a:ext>
            </a:extLst>
          </p:cNvPr>
          <p:cNvSpPr/>
          <p:nvPr/>
        </p:nvSpPr>
        <p:spPr>
          <a:xfrm>
            <a:off x="548641" y="5865660"/>
            <a:ext cx="11263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Оба множества не имеют общих элементов, что делает выдачу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aa-ET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957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9509640E-4ECD-47E0-B61B-11C0EAED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234627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множеств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F755E7C0-F921-48A5-82EE-798AD4988F6B}"/>
              </a:ext>
            </a:extLst>
          </p:cNvPr>
          <p:cNvSpPr/>
          <p:nvPr/>
        </p:nvSpPr>
        <p:spPr>
          <a:xfrm>
            <a:off x="548641" y="1268859"/>
            <a:ext cx="112637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метод возвращает длину множества, которая является общим количеством элементов во множестве.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  <a:endParaRPr lang="aa-E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827F4F4D-F5A9-49B9-9491-221C6F3BF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110" y="3429000"/>
            <a:ext cx="7051780" cy="1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69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9509640E-4ECD-47E0-B61B-11C0EAED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234627"/>
            <a:ext cx="10058400" cy="1371600"/>
          </a:xfrm>
        </p:spPr>
        <p:txBody>
          <a:bodyPr/>
          <a:lstStyle/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frozenset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F755E7C0-F921-48A5-82EE-798AD4988F6B}"/>
              </a:ext>
            </a:extLst>
          </p:cNvPr>
          <p:cNvSpPr/>
          <p:nvPr/>
        </p:nvSpPr>
        <p:spPr>
          <a:xfrm>
            <a:off x="548641" y="1268859"/>
            <a:ext cx="112637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Единственное отличие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frozenset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заключается в том, что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изменяемый тип данных, 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frozenset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нет. </a:t>
            </a:r>
            <a:endParaRPr lang="aa-E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453B4EA0-0D85-47E2-B6FE-3A539881D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68" y="3330724"/>
            <a:ext cx="5095228" cy="127672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213DC85F-1276-4037-A609-3275B196F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405" y="3330724"/>
            <a:ext cx="5095228" cy="127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87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6A80D03-1C8D-4BD1-B06A-0CE88240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99024"/>
            <a:ext cx="10058400" cy="1371600"/>
          </a:xfrm>
        </p:spPr>
        <p:txBody>
          <a:bodyPr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A85EBC8-B804-40F1-9B37-42A0B956A562}"/>
              </a:ext>
            </a:extLst>
          </p:cNvPr>
          <p:cNvSpPr txBox="1"/>
          <p:nvPr/>
        </p:nvSpPr>
        <p:spPr>
          <a:xfrm>
            <a:off x="1022131" y="1992436"/>
            <a:ext cx="10147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Проверить, есть ли в последовательности дубликаты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03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9509640E-4ECD-47E0-B61B-11C0EAED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4222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множеств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BB6076DE-1979-4E17-9F18-81838F6C37F2}"/>
              </a:ext>
            </a:extLst>
          </p:cNvPr>
          <p:cNvSpPr/>
          <p:nvPr/>
        </p:nvSpPr>
        <p:spPr>
          <a:xfrm>
            <a:off x="685846" y="1377008"/>
            <a:ext cx="1113485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Существует два пути, следуя которым, мы можем создавать множества в </a:t>
            </a:r>
            <a:r>
              <a:rPr lang="ru-RU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можем создать множество путем передачи всех элементов множества внутри фигурных скобок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разделить элементы при помощи запятых (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Множество может содержать любое количество элементов и элементы могут быть разных типов, к примеру, целые числа, строки, кортежи, и т. д. Однако, множество не поддерживает изменяемые элементы, такие как списки, словари, и так далее.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пример создания множества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aa-E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2266B8A8-826F-4F55-AF70-B4096EE65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829" y="4757628"/>
            <a:ext cx="4494341" cy="111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73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76157E1-6C69-4B23-B040-F6C1C9EC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124" y="362881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F92ACA47-AC73-42D2-AD09-9D7C56809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456" y="1809046"/>
            <a:ext cx="8199087" cy="334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80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6A80D03-1C8D-4BD1-B06A-0CE88240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99024"/>
            <a:ext cx="10058400" cy="1371600"/>
          </a:xfrm>
        </p:spPr>
        <p:txBody>
          <a:bodyPr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A85EBC8-B804-40F1-9B37-42A0B956A562}"/>
              </a:ext>
            </a:extLst>
          </p:cNvPr>
          <p:cNvSpPr txBox="1"/>
          <p:nvPr/>
        </p:nvSpPr>
        <p:spPr>
          <a:xfrm>
            <a:off x="1066800" y="1734742"/>
            <a:ext cx="101477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Создать произвольный словарь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Добавить новый элемент с ключом типа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значением типа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Добавить новый элемент с ключом типа кортеж(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значением типа список(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Получить элемент по ключу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Удалить элемент по ключу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Получить список ключей словаря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895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76157E1-6C69-4B23-B040-F6C1C9EC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812" y="229877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F939B524-DB32-42E5-B2C0-1E8483B9D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769" y="1388925"/>
            <a:ext cx="6896462" cy="49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55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6A80D03-1C8D-4BD1-B06A-0CE88240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99024"/>
            <a:ext cx="10058400" cy="1371600"/>
          </a:xfrm>
        </p:spPr>
        <p:txBody>
          <a:bodyPr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A85EBC8-B804-40F1-9B37-42A0B956A562}"/>
              </a:ext>
            </a:extLst>
          </p:cNvPr>
          <p:cNvSpPr txBox="1"/>
          <p:nvPr/>
        </p:nvSpPr>
        <p:spPr>
          <a:xfrm>
            <a:off x="1022131" y="2284824"/>
            <a:ext cx="101477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множество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неизменяемое множество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операцию объединения созданных множеств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операцию пересечения созданных множеств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0414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76157E1-6C69-4B23-B040-F6C1C9EC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812" y="229877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8F124211-37D1-423B-A346-25E909FFF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657" y="1646884"/>
            <a:ext cx="8102686" cy="356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9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9509640E-4ECD-47E0-B61B-11C0EAED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4222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множеств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BB6076DE-1979-4E17-9F18-81838F6C37F2}"/>
              </a:ext>
            </a:extLst>
          </p:cNvPr>
          <p:cNvSpPr/>
          <p:nvPr/>
        </p:nvSpPr>
        <p:spPr>
          <a:xfrm>
            <a:off x="677533" y="1601452"/>
            <a:ext cx="111348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Только что мы создали множество чисел. Мы также можем создать множество из строк. 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Например:</a:t>
            </a:r>
            <a:endParaRPr lang="aa-E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F9B736D7-4AEA-4A62-AD42-BF12DC9CC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630" y="3116552"/>
            <a:ext cx="7494739" cy="1200329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F3E8B985-406D-407C-B779-F34FE012D344}"/>
              </a:ext>
            </a:extLst>
          </p:cNvPr>
          <p:cNvSpPr/>
          <p:nvPr/>
        </p:nvSpPr>
        <p:spPr>
          <a:xfrm>
            <a:off x="677532" y="4624802"/>
            <a:ext cx="111348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 вы обратили внимание на то, что элементы в выдаче выше находятся в другом порядке, отличном от того, как мы добавляли их в множество. Это связано с тем, что элементы множества </a:t>
            </a:r>
            <a:r>
              <a:rPr lang="ru-RU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находятся в произвольном порядке</a:t>
            </a:r>
            <a:r>
              <a:rPr lang="ru-RU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Если вы запустите тот же код еще раз, возможно вы получите выдачу с элементами, которые каждый раз будут находиться в другом порядке.</a:t>
            </a:r>
            <a:endParaRPr lang="aa-E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65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9509640E-4ECD-47E0-B61B-11C0EAED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4222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множеств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BB6076DE-1979-4E17-9F18-81838F6C37F2}"/>
              </a:ext>
            </a:extLst>
          </p:cNvPr>
          <p:cNvSpPr/>
          <p:nvPr/>
        </p:nvSpPr>
        <p:spPr>
          <a:xfrm>
            <a:off x="677533" y="1601452"/>
            <a:ext cx="11134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Мы также можем создать множество с элементами разных типов. 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Например:</a:t>
            </a:r>
            <a:endParaRPr lang="aa-E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1F6C5836-1496-4194-9F5E-7D4C3F600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030" y="3399547"/>
            <a:ext cx="5709939" cy="110831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38AC9146-131B-41B5-BF9C-E751463F4C3D}"/>
              </a:ext>
            </a:extLst>
          </p:cNvPr>
          <p:cNvSpPr/>
          <p:nvPr/>
        </p:nvSpPr>
        <p:spPr>
          <a:xfrm>
            <a:off x="677533" y="5474963"/>
            <a:ext cx="11134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элементы в упомянутом выше множестве принадлежат разным типам.</a:t>
            </a:r>
            <a:endParaRPr lang="aa-ET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056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9509640E-4ECD-47E0-B61B-11C0EAED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4222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множеств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BB6076DE-1979-4E17-9F18-81838F6C37F2}"/>
              </a:ext>
            </a:extLst>
          </p:cNvPr>
          <p:cNvSpPr/>
          <p:nvPr/>
        </p:nvSpPr>
        <p:spPr>
          <a:xfrm>
            <a:off x="677533" y="1601452"/>
            <a:ext cx="111348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Мы также можем создать множество из списков. Это можно сделать, вызвав встроенную функцию </a:t>
            </a:r>
            <a:r>
              <a:rPr lang="ru-RU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под названием </a:t>
            </a:r>
            <a:r>
              <a:rPr lang="ru-RU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(). 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Например:</a:t>
            </a:r>
            <a:endParaRPr lang="aa-E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62E15EEA-FACB-4EF9-8DC4-4D2CE7C0D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755" y="3429000"/>
            <a:ext cx="5822490" cy="120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43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9509640E-4ECD-47E0-B61B-11C0EAED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4222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множеств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BB6076DE-1979-4E17-9F18-81838F6C37F2}"/>
              </a:ext>
            </a:extLst>
          </p:cNvPr>
          <p:cNvSpPr/>
          <p:nvPr/>
        </p:nvSpPr>
        <p:spPr>
          <a:xfrm>
            <a:off x="677533" y="1601452"/>
            <a:ext cx="11134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 упоминалось ранее, множества не содержат дубликаты элементов. Предположим, наш список содержит дубликаты элементов, как показано ниже:</a:t>
            </a:r>
            <a:endParaRPr lang="aa-E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3209E670-C925-4000-A6EA-601AA6A83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909" y="2655529"/>
            <a:ext cx="4788182" cy="1089619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47D1C983-4345-488B-B86A-5556A6900B7C}"/>
              </a:ext>
            </a:extLst>
          </p:cNvPr>
          <p:cNvSpPr/>
          <p:nvPr/>
        </p:nvSpPr>
        <p:spPr>
          <a:xfrm>
            <a:off x="677532" y="3971409"/>
            <a:ext cx="111348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удалило дубликаты и выдало только по одному экземпляру элементов. Это также происходит при 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создании множества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с нуля. Например:</a:t>
            </a:r>
            <a:endParaRPr lang="aa-E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1B4E9B08-CB7E-4B29-8DD1-B2AF6E144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909" y="4887626"/>
            <a:ext cx="4788182" cy="115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0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9509640E-4ECD-47E0-B61B-11C0EAED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4222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множеств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BB6076DE-1979-4E17-9F18-81838F6C37F2}"/>
              </a:ext>
            </a:extLst>
          </p:cNvPr>
          <p:cNvSpPr/>
          <p:nvPr/>
        </p:nvSpPr>
        <p:spPr>
          <a:xfrm>
            <a:off x="528574" y="1460136"/>
            <a:ext cx="111348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пустого множества подразумевает определенную хитрость. Если вы используете пустые фигурные скобки {} в </a:t>
            </a:r>
            <a:r>
              <a:rPr lang="ru-RU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вы скорее создадите пустой словарь, а не множество. 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Например:</a:t>
            </a:r>
            <a:endParaRPr lang="aa-E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C8D2B1F1-C5C6-48F0-B5E1-EFF07544A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428999"/>
            <a:ext cx="3895021" cy="161266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ACD00EC8-4157-4BBB-ABC5-D3167E6D0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179" y="3429000"/>
            <a:ext cx="3895021" cy="1612668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1A19BE25-C7DB-4D8C-B5DE-D7E87CBE22DE}"/>
              </a:ext>
            </a:extLst>
          </p:cNvPr>
          <p:cNvSpPr/>
          <p:nvPr/>
        </p:nvSpPr>
        <p:spPr>
          <a:xfrm>
            <a:off x="581221" y="5624591"/>
            <a:ext cx="112055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показано в выдаче, тип переменной х является словарем.</a:t>
            </a:r>
            <a:endParaRPr lang="aa-ET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485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9509640E-4ECD-47E0-B61B-11C0EAED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4222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множеств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B1849724-1F26-4469-AAA8-9C125E27A9D5}"/>
              </a:ext>
            </a:extLst>
          </p:cNvPr>
          <p:cNvSpPr/>
          <p:nvPr/>
        </p:nvSpPr>
        <p:spPr>
          <a:xfrm>
            <a:off x="440574" y="1705822"/>
            <a:ext cx="114798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создать пустое множество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мы должны использовать функцию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без передачи какого-либо значения в параметрах, как показано ниже: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F02D1ECA-06B9-4108-8675-B56FD11D6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077422"/>
            <a:ext cx="3819067" cy="160802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75183B09-71FD-4E2E-AEF0-C366EE52C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132" y="3077421"/>
            <a:ext cx="3819067" cy="1608029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ADD68A22-2066-471D-862B-D6399760A9C3}"/>
              </a:ext>
            </a:extLst>
          </p:cNvPr>
          <p:cNvSpPr/>
          <p:nvPr/>
        </p:nvSpPr>
        <p:spPr>
          <a:xfrm>
            <a:off x="440574" y="5364080"/>
            <a:ext cx="5130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Выдача показывает, что мы создали множество.</a:t>
            </a:r>
            <a:endParaRPr lang="aa-ET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716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{ABD56F12-40B3-4EE5-A871-FC72C348337D}tf78438558_win32</Template>
  <TotalTime>4869</TotalTime>
  <Words>1128</Words>
  <Application>Microsoft Office PowerPoint</Application>
  <PresentationFormat>Широкоэкранный</PresentationFormat>
  <Paragraphs>111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0" baseType="lpstr">
      <vt:lpstr>Arial</vt:lpstr>
      <vt:lpstr>Calibri</vt:lpstr>
      <vt:lpstr>Century Gothic</vt:lpstr>
      <vt:lpstr>Garamond</vt:lpstr>
      <vt:lpstr>Times New Roman</vt:lpstr>
      <vt:lpstr>СавонVTI</vt:lpstr>
      <vt:lpstr>Множества</vt:lpstr>
      <vt:lpstr>Множества</vt:lpstr>
      <vt:lpstr>Создание множеств</vt:lpstr>
      <vt:lpstr>Создание множеств</vt:lpstr>
      <vt:lpstr>Создание множеств</vt:lpstr>
      <vt:lpstr>Создание множеств</vt:lpstr>
      <vt:lpstr>Создание множеств</vt:lpstr>
      <vt:lpstr>Создание множеств</vt:lpstr>
      <vt:lpstr>Создание множеств</vt:lpstr>
      <vt:lpstr>Доступ к элементам множеств</vt:lpstr>
      <vt:lpstr>Доступ к элементам множеств</vt:lpstr>
      <vt:lpstr>Добавление элементов во множество</vt:lpstr>
      <vt:lpstr>Удаление элемента из множеств</vt:lpstr>
      <vt:lpstr>Удаление элемента из множеств</vt:lpstr>
      <vt:lpstr>Удаление элемента из множеств</vt:lpstr>
      <vt:lpstr>Удаление элемента из множеств</vt:lpstr>
      <vt:lpstr>Удаление элемента из множеств</vt:lpstr>
      <vt:lpstr>Удаление элемента из множеств</vt:lpstr>
      <vt:lpstr>Объединение множеств</vt:lpstr>
      <vt:lpstr>Объединение множеств</vt:lpstr>
      <vt:lpstr>Объединение множеств</vt:lpstr>
      <vt:lpstr>Объединение множеств</vt:lpstr>
      <vt:lpstr>Пересечение множеств</vt:lpstr>
      <vt:lpstr>Разница между множествами</vt:lpstr>
      <vt:lpstr>Методы множеств</vt:lpstr>
      <vt:lpstr>Методы множеств</vt:lpstr>
      <vt:lpstr>Методы множеств</vt:lpstr>
      <vt:lpstr>frozenset</vt:lpstr>
      <vt:lpstr>Задание №1    </vt:lpstr>
      <vt:lpstr>Решение</vt:lpstr>
      <vt:lpstr>Задание №2    </vt:lpstr>
      <vt:lpstr>Решение</vt:lpstr>
      <vt:lpstr>Задание №3    </vt:lpstr>
      <vt:lpstr>Решение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Коллекции</dc:title>
  <dc:creator>Diana</dc:creator>
  <cp:lastModifiedBy>Denis</cp:lastModifiedBy>
  <cp:revision>93</cp:revision>
  <dcterms:created xsi:type="dcterms:W3CDTF">2021-04-07T14:36:15Z</dcterms:created>
  <dcterms:modified xsi:type="dcterms:W3CDTF">2024-02-26T10:20:38Z</dcterms:modified>
</cp:coreProperties>
</file>