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embeddedFontLst>
    <p:embeddedFont>
      <p:font typeface="Garamond" panose="02020404030301010803" pitchFamily="18" charset="0"/>
      <p:regular r:id="rId36"/>
      <p:bold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6N9eRocDGat8LtktthOpw3OP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944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35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96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52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20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4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81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12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82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70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765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27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415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814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82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5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3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64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996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30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26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575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88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28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554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540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8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48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21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58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01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19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22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4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4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4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4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41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1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5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4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4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4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40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4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4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9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9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9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4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9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СЛОВАРИ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№5.3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2467795" y="742202"/>
            <a:ext cx="72564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del. Удаление элемента по ключу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435032" y="1804260"/>
            <a:ext cx="11321935" cy="324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предназначена для удаления элемента из словаря на основе заданного ключа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Общая форма использования операции, следующая: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D[key]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заданный словарь;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ключ в словаре, элемент которого нужно удалить.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указать несуществующий ключ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будет сгенерировано исключение KeyError.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325" y="573579"/>
            <a:ext cx="6229350" cy="413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1325" y="4837661"/>
            <a:ext cx="6229350" cy="112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/>
          <p:nvPr/>
        </p:nvSpPr>
        <p:spPr>
          <a:xfrm>
            <a:off x="3442132" y="590201"/>
            <a:ext cx="5307735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вложенных словарей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652" y="1129732"/>
            <a:ext cx="5208694" cy="40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570" y="5205682"/>
            <a:ext cx="10814859" cy="10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320735" y="581890"/>
            <a:ext cx="7550529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in. Определение наличия ключа в словаре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15389" y="1503664"/>
            <a:ext cx="11263746" cy="4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определить, существует ли заданный ключ в словаре, в Python используется операция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Общая форма использования операции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следующая: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 = key in 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исходный словарь;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ключ, наличие которого в словаре D нужно определить;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результат логического типа. Если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ключ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присутствует в словаре. Если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f_is=False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ключа нету в словаре.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/>
          <p:nvPr/>
        </p:nvSpPr>
        <p:spPr>
          <a:xfrm>
            <a:off x="390698" y="684537"/>
            <a:ext cx="11446626" cy="8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примере используется операция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того, чтобы определить есть ли в словаре ключ Salary, который нужно удалить. Операция используется в условном операторе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309" y="1750521"/>
            <a:ext cx="5000106" cy="442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3587" y="3429000"/>
            <a:ext cx="5000104" cy="101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>
            <a:off x="450274" y="684538"/>
            <a:ext cx="11446626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not in. Определение отсутствия ключа в словаре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450274" y="1304188"/>
            <a:ext cx="11387050" cy="4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возвращает результат всегда противоположный операции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Общая форма операции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следующая: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 = key not in 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исходный словарь;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ключ, наличие которого в словаре D нужно определить;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результат логического типа. Если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 = True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ключа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нету в словаре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f_is = False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ключ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присутствует в словаре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390699" y="773084"/>
            <a:ext cx="11421686" cy="73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Пример. В примере демонстрируется использование операции not in для определения того, присутствует ли в словаре ключ, который был введен из клавиатуры.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405" y="1640806"/>
            <a:ext cx="4645256" cy="462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5687" y="3429000"/>
            <a:ext cx="3532908" cy="283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/>
          <p:nvPr/>
        </p:nvSpPr>
        <p:spPr>
          <a:xfrm>
            <a:off x="3802616" y="540325"/>
            <a:ext cx="4586768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zip().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583740" y="1297447"/>
            <a:ext cx="11024519" cy="8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zip()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позволяет создать словарь путем объединения списков ключей и значений.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740" y="2959945"/>
            <a:ext cx="5512260" cy="173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1889" y="2959945"/>
            <a:ext cx="4806369" cy="17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/>
          <p:nvPr/>
        </p:nvSpPr>
        <p:spPr>
          <a:xfrm>
            <a:off x="3028365" y="515386"/>
            <a:ext cx="6135269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Обход словаря с помощью цикла for.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04305" y="1148602"/>
            <a:ext cx="11208327" cy="8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примере демонстрируется обход словаря с помощью цикла for и вывод всех пар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(ключ:значение).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05" y="2114474"/>
            <a:ext cx="5273040" cy="422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657" y="2114474"/>
            <a:ext cx="3610492" cy="422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/>
          <p:nvPr/>
        </p:nvSpPr>
        <p:spPr>
          <a:xfrm>
            <a:off x="4282426" y="457197"/>
            <a:ext cx="3627147" cy="53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Сортировка словаря.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512616" y="987791"/>
            <a:ext cx="11316393" cy="96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известно, ключи в словаре сохраняются в произвольном порядке. Если возникает необходимость отсортировать словарь по ключам, то для этого можно использовать метод </a:t>
            </a: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sort()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используется для списков. Для этого предварительно нужно конвертировать представление ключей в список.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7951" y="1954594"/>
            <a:ext cx="3625721" cy="434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066800" y="1568462"/>
            <a:ext cx="8818179" cy="39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 в Python.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словарей.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со словарями.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вложенных словарей.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Встроенная функция zip().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Сортировка словаря.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687186" y="2651383"/>
            <a:ext cx="11291454" cy="15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словарь person, в котором будут присутствовать ключи name, age, city.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Выведите значение возраста из словаря person.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527" y="1364360"/>
            <a:ext cx="7251012" cy="193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9527" y="3562663"/>
            <a:ext cx="7251013" cy="193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87186" y="2369575"/>
            <a:ext cx="11291454" cy="211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Значениями словаря могут быть и списки.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словарь с ключами BMW, Tesla и списками из 3х моделей в качестве значений.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Выведите первое и последнее значения каждого из ключей.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112" y="830590"/>
            <a:ext cx="7915881" cy="31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4112" y="4176253"/>
            <a:ext cx="5740717" cy="175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687186" y="2211633"/>
            <a:ext cx="11291454" cy="324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Исправьте ошибки в коде, чтобы получить требуемый вывод. (Вывод True)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{"a": 100. "b": 200. "c":300}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{a: 300. b: 200, d:400}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print(d1["b"] == d2["b"])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954" y="1256258"/>
            <a:ext cx="7368194" cy="210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954" y="4052457"/>
            <a:ext cx="4836795" cy="154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87186" y="2261510"/>
            <a:ext cx="11291454" cy="99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словарь с числовыми значениями. Необходимо их все перемножить и вывести на экран.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773" y="897774"/>
            <a:ext cx="9386453" cy="22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773" y="3707478"/>
            <a:ext cx="6211685" cy="15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87186" y="2178383"/>
            <a:ext cx="11166763" cy="145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Даны два списка одинаковой длины. Необходимо создать из них словарь таким образом, чтобы элементы первого списка были ключами, а элементы второго — соответственно значениями нашего словаря.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125" y="964277"/>
            <a:ext cx="6769969" cy="21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7125" y="3770125"/>
            <a:ext cx="6769969" cy="14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489065" y="889462"/>
            <a:ext cx="1146325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встроенный тип данных, который является ассоциативным массивом или хешем и базируется на отображении пар типа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(ключ:значение)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работать со словарём, его нужно создать. Создать его можно несколькими способами.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Во-первых, с помощью литерала: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887" y="3428999"/>
            <a:ext cx="4790902" cy="151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8673" y="3428999"/>
            <a:ext cx="4663440" cy="151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687185" y="2514783"/>
            <a:ext cx="11100261" cy="145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Создайте словарь из строки 'pythonist' следующим образом: в качестве ключей возьмите буквы строки, а значениями пусть будут числа, соответствующие количеству вхождений данной буквы в строку.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661" y="1454725"/>
            <a:ext cx="5836574" cy="1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661" y="3800650"/>
            <a:ext cx="5836574" cy="16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/>
          <p:nvPr/>
        </p:nvSpPr>
        <p:spPr>
          <a:xfrm>
            <a:off x="4495882" y="675701"/>
            <a:ext cx="3200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619274" y="1439990"/>
            <a:ext cx="1118479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вас есть словарь, где ключ – название продукта. Значение – список, который содержит цену и кол-во товара.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Выведите через ‘’–’’ название – цену – количество.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клавиатуры вводите название товара и его кол-во. n – выход из программы. Посчитать цену выбранных товаров и сколько товаров осталось в изначальном списке.  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707414" y="750515"/>
            <a:ext cx="50742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Во-вторых, с помощью функции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736" y="2637732"/>
            <a:ext cx="4845888" cy="158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189" y="2637732"/>
            <a:ext cx="4454236" cy="15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707414" y="717262"/>
            <a:ext cx="55181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В-третьих, с помощью метода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fromkeys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414" y="2549582"/>
            <a:ext cx="5120293" cy="175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4294" y="2549582"/>
            <a:ext cx="5120291" cy="175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>
            <a:off x="707414" y="717262"/>
            <a:ext cx="686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В-четвертых, с помощью генераторов словарей: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782" y="2669944"/>
            <a:ext cx="4932218" cy="151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7877" y="2669944"/>
            <a:ext cx="4343952" cy="151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731520" y="773084"/>
            <a:ext cx="11299767" cy="265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словаре, если известен ключ, то доступ к значению по эту ключу можно получить с помощью операции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этот же способ можно изменить значение, если известен ключ, который соответствует этому значению.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попробуем добавить записей в словарь и извлечь значения ключей: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" y="3798916"/>
            <a:ext cx="3059084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825" y="3798916"/>
            <a:ext cx="3059084" cy="192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4576129" y="700639"/>
            <a:ext cx="30397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словарей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551410" y="1504082"/>
            <a:ext cx="11089180" cy="384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dict.clear()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очищает словарь.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dict.copy()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возвращает копию словаря.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dict.items()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возвращает пары (ключ, значение).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dict.keys()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возвращает ключи в словаре.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dict.pop(key[, default])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удаляет ключ и возвращает значение. Если ключа нет, возвращает default (по умолчанию бросает исключение).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dict.values()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возвращает значения в словаре.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стандартный метод 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len(dict)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определяет количество элементов в списке.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998" y="985751"/>
            <a:ext cx="7372003" cy="24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9998" y="4199658"/>
            <a:ext cx="3686002" cy="12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Широкоэкранный</PresentationFormat>
  <Paragraphs>81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Garamond</vt:lpstr>
      <vt:lpstr>Calibri</vt:lpstr>
      <vt:lpstr>Century Gothic</vt:lpstr>
      <vt:lpstr>Times New Roman</vt:lpstr>
      <vt:lpstr>СавонVTI</vt:lpstr>
      <vt:lpstr>СавонVTI</vt:lpstr>
      <vt:lpstr>СЛОВАРИ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СЛОВАРИ</dc:title>
  <dc:creator>Яна Шавель</dc:creator>
  <cp:lastModifiedBy>Denis</cp:lastModifiedBy>
  <cp:revision>1</cp:revision>
  <dcterms:created xsi:type="dcterms:W3CDTF">2021-04-07T14:36:15Z</dcterms:created>
  <dcterms:modified xsi:type="dcterms:W3CDTF">2024-02-26T10:21:32Z</dcterms:modified>
</cp:coreProperties>
</file>