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6"/>
  </p:notesMasterIdLst>
  <p:sldIdLst>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Lst>
  <p:sldSz cx="12192000" cy="6858000"/>
  <p:notesSz cx="6858000" cy="9144000"/>
  <p:embeddedFontLst>
    <p:embeddedFont>
      <p:font typeface="Garamond" panose="02020404030301010803" pitchFamily="18" charset="0"/>
      <p:regular r:id="rId27"/>
      <p:bold r:id="rId28"/>
      <p:italic r:id="rId29"/>
    </p:embeddedFon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qhm6mXxWrh38he6cOGkCrP9Y6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2D0FF0-F5FC-475D-B3FC-D7B93D2A9712}">
  <a:tblStyle styleId="{602D0FF0-F5FC-475D-B3FC-D7B93D2A9712}"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EE8"/>
          </a:solidFill>
        </a:fill>
      </a:tcStyle>
    </a:wholeTbl>
    <a:band1H>
      <a:tcTxStyle/>
      <a:tcStyle>
        <a:tcBdr/>
        <a:fill>
          <a:solidFill>
            <a:srgbClr val="D0DBCD"/>
          </a:solidFill>
        </a:fill>
      </a:tcStyle>
    </a:band1H>
    <a:band2H>
      <a:tcTxStyle/>
      <a:tcStyle>
        <a:tcBdr/>
      </a:tcStyle>
    </a:band2H>
    <a:band1V>
      <a:tcTxStyle/>
      <a:tcStyle>
        <a:tcBdr/>
        <a:fill>
          <a:solidFill>
            <a:srgbClr val="D0DBCD"/>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2479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49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496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0436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37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397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29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120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1540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015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996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01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814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701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8624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972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54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71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100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5463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9395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4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25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263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spTree>
      <p:nvGrpSpPr>
        <p:cNvPr id="1" name="Shape 18"/>
        <p:cNvGrpSpPr/>
        <p:nvPr/>
      </p:nvGrpSpPr>
      <p:grpSpPr>
        <a:xfrm>
          <a:off x="0" y="0"/>
          <a:ext cx="0" cy="0"/>
          <a:chOff x="0" y="0"/>
          <a:chExt cx="0" cy="0"/>
        </a:xfrm>
      </p:grpSpPr>
      <p:sp>
        <p:nvSpPr>
          <p:cNvPr id="19" name="Google Shape;19;p34"/>
          <p:cNvSpPr/>
          <p:nvPr/>
        </p:nvSpPr>
        <p:spPr>
          <a:xfrm>
            <a:off x="0" y="0"/>
            <a:ext cx="12192000" cy="68580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 name="Google Shape;20;p34"/>
          <p:cNvSpPr/>
          <p:nvPr/>
        </p:nvSpPr>
        <p:spPr>
          <a:xfrm>
            <a:off x="1307870" y="1267730"/>
            <a:ext cx="9576262" cy="4307950"/>
          </a:xfrm>
          <a:prstGeom prst="rect">
            <a:avLst/>
          </a:prstGeom>
          <a:solidFill>
            <a:schemeClr val="dk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4"/>
          <p:cNvSpPr/>
          <p:nvPr/>
        </p:nvSpPr>
        <p:spPr>
          <a:xfrm>
            <a:off x="1447801" y="1411615"/>
            <a:ext cx="9296400" cy="4034770"/>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4"/>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4"/>
          <p:cNvGrpSpPr/>
          <p:nvPr/>
        </p:nvGrpSpPr>
        <p:grpSpPr>
          <a:xfrm>
            <a:off x="5250180" y="1267730"/>
            <a:ext cx="1691640" cy="615934"/>
            <a:chOff x="5250180" y="1267730"/>
            <a:chExt cx="1691640" cy="615934"/>
          </a:xfrm>
        </p:grpSpPr>
        <p:cxnSp>
          <p:nvCxnSpPr>
            <p:cNvPr id="24" name="Google Shape;24;p34"/>
            <p:cNvCxnSpPr/>
            <p:nvPr/>
          </p:nvCxnSpPr>
          <p:spPr>
            <a:xfrm>
              <a:off x="525018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5" name="Google Shape;25;p34"/>
            <p:cNvCxnSpPr/>
            <p:nvPr/>
          </p:nvCxnSpPr>
          <p:spPr>
            <a:xfrm>
              <a:off x="694182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6" name="Google Shape;26;p34"/>
            <p:cNvCxnSpPr/>
            <p:nvPr/>
          </p:nvCxnSpPr>
          <p:spPr>
            <a:xfrm>
              <a:off x="5250180" y="1883664"/>
              <a:ext cx="1691640"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27" name="Google Shape;27;p34"/>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FEFEFE"/>
              </a:buClr>
              <a:buSzPts val="6800"/>
              <a:buFont typeface="Century Gothic"/>
              <a:buNone/>
              <a:defRPr sz="6800" b="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4"/>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9" name="Google Shape;29;p34"/>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4"/>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b="0" i="0" u="none" strike="noStrike" cap="none">
                <a:solidFill>
                  <a:srgbClr val="FEFEFE"/>
                </a:solidFill>
                <a:latin typeface="Century Gothic"/>
                <a:ea typeface="Century Gothic"/>
                <a:cs typeface="Century Gothic"/>
                <a:sym typeface="Century Gothic"/>
              </a:defRPr>
            </a:lvl1pPr>
            <a:lvl2pPr marL="0" marR="0" lvl="1" indent="0" algn="r">
              <a:spcBef>
                <a:spcPts val="0"/>
              </a:spcBef>
              <a:buNone/>
              <a:defRPr sz="800" b="0" i="0" u="none" strike="noStrike" cap="none">
                <a:solidFill>
                  <a:srgbClr val="FEFEFE"/>
                </a:solidFill>
                <a:latin typeface="Century Gothic"/>
                <a:ea typeface="Century Gothic"/>
                <a:cs typeface="Century Gothic"/>
                <a:sym typeface="Century Gothic"/>
              </a:defRPr>
            </a:lvl2pPr>
            <a:lvl3pPr marL="0" marR="0" lvl="2" indent="0" algn="r">
              <a:spcBef>
                <a:spcPts val="0"/>
              </a:spcBef>
              <a:buNone/>
              <a:defRPr sz="800" b="0" i="0" u="none" strike="noStrike" cap="none">
                <a:solidFill>
                  <a:srgbClr val="FEFEFE"/>
                </a:solidFill>
                <a:latin typeface="Century Gothic"/>
                <a:ea typeface="Century Gothic"/>
                <a:cs typeface="Century Gothic"/>
                <a:sym typeface="Century Gothic"/>
              </a:defRPr>
            </a:lvl3pPr>
            <a:lvl4pPr marL="0" marR="0" lvl="3" indent="0" algn="r">
              <a:spcBef>
                <a:spcPts val="0"/>
              </a:spcBef>
              <a:buNone/>
              <a:defRPr sz="800" b="0" i="0" u="none" strike="noStrike" cap="none">
                <a:solidFill>
                  <a:srgbClr val="FEFEFE"/>
                </a:solidFill>
                <a:latin typeface="Century Gothic"/>
                <a:ea typeface="Century Gothic"/>
                <a:cs typeface="Century Gothic"/>
                <a:sym typeface="Century Gothic"/>
              </a:defRPr>
            </a:lvl4pPr>
            <a:lvl5pPr marL="0" marR="0" lvl="4" indent="0" algn="r">
              <a:spcBef>
                <a:spcPts val="0"/>
              </a:spcBef>
              <a:buNone/>
              <a:defRPr sz="800" b="0" i="0" u="none" strike="noStrike" cap="none">
                <a:solidFill>
                  <a:srgbClr val="FEFEFE"/>
                </a:solidFill>
                <a:latin typeface="Century Gothic"/>
                <a:ea typeface="Century Gothic"/>
                <a:cs typeface="Century Gothic"/>
                <a:sym typeface="Century Gothic"/>
              </a:defRPr>
            </a:lvl5pPr>
            <a:lvl6pPr marL="0" marR="0" lvl="5" indent="0" algn="r">
              <a:spcBef>
                <a:spcPts val="0"/>
              </a:spcBef>
              <a:buNone/>
              <a:defRPr sz="800" b="0" i="0" u="none" strike="noStrike" cap="none">
                <a:solidFill>
                  <a:srgbClr val="FEFEFE"/>
                </a:solidFill>
                <a:latin typeface="Century Gothic"/>
                <a:ea typeface="Century Gothic"/>
                <a:cs typeface="Century Gothic"/>
                <a:sym typeface="Century Gothic"/>
              </a:defRPr>
            </a:lvl6pPr>
            <a:lvl7pPr marL="0" marR="0" lvl="6" indent="0" algn="r">
              <a:spcBef>
                <a:spcPts val="0"/>
              </a:spcBef>
              <a:buNone/>
              <a:defRPr sz="800" b="0" i="0" u="none" strike="noStrike" cap="none">
                <a:solidFill>
                  <a:srgbClr val="FEFEFE"/>
                </a:solidFill>
                <a:latin typeface="Century Gothic"/>
                <a:ea typeface="Century Gothic"/>
                <a:cs typeface="Century Gothic"/>
                <a:sym typeface="Century Gothic"/>
              </a:defRPr>
            </a:lvl7pPr>
            <a:lvl8pPr marL="0" marR="0" lvl="7" indent="0" algn="r">
              <a:spcBef>
                <a:spcPts val="0"/>
              </a:spcBef>
              <a:buNone/>
              <a:defRPr sz="800" b="0" i="0" u="none" strike="noStrike" cap="none">
                <a:solidFill>
                  <a:srgbClr val="FEFEFE"/>
                </a:solidFill>
                <a:latin typeface="Century Gothic"/>
                <a:ea typeface="Century Gothic"/>
                <a:cs typeface="Century Gothic"/>
                <a:sym typeface="Century Gothic"/>
              </a:defRPr>
            </a:lvl8pPr>
            <a:lvl9pPr marL="0" marR="0" lvl="8" indent="0" algn="r">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18"/>
        <p:cNvGrpSpPr/>
        <p:nvPr/>
      </p:nvGrpSpPr>
      <p:grpSpPr>
        <a:xfrm>
          <a:off x="0" y="0"/>
          <a:ext cx="0" cy="0"/>
          <a:chOff x="0" y="0"/>
          <a:chExt cx="0" cy="0"/>
        </a:xfrm>
      </p:grpSpPr>
      <p:sp>
        <p:nvSpPr>
          <p:cNvPr id="119" name="Google Shape;119;p4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43"/>
          <p:cNvSpPr txBox="1">
            <a:spLocks noGrp="1"/>
          </p:cNvSpPr>
          <p:nvPr>
            <p:ph type="body" idx="1"/>
          </p:nvPr>
        </p:nvSpPr>
        <p:spPr>
          <a:xfrm rot="5400000">
            <a:off x="4171188" y="-1001268"/>
            <a:ext cx="3849624"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21" name="Google Shape;121;p43"/>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3"/>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3"/>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24"/>
        <p:cNvGrpSpPr/>
        <p:nvPr/>
      </p:nvGrpSpPr>
      <p:grpSpPr>
        <a:xfrm>
          <a:off x="0" y="0"/>
          <a:ext cx="0" cy="0"/>
          <a:chOff x="0" y="0"/>
          <a:chExt cx="0" cy="0"/>
        </a:xfrm>
      </p:grpSpPr>
      <p:sp>
        <p:nvSpPr>
          <p:cNvPr id="125" name="Google Shape;125;p44"/>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4"/>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27" name="Google Shape;127;p44"/>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4"/>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4"/>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6"/>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6"/>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spTree>
      <p:nvGrpSpPr>
        <p:cNvPr id="1" name="Shape 52"/>
        <p:cNvGrpSpPr/>
        <p:nvPr/>
      </p:nvGrpSpPr>
      <p:grpSpPr>
        <a:xfrm>
          <a:off x="0" y="0"/>
          <a:ext cx="0" cy="0"/>
          <a:chOff x="0" y="0"/>
          <a:chExt cx="0" cy="0"/>
        </a:xfrm>
      </p:grpSpPr>
      <p:sp>
        <p:nvSpPr>
          <p:cNvPr id="53" name="Google Shape;53;p33"/>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4" name="Google Shape;54;p33"/>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3"/>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3"/>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3"/>
          <p:cNvGrpSpPr/>
          <p:nvPr/>
        </p:nvGrpSpPr>
        <p:grpSpPr>
          <a:xfrm>
            <a:off x="5250180" y="1267730"/>
            <a:ext cx="1691640" cy="615934"/>
            <a:chOff x="5250180" y="1267730"/>
            <a:chExt cx="1691640" cy="615934"/>
          </a:xfrm>
        </p:grpSpPr>
        <p:cxnSp>
          <p:nvCxnSpPr>
            <p:cNvPr id="58" name="Google Shape;58;p33"/>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59" name="Google Shape;59;p33"/>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60" name="Google Shape;60;p33"/>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61" name="Google Shape;61;p33"/>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a:buNone/>
              <a:defRPr sz="68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3"/>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63" name="Google Shape;63;p33"/>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3"/>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b="0" i="0" u="none" strike="noStrike" cap="none">
                <a:solidFill>
                  <a:srgbClr val="262626"/>
                </a:solidFill>
                <a:latin typeface="Century Gothic"/>
                <a:ea typeface="Century Gothic"/>
                <a:cs typeface="Century Gothic"/>
                <a:sym typeface="Century Gothic"/>
              </a:defRPr>
            </a:lvl1pPr>
            <a:lvl2pPr marL="0" marR="0" lvl="1" indent="0" algn="r">
              <a:spcBef>
                <a:spcPts val="0"/>
              </a:spcBef>
              <a:buNone/>
              <a:defRPr sz="800" b="0" i="0" u="none" strike="noStrike" cap="none">
                <a:solidFill>
                  <a:srgbClr val="262626"/>
                </a:solidFill>
                <a:latin typeface="Century Gothic"/>
                <a:ea typeface="Century Gothic"/>
                <a:cs typeface="Century Gothic"/>
                <a:sym typeface="Century Gothic"/>
              </a:defRPr>
            </a:lvl2pPr>
            <a:lvl3pPr marL="0" marR="0" lvl="2" indent="0" algn="r">
              <a:spcBef>
                <a:spcPts val="0"/>
              </a:spcBef>
              <a:buNone/>
              <a:defRPr sz="800" b="0" i="0" u="none" strike="noStrike" cap="none">
                <a:solidFill>
                  <a:srgbClr val="262626"/>
                </a:solidFill>
                <a:latin typeface="Century Gothic"/>
                <a:ea typeface="Century Gothic"/>
                <a:cs typeface="Century Gothic"/>
                <a:sym typeface="Century Gothic"/>
              </a:defRPr>
            </a:lvl3pPr>
            <a:lvl4pPr marL="0" marR="0" lvl="3" indent="0" algn="r">
              <a:spcBef>
                <a:spcPts val="0"/>
              </a:spcBef>
              <a:buNone/>
              <a:defRPr sz="800" b="0" i="0" u="none" strike="noStrike" cap="none">
                <a:solidFill>
                  <a:srgbClr val="262626"/>
                </a:solidFill>
                <a:latin typeface="Century Gothic"/>
                <a:ea typeface="Century Gothic"/>
                <a:cs typeface="Century Gothic"/>
                <a:sym typeface="Century Gothic"/>
              </a:defRPr>
            </a:lvl4pPr>
            <a:lvl5pPr marL="0" marR="0" lvl="4" indent="0" algn="r">
              <a:spcBef>
                <a:spcPts val="0"/>
              </a:spcBef>
              <a:buNone/>
              <a:defRPr sz="800" b="0" i="0" u="none" strike="noStrike" cap="none">
                <a:solidFill>
                  <a:srgbClr val="262626"/>
                </a:solidFill>
                <a:latin typeface="Century Gothic"/>
                <a:ea typeface="Century Gothic"/>
                <a:cs typeface="Century Gothic"/>
                <a:sym typeface="Century Gothic"/>
              </a:defRPr>
            </a:lvl5pPr>
            <a:lvl6pPr marL="0" marR="0" lvl="5" indent="0" algn="r">
              <a:spcBef>
                <a:spcPts val="0"/>
              </a:spcBef>
              <a:buNone/>
              <a:defRPr sz="800" b="0" i="0" u="none" strike="noStrike" cap="none">
                <a:solidFill>
                  <a:srgbClr val="262626"/>
                </a:solidFill>
                <a:latin typeface="Century Gothic"/>
                <a:ea typeface="Century Gothic"/>
                <a:cs typeface="Century Gothic"/>
                <a:sym typeface="Century Gothic"/>
              </a:defRPr>
            </a:lvl6pPr>
            <a:lvl7pPr marL="0" marR="0" lvl="6" indent="0" algn="r">
              <a:spcBef>
                <a:spcPts val="0"/>
              </a:spcBef>
              <a:buNone/>
              <a:defRPr sz="800" b="0" i="0" u="none" strike="noStrike" cap="none">
                <a:solidFill>
                  <a:srgbClr val="262626"/>
                </a:solidFill>
                <a:latin typeface="Century Gothic"/>
                <a:ea typeface="Century Gothic"/>
                <a:cs typeface="Century Gothic"/>
                <a:sym typeface="Century Gothic"/>
              </a:defRPr>
            </a:lvl7pPr>
            <a:lvl8pPr marL="0" marR="0" lvl="7" indent="0" algn="r">
              <a:spcBef>
                <a:spcPts val="0"/>
              </a:spcBef>
              <a:buNone/>
              <a:defRPr sz="800" b="0" i="0" u="none" strike="noStrike" cap="none">
                <a:solidFill>
                  <a:srgbClr val="262626"/>
                </a:solidFill>
                <a:latin typeface="Century Gothic"/>
                <a:ea typeface="Century Gothic"/>
                <a:cs typeface="Century Gothic"/>
                <a:sym typeface="Century Gothic"/>
              </a:defRPr>
            </a:lvl8pPr>
            <a:lvl9pPr marL="0" marR="0" lvl="8" indent="0" algn="r">
              <a:spcBef>
                <a:spcPts val="0"/>
              </a:spcBef>
              <a:buNone/>
              <a:defRPr sz="800" b="0" i="0" u="none" strike="noStrike" cap="none">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66"/>
        <p:cNvGrpSpPr/>
        <p:nvPr/>
      </p:nvGrpSpPr>
      <p:grpSpPr>
        <a:xfrm>
          <a:off x="0" y="0"/>
          <a:ext cx="0" cy="0"/>
          <a:chOff x="0" y="0"/>
          <a:chExt cx="0" cy="0"/>
        </a:xfrm>
      </p:grpSpPr>
      <p:sp>
        <p:nvSpPr>
          <p:cNvPr id="67" name="Google Shape;67;p37"/>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68" name="Google Shape;68;p37"/>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7"/>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7"/>
          <p:cNvSpPr/>
          <p:nvPr/>
        </p:nvSpPr>
        <p:spPr>
          <a:xfrm>
            <a:off x="5135880" y="1267730"/>
            <a:ext cx="1920240" cy="7315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7"/>
          <p:cNvSpPr txBox="1">
            <a:spLocks noGrp="1"/>
          </p:cNvSpPr>
          <p:nvPr>
            <p:ph type="title"/>
          </p:nvPr>
        </p:nvSpPr>
        <p:spPr>
          <a:xfrm>
            <a:off x="1629156" y="2275165"/>
            <a:ext cx="8933688" cy="2406895"/>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2" name="Google Shape;72;p37"/>
          <p:cNvGrpSpPr/>
          <p:nvPr/>
        </p:nvGrpSpPr>
        <p:grpSpPr>
          <a:xfrm>
            <a:off x="5250180" y="1267730"/>
            <a:ext cx="1691640" cy="615934"/>
            <a:chOff x="5250180" y="1267730"/>
            <a:chExt cx="1691640" cy="615934"/>
          </a:xfrm>
        </p:grpSpPr>
        <p:cxnSp>
          <p:nvCxnSpPr>
            <p:cNvPr id="73" name="Google Shape;73;p37"/>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74" name="Google Shape;74;p37"/>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75" name="Google Shape;75;p37"/>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76" name="Google Shape;76;p37"/>
          <p:cNvSpPr txBox="1">
            <a:spLocks noGrp="1"/>
          </p:cNvSpPr>
          <p:nvPr>
            <p:ph type="body" idx="1"/>
          </p:nvPr>
        </p:nvSpPr>
        <p:spPr>
          <a:xfrm>
            <a:off x="1629156" y="4682062"/>
            <a:ext cx="8939784"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900"/>
              </a:spcBef>
              <a:spcAft>
                <a:spcPts val="0"/>
              </a:spcAft>
              <a:buSzPts val="1800"/>
              <a:buNone/>
              <a:defRPr sz="1800">
                <a:solidFill>
                  <a:srgbClr val="0C0C0C"/>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77" name="Google Shape;77;p37"/>
          <p:cNvSpPr txBox="1">
            <a:spLocks noGrp="1"/>
          </p:cNvSpPr>
          <p:nvPr>
            <p:ph type="dt" idx="10"/>
          </p:nvPr>
        </p:nvSpPr>
        <p:spPr>
          <a:xfrm>
            <a:off x="5318760" y="1344502"/>
            <a:ext cx="1554480" cy="49878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1629157" y="5177408"/>
            <a:ext cx="566013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8604504" y="5177408"/>
            <a:ext cx="1958339"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a:solidFill>
                  <a:srgbClr val="262626"/>
                </a:solidFill>
                <a:latin typeface="Century Gothic"/>
                <a:ea typeface="Century Gothic"/>
                <a:cs typeface="Century Gothic"/>
                <a:sym typeface="Century Gothic"/>
              </a:defRPr>
            </a:lvl1pPr>
            <a:lvl2pPr marL="0" marR="0" lvl="1" indent="0" algn="r">
              <a:spcBef>
                <a:spcPts val="0"/>
              </a:spcBef>
              <a:buNone/>
              <a:defRPr sz="800">
                <a:solidFill>
                  <a:srgbClr val="262626"/>
                </a:solidFill>
                <a:latin typeface="Century Gothic"/>
                <a:ea typeface="Century Gothic"/>
                <a:cs typeface="Century Gothic"/>
                <a:sym typeface="Century Gothic"/>
              </a:defRPr>
            </a:lvl2pPr>
            <a:lvl3pPr marL="0" marR="0" lvl="2" indent="0" algn="r">
              <a:spcBef>
                <a:spcPts val="0"/>
              </a:spcBef>
              <a:buNone/>
              <a:defRPr sz="800">
                <a:solidFill>
                  <a:srgbClr val="262626"/>
                </a:solidFill>
                <a:latin typeface="Century Gothic"/>
                <a:ea typeface="Century Gothic"/>
                <a:cs typeface="Century Gothic"/>
                <a:sym typeface="Century Gothic"/>
              </a:defRPr>
            </a:lvl3pPr>
            <a:lvl4pPr marL="0" marR="0" lvl="3" indent="0" algn="r">
              <a:spcBef>
                <a:spcPts val="0"/>
              </a:spcBef>
              <a:buNone/>
              <a:defRPr sz="800">
                <a:solidFill>
                  <a:srgbClr val="262626"/>
                </a:solidFill>
                <a:latin typeface="Century Gothic"/>
                <a:ea typeface="Century Gothic"/>
                <a:cs typeface="Century Gothic"/>
                <a:sym typeface="Century Gothic"/>
              </a:defRPr>
            </a:lvl4pPr>
            <a:lvl5pPr marL="0" marR="0" lvl="4" indent="0" algn="r">
              <a:spcBef>
                <a:spcPts val="0"/>
              </a:spcBef>
              <a:buNone/>
              <a:defRPr sz="800">
                <a:solidFill>
                  <a:srgbClr val="262626"/>
                </a:solidFill>
                <a:latin typeface="Century Gothic"/>
                <a:ea typeface="Century Gothic"/>
                <a:cs typeface="Century Gothic"/>
                <a:sym typeface="Century Gothic"/>
              </a:defRPr>
            </a:lvl5pPr>
            <a:lvl6pPr marL="0" marR="0" lvl="5" indent="0" algn="r">
              <a:spcBef>
                <a:spcPts val="0"/>
              </a:spcBef>
              <a:buNone/>
              <a:defRPr sz="800">
                <a:solidFill>
                  <a:srgbClr val="262626"/>
                </a:solidFill>
                <a:latin typeface="Century Gothic"/>
                <a:ea typeface="Century Gothic"/>
                <a:cs typeface="Century Gothic"/>
                <a:sym typeface="Century Gothic"/>
              </a:defRPr>
            </a:lvl6pPr>
            <a:lvl7pPr marL="0" marR="0" lvl="6" indent="0" algn="r">
              <a:spcBef>
                <a:spcPts val="0"/>
              </a:spcBef>
              <a:buNone/>
              <a:defRPr sz="800">
                <a:solidFill>
                  <a:srgbClr val="262626"/>
                </a:solidFill>
                <a:latin typeface="Century Gothic"/>
                <a:ea typeface="Century Gothic"/>
                <a:cs typeface="Century Gothic"/>
                <a:sym typeface="Century Gothic"/>
              </a:defRPr>
            </a:lvl7pPr>
            <a:lvl8pPr marL="0" marR="0" lvl="7" indent="0" algn="r">
              <a:spcBef>
                <a:spcPts val="0"/>
              </a:spcBef>
              <a:buNone/>
              <a:defRPr sz="800">
                <a:solidFill>
                  <a:srgbClr val="262626"/>
                </a:solidFill>
                <a:latin typeface="Century Gothic"/>
                <a:ea typeface="Century Gothic"/>
                <a:cs typeface="Century Gothic"/>
                <a:sym typeface="Century Gothic"/>
              </a:defRPr>
            </a:lvl8pPr>
            <a:lvl9pPr marL="0" marR="0" lvl="8" indent="0" algn="r">
              <a:spcBef>
                <a:spcPts val="0"/>
              </a:spcBef>
              <a:buNone/>
              <a:defRPr sz="800">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80"/>
        <p:cNvGrpSpPr/>
        <p:nvPr/>
      </p:nvGrpSpPr>
      <p:grpSpPr>
        <a:xfrm>
          <a:off x="0" y="0"/>
          <a:ext cx="0" cy="0"/>
          <a:chOff x="0" y="0"/>
          <a:chExt cx="0" cy="0"/>
        </a:xfrm>
      </p:grpSpPr>
      <p:sp>
        <p:nvSpPr>
          <p:cNvPr id="81" name="Google Shape;81;p3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8"/>
          <p:cNvSpPr txBox="1">
            <a:spLocks noGrp="1"/>
          </p:cNvSpPr>
          <p:nvPr>
            <p:ph type="body" idx="1"/>
          </p:nvPr>
        </p:nvSpPr>
        <p:spPr>
          <a:xfrm>
            <a:off x="106680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3" name="Google Shape;83;p38"/>
          <p:cNvSpPr txBox="1">
            <a:spLocks noGrp="1"/>
          </p:cNvSpPr>
          <p:nvPr>
            <p:ph type="body" idx="2"/>
          </p:nvPr>
        </p:nvSpPr>
        <p:spPr>
          <a:xfrm>
            <a:off x="646176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4" name="Google Shape;84;p38"/>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8"/>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8"/>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87"/>
        <p:cNvGrpSpPr/>
        <p:nvPr/>
      </p:nvGrpSpPr>
      <p:grpSpPr>
        <a:xfrm>
          <a:off x="0" y="0"/>
          <a:ext cx="0" cy="0"/>
          <a:chOff x="0" y="0"/>
          <a:chExt cx="0" cy="0"/>
        </a:xfrm>
      </p:grpSpPr>
      <p:sp>
        <p:nvSpPr>
          <p:cNvPr id="88" name="Google Shape;88;p3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9"/>
          <p:cNvSpPr txBox="1">
            <a:spLocks noGrp="1"/>
          </p:cNvSpPr>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90" name="Google Shape;90;p39"/>
          <p:cNvSpPr txBox="1">
            <a:spLocks noGrp="1"/>
          </p:cNvSpPr>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91" name="Google Shape;91;p39"/>
          <p:cNvSpPr txBox="1">
            <a:spLocks noGrp="1"/>
          </p:cNvSpPr>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92" name="Google Shape;92;p39"/>
          <p:cNvSpPr txBox="1">
            <a:spLocks noGrp="1"/>
          </p:cNvSpPr>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93" name="Google Shape;93;p39"/>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9"/>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9"/>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96"/>
        <p:cNvGrpSpPr/>
        <p:nvPr/>
      </p:nvGrpSpPr>
      <p:grpSpPr>
        <a:xfrm>
          <a:off x="0" y="0"/>
          <a:ext cx="0" cy="0"/>
          <a:chOff x="0" y="0"/>
          <a:chExt cx="0" cy="0"/>
        </a:xfrm>
      </p:grpSpPr>
      <p:sp>
        <p:nvSpPr>
          <p:cNvPr id="97" name="Google Shape;97;p40"/>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0"/>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0"/>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100"/>
        <p:cNvGrpSpPr/>
        <p:nvPr/>
      </p:nvGrpSpPr>
      <p:grpSpPr>
        <a:xfrm>
          <a:off x="0" y="0"/>
          <a:ext cx="0" cy="0"/>
          <a:chOff x="0" y="0"/>
          <a:chExt cx="0" cy="0"/>
        </a:xfrm>
      </p:grpSpPr>
      <p:sp>
        <p:nvSpPr>
          <p:cNvPr id="101" name="Google Shape;101;p41"/>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1"/>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1"/>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Century Gothic"/>
              <a:buNone/>
              <a:defRPr sz="3200" b="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41"/>
          <p:cNvSpPr txBox="1">
            <a:spLocks noGrp="1"/>
          </p:cNvSpPr>
          <p:nvPr>
            <p:ph type="body" idx="1"/>
          </p:nvPr>
        </p:nvSpPr>
        <p:spPr>
          <a:xfrm>
            <a:off x="685800" y="609600"/>
            <a:ext cx="68580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1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105" name="Google Shape;105;p41"/>
          <p:cNvSpPr txBox="1">
            <a:spLocks noGrp="1"/>
          </p:cNvSpPr>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106" name="Google Shape;106;p41"/>
          <p:cNvSpPr txBox="1">
            <a:spLocks noGrp="1"/>
          </p:cNvSpPr>
          <p:nvPr>
            <p:ph type="dt" idx="10"/>
          </p:nvPr>
        </p:nvSpPr>
        <p:spPr>
          <a:xfrm>
            <a:off x="5588000" y="6035040"/>
            <a:ext cx="1955800"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1"/>
          <p:cNvSpPr txBox="1">
            <a:spLocks noGrp="1"/>
          </p:cNvSpPr>
          <p:nvPr>
            <p:ph type="ftr" idx="11"/>
          </p:nvPr>
        </p:nvSpPr>
        <p:spPr>
          <a:xfrm>
            <a:off x="685801" y="6035040"/>
            <a:ext cx="45847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1"/>
          <p:cNvSpPr txBox="1">
            <a:spLocks noGrp="1"/>
          </p:cNvSpPr>
          <p:nvPr>
            <p:ph type="sldNum" idx="12"/>
          </p:nvPr>
        </p:nvSpPr>
        <p:spPr>
          <a:xfrm>
            <a:off x="10396728" y="6035040"/>
            <a:ext cx="1223435" cy="36576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a:solidFill>
                  <a:srgbClr val="262626"/>
                </a:solidFill>
                <a:latin typeface="Century Gothic"/>
                <a:ea typeface="Century Gothic"/>
                <a:cs typeface="Century Gothic"/>
                <a:sym typeface="Century Gothic"/>
              </a:defRPr>
            </a:lvl1pPr>
            <a:lvl2pPr marL="0" marR="0" lvl="1" indent="0" algn="r">
              <a:spcBef>
                <a:spcPts val="0"/>
              </a:spcBef>
              <a:buNone/>
              <a:defRPr sz="800">
                <a:solidFill>
                  <a:srgbClr val="262626"/>
                </a:solidFill>
                <a:latin typeface="Century Gothic"/>
                <a:ea typeface="Century Gothic"/>
                <a:cs typeface="Century Gothic"/>
                <a:sym typeface="Century Gothic"/>
              </a:defRPr>
            </a:lvl2pPr>
            <a:lvl3pPr marL="0" marR="0" lvl="2" indent="0" algn="r">
              <a:spcBef>
                <a:spcPts val="0"/>
              </a:spcBef>
              <a:buNone/>
              <a:defRPr sz="800">
                <a:solidFill>
                  <a:srgbClr val="262626"/>
                </a:solidFill>
                <a:latin typeface="Century Gothic"/>
                <a:ea typeface="Century Gothic"/>
                <a:cs typeface="Century Gothic"/>
                <a:sym typeface="Century Gothic"/>
              </a:defRPr>
            </a:lvl3pPr>
            <a:lvl4pPr marL="0" marR="0" lvl="3" indent="0" algn="r">
              <a:spcBef>
                <a:spcPts val="0"/>
              </a:spcBef>
              <a:buNone/>
              <a:defRPr sz="800">
                <a:solidFill>
                  <a:srgbClr val="262626"/>
                </a:solidFill>
                <a:latin typeface="Century Gothic"/>
                <a:ea typeface="Century Gothic"/>
                <a:cs typeface="Century Gothic"/>
                <a:sym typeface="Century Gothic"/>
              </a:defRPr>
            </a:lvl4pPr>
            <a:lvl5pPr marL="0" marR="0" lvl="4" indent="0" algn="r">
              <a:spcBef>
                <a:spcPts val="0"/>
              </a:spcBef>
              <a:buNone/>
              <a:defRPr sz="800">
                <a:solidFill>
                  <a:srgbClr val="262626"/>
                </a:solidFill>
                <a:latin typeface="Century Gothic"/>
                <a:ea typeface="Century Gothic"/>
                <a:cs typeface="Century Gothic"/>
                <a:sym typeface="Century Gothic"/>
              </a:defRPr>
            </a:lvl5pPr>
            <a:lvl6pPr marL="0" marR="0" lvl="5" indent="0" algn="r">
              <a:spcBef>
                <a:spcPts val="0"/>
              </a:spcBef>
              <a:buNone/>
              <a:defRPr sz="800">
                <a:solidFill>
                  <a:srgbClr val="262626"/>
                </a:solidFill>
                <a:latin typeface="Century Gothic"/>
                <a:ea typeface="Century Gothic"/>
                <a:cs typeface="Century Gothic"/>
                <a:sym typeface="Century Gothic"/>
              </a:defRPr>
            </a:lvl6pPr>
            <a:lvl7pPr marL="0" marR="0" lvl="6" indent="0" algn="r">
              <a:spcBef>
                <a:spcPts val="0"/>
              </a:spcBef>
              <a:buNone/>
              <a:defRPr sz="800">
                <a:solidFill>
                  <a:srgbClr val="262626"/>
                </a:solidFill>
                <a:latin typeface="Century Gothic"/>
                <a:ea typeface="Century Gothic"/>
                <a:cs typeface="Century Gothic"/>
                <a:sym typeface="Century Gothic"/>
              </a:defRPr>
            </a:lvl7pPr>
            <a:lvl8pPr marL="0" marR="0" lvl="7" indent="0" algn="r">
              <a:spcBef>
                <a:spcPts val="0"/>
              </a:spcBef>
              <a:buNone/>
              <a:defRPr sz="800">
                <a:solidFill>
                  <a:srgbClr val="262626"/>
                </a:solidFill>
                <a:latin typeface="Century Gothic"/>
                <a:ea typeface="Century Gothic"/>
                <a:cs typeface="Century Gothic"/>
                <a:sym typeface="Century Gothic"/>
              </a:defRPr>
            </a:lvl8pPr>
            <a:lvl9pPr marL="0" marR="0" lvl="8" indent="0" algn="r">
              <a:spcBef>
                <a:spcPts val="0"/>
              </a:spcBef>
              <a:buNone/>
              <a:defRPr sz="800">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109"/>
        <p:cNvGrpSpPr/>
        <p:nvPr/>
      </p:nvGrpSpPr>
      <p:grpSpPr>
        <a:xfrm>
          <a:off x="0" y="0"/>
          <a:ext cx="0" cy="0"/>
          <a:chOff x="0" y="0"/>
          <a:chExt cx="0" cy="0"/>
        </a:xfrm>
      </p:grpSpPr>
      <p:sp>
        <p:nvSpPr>
          <p:cNvPr id="110" name="Google Shape;110;p42"/>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2"/>
          <p:cNvSpPr>
            <a:spLocks noGrp="1"/>
          </p:cNvSpPr>
          <p:nvPr>
            <p:ph type="pic" idx="2"/>
          </p:nvPr>
        </p:nvSpPr>
        <p:spPr>
          <a:xfrm>
            <a:off x="228599" y="237744"/>
            <a:ext cx="7696201" cy="6382512"/>
          </a:xfrm>
          <a:prstGeom prst="rect">
            <a:avLst/>
          </a:prstGeom>
          <a:solidFill>
            <a:srgbClr val="95C77F"/>
          </a:solidFill>
          <a:ln>
            <a:noFill/>
          </a:ln>
        </p:spPr>
      </p:sp>
      <p:sp>
        <p:nvSpPr>
          <p:cNvPr id="112" name="Google Shape;112;p42"/>
          <p:cNvSpPr txBox="1">
            <a:spLocks noGrp="1"/>
          </p:cNvSpPr>
          <p:nvPr>
            <p:ph type="dt" idx="10"/>
          </p:nvPr>
        </p:nvSpPr>
        <p:spPr>
          <a:xfrm>
            <a:off x="5662337" y="6035040"/>
            <a:ext cx="2071963"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2"/>
          <p:cNvSpPr txBox="1">
            <a:spLocks noGrp="1"/>
          </p:cNvSpPr>
          <p:nvPr>
            <p:ph type="ftr" idx="11"/>
          </p:nvPr>
        </p:nvSpPr>
        <p:spPr>
          <a:xfrm>
            <a:off x="612648" y="6035040"/>
            <a:ext cx="4588002"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b="1">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2"/>
          <p:cNvSpPr txBox="1">
            <a:spLocks noGrp="1"/>
          </p:cNvSpPr>
          <p:nvPr>
            <p:ph type="sldNum" idx="12"/>
          </p:nvPr>
        </p:nvSpPr>
        <p:spPr>
          <a:xfrm>
            <a:off x="10396728" y="6035040"/>
            <a:ext cx="1225296"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
        <p:nvSpPr>
          <p:cNvPr id="115" name="Google Shape;115;p42"/>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2"/>
          <p:cNvSpPr txBox="1">
            <a:spLocks noGrp="1"/>
          </p:cNvSpPr>
          <p:nvPr>
            <p:ph type="title"/>
          </p:nvPr>
        </p:nvSpPr>
        <p:spPr>
          <a:xfrm>
            <a:off x="8477250" y="603504"/>
            <a:ext cx="3144774" cy="164592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200"/>
              <a:buFont typeface="Century Gothic"/>
              <a:buNone/>
              <a:defRPr sz="3200" b="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2"/>
          <p:cNvSpPr txBox="1">
            <a:spLocks noGrp="1"/>
          </p:cNvSpPr>
          <p:nvPr>
            <p:ph type="body" idx="1"/>
          </p:nvPr>
        </p:nvSpPr>
        <p:spPr>
          <a:xfrm>
            <a:off x="8477250" y="2386584"/>
            <a:ext cx="3144774" cy="35112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 name="Google Shape;11;p32"/>
          <p:cNvSpPr/>
          <p:nvPr/>
        </p:nvSpPr>
        <p:spPr>
          <a:xfrm>
            <a:off x="234696" y="237744"/>
            <a:ext cx="11722608" cy="6382512"/>
          </a:xfrm>
          <a:prstGeom prst="rect">
            <a:avLst/>
          </a:prstGeom>
          <a:solidFill>
            <a:schemeClr val="dk1">
              <a:alpha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2"/>
          <p:cNvSpPr/>
          <p:nvPr/>
        </p:nvSpPr>
        <p:spPr>
          <a:xfrm>
            <a:off x="371856" y="374904"/>
            <a:ext cx="11448288"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EFEFE"/>
              </a:buClr>
              <a:buSzPts val="4000"/>
              <a:buFont typeface="Century Gothic"/>
              <a:buNone/>
              <a:defRPr sz="4000" b="0" i="0" u="none" strike="noStrike"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32"/>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FEFEFE"/>
              </a:buClr>
              <a:buSzPts val="1500"/>
              <a:buFont typeface="Garamond"/>
              <a:buChar char="◦"/>
              <a:defRPr sz="1500" b="0" i="0" u="none" strike="noStrike" cap="none">
                <a:solidFill>
                  <a:schemeClr val="lt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FEFEFE"/>
              </a:buClr>
              <a:buSzPts val="1300"/>
              <a:buFont typeface="Garamond"/>
              <a:buChar char="◦"/>
              <a:defRPr sz="1300" b="0" i="0" u="none" strike="noStrike" cap="none">
                <a:solidFill>
                  <a:schemeClr val="lt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32"/>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32"/>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7" name="Google Shape;17;p32"/>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FEFEFE"/>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FEFEFE"/>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FEFEFE"/>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FEFEFE"/>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FEFEFE"/>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FEFEFE"/>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FEFEFE"/>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FEFEFE"/>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33" name="Google Shape;33;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31"/>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1"/>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31"/>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262626"/>
              </a:buClr>
              <a:buSzPts val="1300"/>
              <a:buFont typeface="Garamond"/>
              <a:buChar char="◦"/>
              <a:defRPr sz="1300" b="0" i="0" u="none" strike="noStrike" cap="none">
                <a:solidFill>
                  <a:schemeClr val="dk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38" name="Google Shape;38;p31"/>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9" name="Google Shape;39;p31"/>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31"/>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 descr="Крупный план логотипа&#10;&#10;Автоматически созданное описание"/>
          <p:cNvPicPr preferRelativeResize="0"/>
          <p:nvPr/>
        </p:nvPicPr>
        <p:blipFill rotWithShape="1">
          <a:blip r:embed="rId3">
            <a:alphaModFix/>
          </a:blip>
          <a:srcRect r="-1"/>
          <a:stretch/>
        </p:blipFill>
        <p:spPr>
          <a:xfrm>
            <a:off x="20" y="10"/>
            <a:ext cx="12191979" cy="6857990"/>
          </a:xfrm>
          <a:prstGeom prst="rect">
            <a:avLst/>
          </a:prstGeom>
          <a:noFill/>
          <a:ln>
            <a:noFill/>
          </a:ln>
        </p:spPr>
      </p:pic>
      <p:sp>
        <p:nvSpPr>
          <p:cNvPr id="135" name="Google Shape;135;p1"/>
          <p:cNvSpPr/>
          <p:nvPr/>
        </p:nvSpPr>
        <p:spPr>
          <a:xfrm>
            <a:off x="5695067" y="1808532"/>
            <a:ext cx="5452527" cy="3240936"/>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5861010" y="1975104"/>
            <a:ext cx="5120640" cy="2907792"/>
          </a:xfrm>
          <a:prstGeom prst="rect">
            <a:avLst/>
          </a:prstGeom>
          <a:noFill/>
          <a:ln w="9525" cap="sq"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txBox="1">
            <a:spLocks noGrp="1"/>
          </p:cNvSpPr>
          <p:nvPr>
            <p:ph type="ctrTitle"/>
          </p:nvPr>
        </p:nvSpPr>
        <p:spPr>
          <a:xfrm>
            <a:off x="6033793" y="2355458"/>
            <a:ext cx="4775075" cy="1630907"/>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chemeClr val="lt1"/>
              </a:buClr>
              <a:buSzPts val="4400"/>
              <a:buFont typeface="Century Gothic"/>
              <a:buNone/>
            </a:pPr>
            <a:r>
              <a:rPr lang="ru-RU" sz="4400">
                <a:solidFill>
                  <a:schemeClr val="lt1"/>
                </a:solidFill>
              </a:rPr>
              <a:t>УСЛОВНЫЕ ОПЕРАТОРЫ</a:t>
            </a:r>
            <a:endParaRPr/>
          </a:p>
        </p:txBody>
      </p:sp>
      <p:sp>
        <p:nvSpPr>
          <p:cNvPr id="138" name="Google Shape;138;p1"/>
          <p:cNvSpPr txBox="1">
            <a:spLocks noGrp="1"/>
          </p:cNvSpPr>
          <p:nvPr>
            <p:ph type="subTitle" idx="1"/>
          </p:nvPr>
        </p:nvSpPr>
        <p:spPr>
          <a:xfrm>
            <a:off x="6033793" y="3995988"/>
            <a:ext cx="4775075" cy="559656"/>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800"/>
              <a:buNone/>
            </a:pPr>
            <a:r>
              <a:rPr lang="ru-RU">
                <a:solidFill>
                  <a:schemeClr val="lt1"/>
                </a:solidFill>
              </a:rPr>
              <a:t>Занятие №2</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7"/>
          <p:cNvSpPr txBox="1"/>
          <p:nvPr/>
        </p:nvSpPr>
        <p:spPr>
          <a:xfrm>
            <a:off x="572813" y="677917"/>
            <a:ext cx="11046373" cy="5153014"/>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ru-RU" sz="2400" b="1" i="1">
                <a:solidFill>
                  <a:schemeClr val="dk1"/>
                </a:solidFill>
                <a:latin typeface="Times New Roman"/>
                <a:ea typeface="Times New Roman"/>
                <a:cs typeface="Times New Roman"/>
                <a:sym typeface="Times New Roman"/>
              </a:rPr>
              <a:t>Конструкция if – elif – else</a:t>
            </a:r>
            <a:r>
              <a:rPr lang="ru-RU" sz="2400">
                <a:solidFill>
                  <a:schemeClr val="dk1"/>
                </a:solidFill>
                <a:latin typeface="Times New Roman"/>
                <a:ea typeface="Times New Roman"/>
                <a:cs typeface="Times New Roman"/>
                <a:sym typeface="Times New Roman"/>
              </a:rPr>
              <a:t> </a:t>
            </a:r>
            <a:endParaRPr/>
          </a:p>
          <a:p>
            <a:pPr marL="0" marR="0" lvl="0" indent="0" algn="l" rtl="0">
              <a:lnSpc>
                <a:spcPct val="107000"/>
              </a:lnSpc>
              <a:spcBef>
                <a:spcPts val="800"/>
              </a:spcBef>
              <a:spcAft>
                <a:spcPts val="0"/>
              </a:spcAft>
              <a:buNone/>
            </a:pPr>
            <a:r>
              <a:rPr lang="ru-RU" sz="1800">
                <a:solidFill>
                  <a:schemeClr val="dk1"/>
                </a:solidFill>
                <a:latin typeface="Times New Roman"/>
                <a:ea typeface="Times New Roman"/>
                <a:cs typeface="Times New Roman"/>
                <a:sym typeface="Times New Roman"/>
              </a:rPr>
              <a:t>Для реализации выбора из нескольких альтернатив можно использовать конструкцию if – elif – else.</a:t>
            </a:r>
            <a:endParaRPr/>
          </a:p>
          <a:p>
            <a:pPr marL="0" marR="0" lvl="0" indent="0" algn="l" rtl="0">
              <a:lnSpc>
                <a:spcPct val="107000"/>
              </a:lnSpc>
              <a:spcBef>
                <a:spcPts val="800"/>
              </a:spcBef>
              <a:spcAft>
                <a:spcPts val="0"/>
              </a:spcAft>
              <a:buNone/>
            </a:pPr>
            <a:r>
              <a:rPr lang="ru-RU" sz="1800">
                <a:solidFill>
                  <a:schemeClr val="dk1"/>
                </a:solidFill>
                <a:latin typeface="Times New Roman"/>
                <a:ea typeface="Times New Roman"/>
                <a:cs typeface="Times New Roman"/>
                <a:sym typeface="Times New Roman"/>
              </a:rPr>
              <a:t>Проще говоря, она выбирает, какое действие следует выполнить, в зависимости от значения переменных в момент проверки условия.</a:t>
            </a:r>
            <a:endParaRPr sz="1800">
              <a:solidFill>
                <a:schemeClr val="dk1"/>
              </a:solidFill>
              <a:latin typeface="Calibri"/>
              <a:ea typeface="Calibri"/>
              <a:cs typeface="Calibri"/>
              <a:sym typeface="Calibri"/>
            </a:endParaRPr>
          </a:p>
          <a:p>
            <a:pPr marL="4533900" marR="0" lvl="5"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if выражение_1: </a:t>
            </a:r>
            <a:endParaRPr sz="1800" b="0" i="0" u="none" strike="noStrike" cap="none">
              <a:solidFill>
                <a:schemeClr val="dk1"/>
              </a:solidFill>
              <a:latin typeface="Calibri"/>
              <a:ea typeface="Calibri"/>
              <a:cs typeface="Calibri"/>
              <a:sym typeface="Calibri"/>
            </a:endParaRPr>
          </a:p>
          <a:p>
            <a:pPr marL="4533900" marR="0" lvl="5"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команды_(блок_1) </a:t>
            </a:r>
            <a:endParaRPr sz="1800" b="0" i="0" u="none" strike="noStrike" cap="none">
              <a:solidFill>
                <a:schemeClr val="dk1"/>
              </a:solidFill>
              <a:latin typeface="Calibri"/>
              <a:ea typeface="Calibri"/>
              <a:cs typeface="Calibri"/>
              <a:sym typeface="Calibri"/>
            </a:endParaRPr>
          </a:p>
          <a:p>
            <a:pPr marL="4533900" marR="0" lvl="5"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elif выражение_2: </a:t>
            </a:r>
            <a:endParaRPr sz="1800" b="0" i="0" u="none" strike="noStrike" cap="none">
              <a:solidFill>
                <a:schemeClr val="dk1"/>
              </a:solidFill>
              <a:latin typeface="Calibri"/>
              <a:ea typeface="Calibri"/>
              <a:cs typeface="Calibri"/>
              <a:sym typeface="Calibri"/>
            </a:endParaRPr>
          </a:p>
          <a:p>
            <a:pPr marL="4533900" marR="0" lvl="5"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команды_(блок_2) </a:t>
            </a:r>
            <a:endParaRPr sz="1800" b="0" i="0" u="none" strike="noStrike" cap="none">
              <a:solidFill>
                <a:schemeClr val="dk1"/>
              </a:solidFill>
              <a:latin typeface="Calibri"/>
              <a:ea typeface="Calibri"/>
              <a:cs typeface="Calibri"/>
              <a:sym typeface="Calibri"/>
            </a:endParaRPr>
          </a:p>
          <a:p>
            <a:pPr marL="4533900" marR="0" lvl="5"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elif выражение_3: </a:t>
            </a:r>
            <a:endParaRPr sz="1800" b="0" i="0" u="none" strike="noStrike" cap="none">
              <a:solidFill>
                <a:schemeClr val="dk1"/>
              </a:solidFill>
              <a:latin typeface="Calibri"/>
              <a:ea typeface="Calibri"/>
              <a:cs typeface="Calibri"/>
              <a:sym typeface="Calibri"/>
            </a:endParaRPr>
          </a:p>
          <a:p>
            <a:pPr marL="4533900" marR="0" lvl="5"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команды_(блок_3) </a:t>
            </a:r>
            <a:endParaRPr sz="1800" b="0" i="0" u="none" strike="noStrike" cap="none">
              <a:solidFill>
                <a:schemeClr val="dk1"/>
              </a:solidFill>
              <a:latin typeface="Calibri"/>
              <a:ea typeface="Calibri"/>
              <a:cs typeface="Calibri"/>
              <a:sym typeface="Calibri"/>
            </a:endParaRPr>
          </a:p>
          <a:p>
            <a:pPr marL="4533900" marR="0" lvl="5"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else: 	</a:t>
            </a:r>
            <a:endParaRPr sz="1800" b="0" i="0" u="none" strike="noStrike" cap="none">
              <a:solidFill>
                <a:schemeClr val="dk1"/>
              </a:solidFill>
              <a:latin typeface="Calibri"/>
              <a:ea typeface="Calibri"/>
              <a:cs typeface="Calibri"/>
              <a:sym typeface="Calibri"/>
            </a:endParaRPr>
          </a:p>
          <a:p>
            <a:pPr marL="4533900" marR="0" lvl="5"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команды_(блок_4)</a:t>
            </a:r>
            <a:endParaRPr sz="1800" b="0" i="0" u="none" strike="noStrike" cap="none">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txBox="1">
            <a:spLocks noGrp="1"/>
          </p:cNvSpPr>
          <p:nvPr>
            <p:ph type="title"/>
          </p:nvPr>
        </p:nvSpPr>
        <p:spPr>
          <a:xfrm>
            <a:off x="1066800" y="45720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Пример программы</a:t>
            </a:r>
            <a:endParaRPr/>
          </a:p>
        </p:txBody>
      </p:sp>
      <p:pic>
        <p:nvPicPr>
          <p:cNvPr id="240" name="Google Shape;240;p18"/>
          <p:cNvPicPr preferRelativeResize="0"/>
          <p:nvPr/>
        </p:nvPicPr>
        <p:blipFill rotWithShape="1">
          <a:blip r:embed="rId3">
            <a:alphaModFix/>
          </a:blip>
          <a:srcRect/>
          <a:stretch/>
        </p:blipFill>
        <p:spPr>
          <a:xfrm>
            <a:off x="3838864" y="2110357"/>
            <a:ext cx="4514272" cy="26372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Times New Roman"/>
              <a:buNone/>
            </a:pPr>
            <a:r>
              <a:rPr lang="ru-RU" sz="3600">
                <a:latin typeface="Times New Roman"/>
                <a:ea typeface="Times New Roman"/>
                <a:cs typeface="Times New Roman"/>
                <a:sym typeface="Times New Roman"/>
              </a:rPr>
              <a:t>Операторы or,and и not </a:t>
            </a:r>
            <a:endParaRPr/>
          </a:p>
        </p:txBody>
      </p:sp>
      <p:graphicFrame>
        <p:nvGraphicFramePr>
          <p:cNvPr id="246" name="Google Shape;246;p19"/>
          <p:cNvGraphicFramePr/>
          <p:nvPr/>
        </p:nvGraphicFramePr>
        <p:xfrm>
          <a:off x="812939" y="904772"/>
          <a:ext cx="10312250" cy="5310650"/>
        </p:xfrm>
        <a:graphic>
          <a:graphicData uri="http://schemas.openxmlformats.org/drawingml/2006/table">
            <a:tbl>
              <a:tblPr firstRow="1" firstCol="1" bandRow="1">
                <a:noFill/>
                <a:tableStyleId>{602D0FF0-F5FC-475D-B3FC-D7B93D2A9712}</a:tableStyleId>
              </a:tblPr>
              <a:tblGrid>
                <a:gridCol w="1283100"/>
                <a:gridCol w="5439350"/>
                <a:gridCol w="3589800"/>
              </a:tblGrid>
              <a:tr h="529300">
                <a:tc>
                  <a:txBody>
                    <a:bodyPr/>
                    <a:lstStyle/>
                    <a:p>
                      <a:pPr marL="0" marR="0" lvl="0" indent="0" algn="l" rtl="0">
                        <a:lnSpc>
                          <a:spcPct val="107000"/>
                        </a:lnSpc>
                        <a:spcBef>
                          <a:spcPts val="0"/>
                        </a:spcBef>
                        <a:spcAft>
                          <a:spcPts val="0"/>
                        </a:spcAft>
                        <a:buNone/>
                      </a:pPr>
                      <a:r>
                        <a:rPr lang="ru-RU" sz="1050" u="none" strike="noStrike" cap="none"/>
                        <a:t>Оператор</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Описание</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Примеры</a:t>
                      </a:r>
                      <a:endParaRPr sz="1100" u="none" strike="noStrike" cap="none">
                        <a:latin typeface="Calibri"/>
                        <a:ea typeface="Calibri"/>
                        <a:cs typeface="Calibri"/>
                        <a:sym typeface="Calibri"/>
                      </a:endParaRPr>
                    </a:p>
                  </a:txBody>
                  <a:tcPr marL="47625" marR="47625" marT="47625" marB="47625" anchor="ctr"/>
                </a:tc>
              </a:tr>
              <a:tr h="1870625">
                <a:tc>
                  <a:txBody>
                    <a:bodyPr/>
                    <a:lstStyle/>
                    <a:p>
                      <a:pPr marL="0" marR="0" lvl="0" indent="0" algn="ctr" rtl="0">
                        <a:lnSpc>
                          <a:spcPct val="107000"/>
                        </a:lnSpc>
                        <a:spcBef>
                          <a:spcPts val="0"/>
                        </a:spcBef>
                        <a:spcAft>
                          <a:spcPts val="0"/>
                        </a:spcAft>
                        <a:buNone/>
                      </a:pPr>
                      <a:r>
                        <a:rPr lang="ru-RU" sz="1050" u="none" strike="noStrike" cap="none"/>
                        <a:t>and</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Логический оператор "И". Условие будет истинным если оба операнда истина.</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True and True равно True.</a:t>
                      </a:r>
                      <a:br>
                        <a:rPr lang="ru-RU" sz="1050" u="none" strike="noStrike" cap="none"/>
                      </a:br>
                      <a:r>
                        <a:rPr lang="ru-RU" sz="1050" u="none" strike="noStrike" cap="none"/>
                        <a:t>True and False равно False.</a:t>
                      </a:r>
                      <a:br>
                        <a:rPr lang="ru-RU" sz="1050" u="none" strike="noStrike" cap="none"/>
                      </a:br>
                      <a:r>
                        <a:rPr lang="ru-RU" sz="1050" u="none" strike="noStrike" cap="none"/>
                        <a:t>False and True равно False.</a:t>
                      </a:r>
                      <a:br>
                        <a:rPr lang="ru-RU" sz="1050" u="none" strike="noStrike" cap="none"/>
                      </a:br>
                      <a:r>
                        <a:rPr lang="ru-RU" sz="1050" u="none" strike="noStrike" cap="none"/>
                        <a:t>False and False равно False.</a:t>
                      </a:r>
                      <a:endParaRPr sz="1100" u="none" strike="noStrike" cap="none">
                        <a:latin typeface="Calibri"/>
                        <a:ea typeface="Calibri"/>
                        <a:cs typeface="Calibri"/>
                        <a:sym typeface="Calibri"/>
                      </a:endParaRPr>
                    </a:p>
                  </a:txBody>
                  <a:tcPr marL="47625" marR="47625" marT="47625" marB="47625" anchor="ctr"/>
                </a:tc>
              </a:tr>
              <a:tr h="1870625">
                <a:tc>
                  <a:txBody>
                    <a:bodyPr/>
                    <a:lstStyle/>
                    <a:p>
                      <a:pPr marL="0" marR="0" lvl="0" indent="0" algn="ctr" rtl="0">
                        <a:lnSpc>
                          <a:spcPct val="107000"/>
                        </a:lnSpc>
                        <a:spcBef>
                          <a:spcPts val="0"/>
                        </a:spcBef>
                        <a:spcAft>
                          <a:spcPts val="0"/>
                        </a:spcAft>
                        <a:buNone/>
                      </a:pPr>
                      <a:r>
                        <a:rPr lang="ru-RU" sz="1050" u="none" strike="noStrike" cap="none"/>
                        <a:t>or</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Логический оператор "ИЛИ". Если хотя бы один из операндов истинный, то и все выражение будет истинным.</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True or True равно True.</a:t>
                      </a:r>
                      <a:br>
                        <a:rPr lang="ru-RU" sz="1050" u="none" strike="noStrike" cap="none"/>
                      </a:br>
                      <a:r>
                        <a:rPr lang="ru-RU" sz="1050" u="none" strike="noStrike" cap="none"/>
                        <a:t>True or False равно True.</a:t>
                      </a:r>
                      <a:br>
                        <a:rPr lang="ru-RU" sz="1050" u="none" strike="noStrike" cap="none"/>
                      </a:br>
                      <a:r>
                        <a:rPr lang="ru-RU" sz="1050" u="none" strike="noStrike" cap="none"/>
                        <a:t>False or True равно True.</a:t>
                      </a:r>
                      <a:br>
                        <a:rPr lang="ru-RU" sz="1050" u="none" strike="noStrike" cap="none"/>
                      </a:br>
                      <a:r>
                        <a:rPr lang="ru-RU" sz="1050" u="none" strike="noStrike" cap="none"/>
                        <a:t>False or False равно False.</a:t>
                      </a:r>
                      <a:endParaRPr sz="1100" u="none" strike="noStrike" cap="none">
                        <a:latin typeface="Calibri"/>
                        <a:ea typeface="Calibri"/>
                        <a:cs typeface="Calibri"/>
                        <a:sym typeface="Calibri"/>
                      </a:endParaRPr>
                    </a:p>
                  </a:txBody>
                  <a:tcPr marL="47625" marR="47625" marT="47625" marB="47625" anchor="ctr"/>
                </a:tc>
              </a:tr>
              <a:tr h="1040100">
                <a:tc>
                  <a:txBody>
                    <a:bodyPr/>
                    <a:lstStyle/>
                    <a:p>
                      <a:pPr marL="0" marR="0" lvl="0" indent="0" algn="ctr" rtl="0">
                        <a:lnSpc>
                          <a:spcPct val="107000"/>
                        </a:lnSpc>
                        <a:spcBef>
                          <a:spcPts val="0"/>
                        </a:spcBef>
                        <a:spcAft>
                          <a:spcPts val="0"/>
                        </a:spcAft>
                        <a:buNone/>
                      </a:pPr>
                      <a:r>
                        <a:rPr lang="ru-RU" sz="1050" u="none" strike="noStrike" cap="none"/>
                        <a:t>not</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Логический оператор "НЕ". Изменяет логическое значение операнда на противоположное.</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not True равно False.</a:t>
                      </a:r>
                      <a:br>
                        <a:rPr lang="ru-RU" sz="1050" u="none" strike="noStrike" cap="none"/>
                      </a:br>
                      <a:r>
                        <a:rPr lang="ru-RU" sz="1050" u="none" strike="noStrike" cap="none"/>
                        <a:t>not False равно True.</a:t>
                      </a:r>
                      <a:endParaRPr sz="1100" u="none" strike="noStrike" cap="none">
                        <a:latin typeface="Calibri"/>
                        <a:ea typeface="Calibri"/>
                        <a:cs typeface="Calibri"/>
                        <a:sym typeface="Calibri"/>
                      </a:endParaRPr>
                    </a:p>
                  </a:txBody>
                  <a:tcPr marL="47625" marR="47625" marT="47625" marB="476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1066800" y="2469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Пример программы</a:t>
            </a:r>
            <a:endParaRPr/>
          </a:p>
        </p:txBody>
      </p:sp>
      <p:pic>
        <p:nvPicPr>
          <p:cNvPr id="252" name="Google Shape;252;p20"/>
          <p:cNvPicPr preferRelativeResize="0"/>
          <p:nvPr/>
        </p:nvPicPr>
        <p:blipFill rotWithShape="1">
          <a:blip r:embed="rId3">
            <a:alphaModFix/>
          </a:blip>
          <a:srcRect/>
          <a:stretch/>
        </p:blipFill>
        <p:spPr>
          <a:xfrm>
            <a:off x="4398579" y="1436730"/>
            <a:ext cx="3394841" cy="50166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1066800" y="2240166"/>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Задание №2</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sz="3600">
                <a:latin typeface="Times New Roman"/>
                <a:ea typeface="Times New Roman"/>
                <a:cs typeface="Times New Roman"/>
                <a:sym typeface="Times New Roman"/>
              </a:rPr>
              <a:t>Вводятся три целых числа. Определить какое из них наибольшее.</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2"/>
          <p:cNvSpPr txBox="1">
            <a:spLocks noGrp="1"/>
          </p:cNvSpPr>
          <p:nvPr>
            <p:ph type="title"/>
          </p:nvPr>
        </p:nvSpPr>
        <p:spPr>
          <a:xfrm>
            <a:off x="898634" y="489005"/>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263" name="Google Shape;263;p22"/>
          <p:cNvPicPr preferRelativeResize="0"/>
          <p:nvPr/>
        </p:nvPicPr>
        <p:blipFill rotWithShape="1">
          <a:blip r:embed="rId3">
            <a:alphaModFix/>
          </a:blip>
          <a:srcRect/>
          <a:stretch/>
        </p:blipFill>
        <p:spPr>
          <a:xfrm>
            <a:off x="2881920" y="1648557"/>
            <a:ext cx="6428159" cy="43282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3"/>
          <p:cNvSpPr txBox="1">
            <a:spLocks noGrp="1"/>
          </p:cNvSpPr>
          <p:nvPr>
            <p:ph type="title"/>
          </p:nvPr>
        </p:nvSpPr>
        <p:spPr>
          <a:xfrm>
            <a:off x="1066800" y="2240166"/>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Задание №3</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sz="3600">
                <a:latin typeface="Times New Roman"/>
                <a:ea typeface="Times New Roman"/>
                <a:cs typeface="Times New Roman"/>
                <a:sym typeface="Times New Roman"/>
              </a:rPr>
              <a:t>Написать примитивный калькулятор. Пользователь должен ввести число, потом операцию (+-/*) и потом ещё одно число, после этого пользователь получает ответ. Числа могут быть дробными</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898634" y="489005"/>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274" name="Google Shape;274;p24"/>
          <p:cNvPicPr preferRelativeResize="0"/>
          <p:nvPr/>
        </p:nvPicPr>
        <p:blipFill rotWithShape="1">
          <a:blip r:embed="rId3">
            <a:alphaModFix/>
          </a:blip>
          <a:srcRect/>
          <a:stretch/>
        </p:blipFill>
        <p:spPr>
          <a:xfrm>
            <a:off x="3565762" y="1802649"/>
            <a:ext cx="5060476" cy="45873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title"/>
          </p:nvPr>
        </p:nvSpPr>
        <p:spPr>
          <a:xfrm>
            <a:off x="1066800" y="2664115"/>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Задание №4</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Дана следующая функция y = f(x).</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y = 2x – 10, если x &gt; 0</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y = 0, если x = 0</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y = 2 *|x| - 1, если x &lt; 0</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sz="3200" i="1">
                <a:latin typeface="Times New Roman"/>
                <a:ea typeface="Times New Roman"/>
                <a:cs typeface="Times New Roman"/>
                <a:sym typeface="Times New Roman"/>
              </a:rPr>
              <a:t>Примечание: для нахождения модуля используйте встроенную функцию abs(x)</a:t>
            </a:r>
            <a:endParaRPr i="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6"/>
          <p:cNvSpPr txBox="1">
            <a:spLocks noGrp="1"/>
          </p:cNvSpPr>
          <p:nvPr>
            <p:ph type="title"/>
          </p:nvPr>
        </p:nvSpPr>
        <p:spPr>
          <a:xfrm>
            <a:off x="937125" y="19064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285" name="Google Shape;285;p26"/>
          <p:cNvPicPr preferRelativeResize="0"/>
          <p:nvPr/>
        </p:nvPicPr>
        <p:blipFill rotWithShape="1">
          <a:blip r:embed="rId3">
            <a:alphaModFix/>
          </a:blip>
          <a:srcRect/>
          <a:stretch/>
        </p:blipFill>
        <p:spPr>
          <a:xfrm>
            <a:off x="3207878" y="1562249"/>
            <a:ext cx="5776243" cy="47084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Century Gothic"/>
              <a:buNone/>
            </a:pPr>
            <a:r>
              <a:rPr lang="ru-RU"/>
              <a:t>План занятия</a:t>
            </a:r>
            <a:endParaRPr/>
          </a:p>
        </p:txBody>
      </p:sp>
      <p:sp>
        <p:nvSpPr>
          <p:cNvPr id="189" name="Google Shape;189;p9"/>
          <p:cNvSpPr txBox="1"/>
          <p:nvPr/>
        </p:nvSpPr>
        <p:spPr>
          <a:xfrm>
            <a:off x="1187669" y="2154621"/>
            <a:ext cx="8818179" cy="295850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3200"/>
              <a:buFont typeface="Century Gothic"/>
              <a:buAutoNum type="arabicParenR"/>
            </a:pPr>
            <a:r>
              <a:rPr lang="ru-RU" sz="3200">
                <a:solidFill>
                  <a:schemeClr val="dk1"/>
                </a:solidFill>
                <a:latin typeface="Times New Roman"/>
                <a:ea typeface="Times New Roman"/>
                <a:cs typeface="Times New Roman"/>
                <a:sym typeface="Times New Roman"/>
              </a:rPr>
              <a:t>Операторы сравнения </a:t>
            </a:r>
            <a:endParaRPr sz="32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3200"/>
              <a:buFont typeface="Century Gothic"/>
              <a:buAutoNum type="arabicParenR"/>
            </a:pPr>
            <a:r>
              <a:rPr lang="ru-RU" sz="3200">
                <a:solidFill>
                  <a:schemeClr val="dk1"/>
                </a:solidFill>
                <a:latin typeface="Times New Roman"/>
                <a:ea typeface="Times New Roman"/>
                <a:cs typeface="Times New Roman"/>
                <a:sym typeface="Times New Roman"/>
              </a:rPr>
              <a:t>Операторы ветвления (условия) </a:t>
            </a:r>
            <a:endParaRPr sz="32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3200"/>
              <a:buFont typeface="Century Gothic"/>
              <a:buAutoNum type="arabicParenR"/>
            </a:pPr>
            <a:r>
              <a:rPr lang="ru-RU" sz="3200">
                <a:solidFill>
                  <a:schemeClr val="dk1"/>
                </a:solidFill>
                <a:latin typeface="Times New Roman"/>
                <a:ea typeface="Times New Roman"/>
                <a:cs typeface="Times New Roman"/>
                <a:sym typeface="Times New Roman"/>
              </a:rPr>
              <a:t>Тип данных bool</a:t>
            </a:r>
            <a:endParaRPr sz="32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3200"/>
              <a:buFont typeface="Century Gothic"/>
              <a:buAutoNum type="arabicParenR"/>
            </a:pPr>
            <a:r>
              <a:rPr lang="ru-RU" sz="3200">
                <a:solidFill>
                  <a:schemeClr val="dk1"/>
                </a:solidFill>
                <a:latin typeface="Times New Roman"/>
                <a:ea typeface="Times New Roman"/>
                <a:cs typeface="Times New Roman"/>
                <a:sym typeface="Times New Roman"/>
              </a:rPr>
              <a:t>Операторы or, and и not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Times New Roman"/>
              <a:buNone/>
            </a:pPr>
            <a:r>
              <a:rPr lang="ru-RU" sz="3600">
                <a:latin typeface="Times New Roman"/>
                <a:ea typeface="Times New Roman"/>
                <a:cs typeface="Times New Roman"/>
                <a:sym typeface="Times New Roman"/>
              </a:rPr>
              <a:t>Тип данных bool </a:t>
            </a:r>
            <a:endParaRPr/>
          </a:p>
        </p:txBody>
      </p:sp>
      <p:sp>
        <p:nvSpPr>
          <p:cNvPr id="291" name="Google Shape;291;p27"/>
          <p:cNvSpPr txBox="1"/>
          <p:nvPr/>
        </p:nvSpPr>
        <p:spPr>
          <a:xfrm>
            <a:off x="798786" y="1923393"/>
            <a:ext cx="10794124" cy="4043671"/>
          </a:xfrm>
          <a:prstGeom prst="rect">
            <a:avLst/>
          </a:prstGeom>
          <a:noFill/>
          <a:ln>
            <a:noFill/>
          </a:ln>
        </p:spPr>
        <p:txBody>
          <a:bodyPr spcFirstLastPara="1" wrap="square" lIns="91425" tIns="45700" rIns="91425" bIns="45700" anchor="t" anchorCtr="0">
            <a:spAutoFit/>
          </a:bodyPr>
          <a:lstStyle/>
          <a:p>
            <a:pPr marL="228600" marR="0" lvl="0" indent="0" algn="l" rtl="0">
              <a:lnSpc>
                <a:spcPct val="107000"/>
              </a:lnSpc>
              <a:spcBef>
                <a:spcPts val="0"/>
              </a:spcBef>
              <a:spcAft>
                <a:spcPts val="0"/>
              </a:spcAft>
              <a:buNone/>
            </a:pPr>
            <a:r>
              <a:rPr lang="ru-RU" sz="2400">
                <a:solidFill>
                  <a:schemeClr val="dk1"/>
                </a:solidFill>
                <a:latin typeface="Times New Roman"/>
                <a:ea typeface="Times New Roman"/>
                <a:cs typeface="Times New Roman"/>
                <a:sym typeface="Times New Roman"/>
              </a:rPr>
              <a:t>Логический тип данных (bool) (или булевый тип) это примитивный тип данных, который принимает 2 значения – истина или ложь.</a:t>
            </a:r>
            <a:endParaRPr sz="2400">
              <a:solidFill>
                <a:schemeClr val="dk1"/>
              </a:solidFill>
              <a:latin typeface="Calibri"/>
              <a:ea typeface="Calibri"/>
              <a:cs typeface="Calibri"/>
              <a:sym typeface="Calibri"/>
            </a:endParaRPr>
          </a:p>
          <a:p>
            <a:pPr marL="228600" marR="0" lvl="0" indent="0" algn="l" rtl="0">
              <a:lnSpc>
                <a:spcPct val="107000"/>
              </a:lnSpc>
              <a:spcBef>
                <a:spcPts val="800"/>
              </a:spcBef>
              <a:spcAft>
                <a:spcPts val="0"/>
              </a:spcAft>
              <a:buNone/>
            </a:pPr>
            <a:r>
              <a:rPr lang="ru-RU" sz="2400">
                <a:solidFill>
                  <a:schemeClr val="dk1"/>
                </a:solidFill>
                <a:latin typeface="Times New Roman"/>
                <a:ea typeface="Times New Roman"/>
                <a:cs typeface="Times New Roman"/>
                <a:sym typeface="Times New Roman"/>
              </a:rPr>
              <a:t>В Python имеется самостоятельный логический тип bool, с двумя предопределенными значениями:</a:t>
            </a:r>
            <a:endParaRPr sz="2400">
              <a:solidFill>
                <a:schemeClr val="dk1"/>
              </a:solidFill>
              <a:latin typeface="Calibri"/>
              <a:ea typeface="Calibri"/>
              <a:cs typeface="Calibri"/>
              <a:sym typeface="Calibri"/>
            </a:endParaRPr>
          </a:p>
          <a:p>
            <a:pPr marL="228600" marR="0" lvl="0" indent="0" algn="l" rtl="0">
              <a:lnSpc>
                <a:spcPct val="107000"/>
              </a:lnSpc>
              <a:spcBef>
                <a:spcPts val="800"/>
              </a:spcBef>
              <a:spcAft>
                <a:spcPts val="0"/>
              </a:spcAft>
              <a:buNone/>
            </a:pPr>
            <a:r>
              <a:rPr lang="ru-RU" sz="2400">
                <a:solidFill>
                  <a:schemeClr val="dk1"/>
                </a:solidFill>
                <a:latin typeface="Times New Roman"/>
                <a:ea typeface="Times New Roman"/>
                <a:cs typeface="Times New Roman"/>
                <a:sym typeface="Times New Roman"/>
              </a:rPr>
              <a:t>True - истина</a:t>
            </a:r>
            <a:endParaRPr sz="2400">
              <a:solidFill>
                <a:schemeClr val="dk1"/>
              </a:solidFill>
              <a:latin typeface="Calibri"/>
              <a:ea typeface="Calibri"/>
              <a:cs typeface="Calibri"/>
              <a:sym typeface="Calibri"/>
            </a:endParaRPr>
          </a:p>
          <a:p>
            <a:pPr marL="228600" marR="0" lvl="0" indent="0" algn="l" rtl="0">
              <a:lnSpc>
                <a:spcPct val="107000"/>
              </a:lnSpc>
              <a:spcBef>
                <a:spcPts val="800"/>
              </a:spcBef>
              <a:spcAft>
                <a:spcPts val="0"/>
              </a:spcAft>
              <a:buNone/>
            </a:pPr>
            <a:r>
              <a:rPr lang="ru-RU" sz="2400">
                <a:solidFill>
                  <a:schemeClr val="dk1"/>
                </a:solidFill>
                <a:latin typeface="Times New Roman"/>
                <a:ea typeface="Times New Roman"/>
                <a:cs typeface="Times New Roman"/>
                <a:sym typeface="Times New Roman"/>
              </a:rPr>
              <a:t>False - ложь</a:t>
            </a:r>
            <a:endParaRPr sz="2400">
              <a:solidFill>
                <a:schemeClr val="dk1"/>
              </a:solidFill>
              <a:latin typeface="Calibri"/>
              <a:ea typeface="Calibri"/>
              <a:cs typeface="Calibri"/>
              <a:sym typeface="Calibri"/>
            </a:endParaRPr>
          </a:p>
          <a:p>
            <a:pPr marL="228600" marR="0" lvl="0" indent="0" algn="l" rtl="0">
              <a:lnSpc>
                <a:spcPct val="107000"/>
              </a:lnSpc>
              <a:spcBef>
                <a:spcPts val="800"/>
              </a:spcBef>
              <a:spcAft>
                <a:spcPts val="0"/>
              </a:spcAft>
              <a:buNone/>
            </a:pPr>
            <a:r>
              <a:rPr lang="ru-RU" sz="2400" b="1">
                <a:solidFill>
                  <a:srgbClr val="0070C0"/>
                </a:solidFill>
                <a:latin typeface="Times New Roman"/>
                <a:ea typeface="Times New Roman"/>
                <a:cs typeface="Times New Roman"/>
                <a:sym typeface="Times New Roman"/>
              </a:rPr>
              <a:t>Важно!</a:t>
            </a:r>
            <a:r>
              <a:rPr lang="ru-RU" sz="2400">
                <a:solidFill>
                  <a:schemeClr val="dk1"/>
                </a:solidFill>
                <a:latin typeface="Times New Roman"/>
                <a:ea typeface="Times New Roman"/>
                <a:cs typeface="Times New Roman"/>
                <a:sym typeface="Times New Roman"/>
              </a:rPr>
              <a:t> True и False пишутся с большой буквы. Если написать с маленькой true, интерпретатор выдаст ошибку: NameError: name 'true' is not defined</a:t>
            </a:r>
            <a:endParaRPr sz="2400">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1066800" y="2440888"/>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Задание №5</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Напишите программу, </a:t>
            </a:r>
            <a:r>
              <a:rPr lang="ru-RU" b="0" i="0">
                <a:solidFill>
                  <a:srgbClr val="333333"/>
                </a:solidFill>
                <a:latin typeface="Times New Roman"/>
                <a:ea typeface="Times New Roman"/>
                <a:cs typeface="Times New Roman"/>
                <a:sym typeface="Times New Roman"/>
              </a:rPr>
              <a:t>которая выполняет </a:t>
            </a:r>
            <a:r>
              <a:rPr lang="ru-RU">
                <a:solidFill>
                  <a:srgbClr val="333333"/>
                </a:solidFill>
                <a:latin typeface="Times New Roman"/>
                <a:ea typeface="Times New Roman"/>
                <a:cs typeface="Times New Roman"/>
                <a:sym typeface="Times New Roman"/>
              </a:rPr>
              <a:t>с</a:t>
            </a:r>
            <a:r>
              <a:rPr lang="ru-RU" b="0" i="0">
                <a:solidFill>
                  <a:srgbClr val="333333"/>
                </a:solidFill>
                <a:latin typeface="Times New Roman"/>
                <a:ea typeface="Times New Roman"/>
                <a:cs typeface="Times New Roman"/>
                <a:sym typeface="Times New Roman"/>
              </a:rPr>
              <a:t>равнение двух переменных , если условие верно то выполняется вложенный блок части if.</a:t>
            </a:r>
            <a:br>
              <a:rPr lang="ru-RU" b="0" i="0">
                <a:solidFill>
                  <a:srgbClr val="333333"/>
                </a:solidFill>
                <a:latin typeface="Times New Roman"/>
                <a:ea typeface="Times New Roman"/>
                <a:cs typeface="Times New Roman"/>
                <a:sym typeface="Times New Roman"/>
              </a:rPr>
            </a:br>
            <a:r>
              <a:rPr lang="ru-RU" b="0" i="0">
                <a:solidFill>
                  <a:srgbClr val="333333"/>
                </a:solidFill>
                <a:latin typeface="Times New Roman"/>
                <a:ea typeface="Times New Roman"/>
                <a:cs typeface="Times New Roman"/>
                <a:sym typeface="Times New Roman"/>
              </a:rPr>
              <a:t>Обязательное условие: if a &gt; b писать нельзя. Только использование булевого значения выражения.</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9"/>
          <p:cNvSpPr txBox="1">
            <a:spLocks noGrp="1"/>
          </p:cNvSpPr>
          <p:nvPr>
            <p:ph type="title"/>
          </p:nvPr>
        </p:nvSpPr>
        <p:spPr>
          <a:xfrm>
            <a:off x="937125" y="19064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302" name="Google Shape;302;p29"/>
          <p:cNvPicPr preferRelativeResize="0"/>
          <p:nvPr/>
        </p:nvPicPr>
        <p:blipFill rotWithShape="1">
          <a:blip r:embed="rId3">
            <a:alphaModFix/>
          </a:blip>
          <a:srcRect/>
          <a:stretch/>
        </p:blipFill>
        <p:spPr>
          <a:xfrm>
            <a:off x="2574864" y="1904445"/>
            <a:ext cx="7312286" cy="35253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a:spLocks noGrp="1"/>
          </p:cNvSpPr>
          <p:nvPr>
            <p:ph type="title"/>
          </p:nvPr>
        </p:nvSpPr>
        <p:spPr>
          <a:xfrm>
            <a:off x="1066800" y="296907"/>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7000"/>
              </a:lnSpc>
              <a:spcBef>
                <a:spcPts val="0"/>
              </a:spcBef>
              <a:spcAft>
                <a:spcPts val="0"/>
              </a:spcAft>
              <a:buClr>
                <a:srgbClr val="262626"/>
              </a:buClr>
              <a:buSzPct val="100000"/>
              <a:buFont typeface="Times New Roman"/>
              <a:buNone/>
            </a:pPr>
            <a:r>
              <a:rPr lang="ru-RU" sz="4400" b="1">
                <a:latin typeface="Times New Roman"/>
                <a:ea typeface="Times New Roman"/>
                <a:cs typeface="Times New Roman"/>
                <a:sym typeface="Times New Roman"/>
              </a:rPr>
              <a:t/>
            </a:r>
            <a:br>
              <a:rPr lang="ru-RU" sz="4400" b="1">
                <a:latin typeface="Times New Roman"/>
                <a:ea typeface="Times New Roman"/>
                <a:cs typeface="Times New Roman"/>
                <a:sym typeface="Times New Roman"/>
              </a:rPr>
            </a:br>
            <a:r>
              <a:rPr lang="ru-RU" sz="4400" b="1">
                <a:latin typeface="Times New Roman"/>
                <a:ea typeface="Times New Roman"/>
                <a:cs typeface="Times New Roman"/>
                <a:sym typeface="Times New Roman"/>
              </a:rPr>
              <a:t>Домашнее задание</a:t>
            </a:r>
            <a:r>
              <a:rPr lang="ru-RU" sz="1800">
                <a:latin typeface="Calibri"/>
                <a:ea typeface="Calibri"/>
                <a:cs typeface="Calibri"/>
                <a:sym typeface="Calibri"/>
              </a:rPr>
              <a:t/>
            </a:r>
            <a:br>
              <a:rPr lang="ru-RU" sz="1800">
                <a:latin typeface="Calibri"/>
                <a:ea typeface="Calibri"/>
                <a:cs typeface="Calibri"/>
                <a:sym typeface="Calibri"/>
              </a:rPr>
            </a:br>
            <a:r>
              <a:rPr lang="ru-RU" sz="1800">
                <a:latin typeface="Calibri"/>
                <a:ea typeface="Calibri"/>
                <a:cs typeface="Calibri"/>
                <a:sym typeface="Calibri"/>
              </a:rPr>
              <a:t/>
            </a:r>
            <a:br>
              <a:rPr lang="ru-RU" sz="1800">
                <a:latin typeface="Calibri"/>
                <a:ea typeface="Calibri"/>
                <a:cs typeface="Calibri"/>
                <a:sym typeface="Calibri"/>
              </a:rPr>
            </a:br>
            <a:endParaRPr/>
          </a:p>
        </p:txBody>
      </p:sp>
      <p:sp>
        <p:nvSpPr>
          <p:cNvPr id="308" name="Google Shape;308;p30"/>
          <p:cNvSpPr txBox="1"/>
          <p:nvPr/>
        </p:nvSpPr>
        <p:spPr>
          <a:xfrm>
            <a:off x="802051" y="1233603"/>
            <a:ext cx="10245090" cy="5445722"/>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ru-RU" sz="2300">
                <a:solidFill>
                  <a:schemeClr val="dk1"/>
                </a:solidFill>
                <a:latin typeface="Times New Roman"/>
                <a:ea typeface="Times New Roman"/>
                <a:cs typeface="Times New Roman"/>
                <a:sym typeface="Times New Roman"/>
              </a:rPr>
              <a:t>Прочитать про форматированный ввод и вывод переменных.</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b="1">
                <a:solidFill>
                  <a:schemeClr val="dk1"/>
                </a:solidFill>
                <a:latin typeface="Times New Roman"/>
                <a:ea typeface="Times New Roman"/>
                <a:cs typeface="Times New Roman"/>
                <a:sym typeface="Times New Roman"/>
              </a:rPr>
              <a:t>Задача №1</a:t>
            </a:r>
            <a:r>
              <a:rPr lang="ru-RU" sz="2300">
                <a:solidFill>
                  <a:schemeClr val="dk1"/>
                </a:solidFill>
                <a:latin typeface="Times New Roman"/>
                <a:ea typeface="Times New Roman"/>
                <a:cs typeface="Times New Roman"/>
                <a:sym typeface="Times New Roman"/>
              </a:rPr>
              <a:t>: Определить, является ли год високосным</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b="1">
                <a:solidFill>
                  <a:schemeClr val="dk1"/>
                </a:solidFill>
                <a:latin typeface="Times New Roman"/>
                <a:ea typeface="Times New Roman"/>
                <a:cs typeface="Times New Roman"/>
                <a:sym typeface="Times New Roman"/>
              </a:rPr>
              <a:t>Задача №2</a:t>
            </a:r>
            <a:r>
              <a:rPr lang="ru-RU" sz="2300">
                <a:solidFill>
                  <a:schemeClr val="dk1"/>
                </a:solidFill>
                <a:latin typeface="Times New Roman"/>
                <a:ea typeface="Times New Roman"/>
                <a:cs typeface="Times New Roman"/>
                <a:sym typeface="Times New Roman"/>
              </a:rPr>
              <a:t>: Определить существование треугольника и его тип</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b="1">
                <a:solidFill>
                  <a:schemeClr val="dk1"/>
                </a:solidFill>
                <a:latin typeface="Times New Roman"/>
                <a:ea typeface="Times New Roman"/>
                <a:cs typeface="Times New Roman"/>
                <a:sym typeface="Times New Roman"/>
              </a:rPr>
              <a:t>Задача №3</a:t>
            </a:r>
            <a:r>
              <a:rPr lang="ru-RU" sz="2300">
                <a:solidFill>
                  <a:schemeClr val="dk1"/>
                </a:solidFill>
                <a:latin typeface="Times New Roman"/>
                <a:ea typeface="Times New Roman"/>
                <a:cs typeface="Times New Roman"/>
                <a:sym typeface="Times New Roman"/>
              </a:rPr>
              <a:t>: Определить принадлежность точки кругу с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центром в начале координат.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Вводятся координаты (x,y) точки и радиус круга r.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Определить принадлежит ли данная точка кругу, если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его центр находится в начале координат.</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b="1">
                <a:solidFill>
                  <a:schemeClr val="dk1"/>
                </a:solidFill>
                <a:latin typeface="Times New Roman"/>
                <a:ea typeface="Times New Roman"/>
                <a:cs typeface="Times New Roman"/>
                <a:sym typeface="Times New Roman"/>
              </a:rPr>
              <a:t>Задача №4</a:t>
            </a:r>
            <a:r>
              <a:rPr lang="ru-RU" sz="2300">
                <a:solidFill>
                  <a:schemeClr val="dk1"/>
                </a:solidFill>
                <a:latin typeface="Times New Roman"/>
                <a:ea typeface="Times New Roman"/>
                <a:cs typeface="Times New Roman"/>
                <a:sym typeface="Times New Roman"/>
              </a:rPr>
              <a:t>: Творческое задание</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Придумать свою задачу на тему занятия. Обязательно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использовать несколько вложений if-else(elif)</a:t>
            </a:r>
            <a:endParaRPr sz="2300">
              <a:solidFill>
                <a:schemeClr val="dk1"/>
              </a:solidFill>
              <a:latin typeface="Calibri"/>
              <a:ea typeface="Calibri"/>
              <a:cs typeface="Calibri"/>
              <a:sym typeface="Calibri"/>
            </a:endParaRPr>
          </a:p>
        </p:txBody>
      </p:sp>
      <p:pic>
        <p:nvPicPr>
          <p:cNvPr id="309" name="Google Shape;309;p30"/>
          <p:cNvPicPr preferRelativeResize="0"/>
          <p:nvPr/>
        </p:nvPicPr>
        <p:blipFill rotWithShape="1">
          <a:blip r:embed="rId3">
            <a:alphaModFix/>
          </a:blip>
          <a:srcRect/>
          <a:stretch/>
        </p:blipFill>
        <p:spPr>
          <a:xfrm>
            <a:off x="7738668" y="3040101"/>
            <a:ext cx="3973830" cy="29850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1066800" y="19064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Times New Roman"/>
              <a:buNone/>
            </a:pPr>
            <a:r>
              <a:rPr lang="ru-RU" sz="3600">
                <a:latin typeface="Times New Roman"/>
                <a:ea typeface="Times New Roman"/>
                <a:cs typeface="Times New Roman"/>
                <a:sym typeface="Times New Roman"/>
              </a:rPr>
              <a:t>Операторы сравнения </a:t>
            </a:r>
            <a:endParaRPr/>
          </a:p>
        </p:txBody>
      </p:sp>
      <p:graphicFrame>
        <p:nvGraphicFramePr>
          <p:cNvPr id="195" name="Google Shape;195;p10"/>
          <p:cNvGraphicFramePr/>
          <p:nvPr/>
        </p:nvGraphicFramePr>
        <p:xfrm>
          <a:off x="2196662" y="1198179"/>
          <a:ext cx="8103475" cy="5129000"/>
        </p:xfrm>
        <a:graphic>
          <a:graphicData uri="http://schemas.openxmlformats.org/drawingml/2006/table">
            <a:tbl>
              <a:tblPr firstRow="1" firstCol="1" bandRow="1">
                <a:noFill/>
                <a:tableStyleId>{602D0FF0-F5FC-475D-B3FC-D7B93D2A9712}</a:tableStyleId>
              </a:tblPr>
              <a:tblGrid>
                <a:gridCol w="910650"/>
                <a:gridCol w="3971025"/>
                <a:gridCol w="3221800"/>
              </a:tblGrid>
              <a:tr h="472575">
                <a:tc>
                  <a:txBody>
                    <a:bodyPr/>
                    <a:lstStyle/>
                    <a:p>
                      <a:pPr marL="0" marR="0" lvl="0" indent="0" algn="l" rtl="0">
                        <a:lnSpc>
                          <a:spcPct val="107000"/>
                        </a:lnSpc>
                        <a:spcBef>
                          <a:spcPts val="0"/>
                        </a:spcBef>
                        <a:spcAft>
                          <a:spcPts val="0"/>
                        </a:spcAft>
                        <a:buNone/>
                      </a:pPr>
                      <a:r>
                        <a:rPr lang="ru-RU" sz="900" u="none" strike="noStrike" cap="none"/>
                        <a:t>Оператор</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Описание</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Примеры</a:t>
                      </a:r>
                      <a:endParaRPr sz="900" u="none" strike="noStrike" cap="none">
                        <a:latin typeface="Calibri"/>
                        <a:ea typeface="Calibri"/>
                        <a:cs typeface="Calibri"/>
                        <a:sym typeface="Calibri"/>
                      </a:endParaRPr>
                    </a:p>
                  </a:txBody>
                  <a:tcPr marL="41125" marR="41125" marT="41125" marB="41125" anchor="ctr"/>
                </a:tc>
              </a:tr>
              <a:tr h="854950">
                <a:tc>
                  <a:txBody>
                    <a:bodyPr/>
                    <a:lstStyle/>
                    <a:p>
                      <a:pPr marL="0" marR="0" lvl="0" indent="0" algn="ctr" rtl="0">
                        <a:lnSpc>
                          <a:spcPct val="107000"/>
                        </a:lnSpc>
                        <a:spcBef>
                          <a:spcPts val="0"/>
                        </a:spcBef>
                        <a:spcAft>
                          <a:spcPts val="0"/>
                        </a:spcAft>
                        <a:buNone/>
                      </a:pPr>
                      <a:r>
                        <a:rPr lang="ru-RU" sz="900" u="none" strike="noStrike" cap="none"/>
                        <a:t>==</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равны ли оба операнда.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5 == 5 в результате будет True</a:t>
                      </a:r>
                      <a:br>
                        <a:rPr lang="ru-RU" sz="900" u="none" strike="noStrike" cap="none"/>
                      </a:br>
                      <a:r>
                        <a:rPr lang="ru-RU" sz="900" u="none" strike="noStrike" cap="none"/>
                        <a:t>True == False в результате будет False</a:t>
                      </a:r>
                      <a:br>
                        <a:rPr lang="ru-RU" sz="900" u="none" strike="noStrike" cap="none"/>
                      </a:br>
                      <a:r>
                        <a:rPr lang="ru-RU" sz="900" u="none" strike="noStrike" cap="none"/>
                        <a:t>"hello" == "hello" в результате будет True</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равны ли оба операнда. Если нет,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12 != 5 в результате будет True</a:t>
                      </a:r>
                      <a:br>
                        <a:rPr lang="ru-RU" sz="900" u="none" strike="noStrike" cap="none"/>
                      </a:br>
                      <a:r>
                        <a:rPr lang="ru-RU" sz="900" u="none" strike="noStrike" cap="none"/>
                        <a:t>False != False в результате будет False</a:t>
                      </a:r>
                      <a:br>
                        <a:rPr lang="ru-RU" sz="900" u="none" strike="noStrike" cap="none"/>
                      </a:br>
                      <a:r>
                        <a:rPr lang="ru-RU" sz="900" u="none" strike="noStrike" cap="none"/>
                        <a:t>"hi" != "Hi" в результате будет True</a:t>
                      </a:r>
                      <a:endParaRPr sz="900" u="none" strike="noStrike" cap="none">
                        <a:latin typeface="Calibri"/>
                        <a:ea typeface="Calibri"/>
                        <a:cs typeface="Calibri"/>
                        <a:sym typeface="Calibri"/>
                      </a:endParaRPr>
                    </a:p>
                  </a:txBody>
                  <a:tcPr marL="41125" marR="41125" marT="41125" marB="41125" anchor="ctr"/>
                </a:tc>
              </a:tr>
              <a:tr h="475475">
                <a:tc>
                  <a:txBody>
                    <a:bodyPr/>
                    <a:lstStyle/>
                    <a:p>
                      <a:pPr marL="0" marR="0" lvl="0" indent="0" algn="ctr" rtl="0">
                        <a:lnSpc>
                          <a:spcPct val="107000"/>
                        </a:lnSpc>
                        <a:spcBef>
                          <a:spcPts val="0"/>
                        </a:spcBef>
                        <a:spcAft>
                          <a:spcPts val="0"/>
                        </a:spcAft>
                        <a:buNone/>
                      </a:pPr>
                      <a:r>
                        <a:rPr lang="ru-RU" sz="900" u="none" strike="noStrike" cap="none"/>
                        <a:t>&lt;&gt; </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равны ли оба операнда. Если нет,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12 &lt;&gt; 5 в результате будет True. Похоже на оператор !=</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&gt; </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больше ли значение левого операнда, чем значение правого.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5 &gt; 2 в результате будет True.</a:t>
                      </a:r>
                      <a:br>
                        <a:rPr lang="ru-RU" sz="900" u="none" strike="noStrike" cap="none"/>
                      </a:br>
                      <a:r>
                        <a:rPr lang="ru-RU" sz="900" u="none" strike="noStrike" cap="none"/>
                        <a:t>True &gt; False в результате будет True.</a:t>
                      </a:r>
                      <a:br>
                        <a:rPr lang="ru-RU" sz="900" u="none" strike="noStrike" cap="none"/>
                      </a:br>
                      <a:r>
                        <a:rPr lang="ru-RU" sz="900" u="none" strike="noStrike" cap="none"/>
                        <a:t>"A" &gt; "B" в результате будет False.</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&lt; </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меньше ли значение левого операнда, чем значение правого.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3 &lt; 5 в результате будет True.</a:t>
                      </a:r>
                      <a:br>
                        <a:rPr lang="ru-RU" sz="900" u="none" strike="noStrike" cap="none"/>
                      </a:br>
                      <a:r>
                        <a:rPr lang="ru-RU" sz="900" u="none" strike="noStrike" cap="none"/>
                        <a:t>True &lt; False в результате будет False.</a:t>
                      </a:r>
                      <a:br>
                        <a:rPr lang="ru-RU" sz="900" u="none" strike="noStrike" cap="none"/>
                      </a:br>
                      <a:r>
                        <a:rPr lang="ru-RU" sz="900" u="none" strike="noStrike" cap="none"/>
                        <a:t>"A" &lt; "B" в результате будет True.</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&gt;=</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больше или равно значение левого операнда, чем значение правого.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1 &gt;= 1 в результате будет True.</a:t>
                      </a:r>
                      <a:br>
                        <a:rPr lang="ru-RU" sz="900" u="none" strike="noStrike" cap="none"/>
                      </a:br>
                      <a:r>
                        <a:rPr lang="ru-RU" sz="900" u="none" strike="noStrike" cap="none"/>
                        <a:t>23 &gt;= 3.2 в результате будет True.</a:t>
                      </a:r>
                      <a:br>
                        <a:rPr lang="ru-RU" sz="900" u="none" strike="noStrike" cap="none"/>
                      </a:br>
                      <a:r>
                        <a:rPr lang="ru-RU" sz="900" u="none" strike="noStrike" cap="none"/>
                        <a:t>"C" &gt;= "D" в результате будет False.</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&lt;=</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меньше или равно значение левого операнда, чем значение правого.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4 &lt;= 5 в результате будет True.</a:t>
                      </a:r>
                      <a:br>
                        <a:rPr lang="ru-RU" sz="900" u="none" strike="noStrike" cap="none"/>
                      </a:br>
                      <a:r>
                        <a:rPr lang="ru-RU" sz="900" u="none" strike="noStrike" cap="none"/>
                        <a:t>0 &lt;= 0.0 в результате будет True.</a:t>
                      </a:r>
                      <a:br>
                        <a:rPr lang="ru-RU" sz="900" u="none" strike="noStrike" cap="none"/>
                      </a:br>
                      <a:r>
                        <a:rPr lang="ru-RU" sz="900" u="none" strike="noStrike" cap="none"/>
                        <a:t>-0.001 &lt;= -36 в результате будет False.</a:t>
                      </a:r>
                      <a:endParaRPr sz="900" u="none" strike="noStrike" cap="none">
                        <a:latin typeface="Calibri"/>
                        <a:ea typeface="Calibri"/>
                        <a:cs typeface="Calibri"/>
                        <a:sym typeface="Calibri"/>
                      </a:endParaRPr>
                    </a:p>
                  </a:txBody>
                  <a:tcPr marL="41125" marR="41125" marT="41125" marB="411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txBox="1">
            <a:spLocks noGrp="1"/>
          </p:cNvSpPr>
          <p:nvPr>
            <p:ph type="title"/>
          </p:nvPr>
        </p:nvSpPr>
        <p:spPr>
          <a:xfrm>
            <a:off x="1066800" y="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Times New Roman"/>
              <a:buNone/>
            </a:pPr>
            <a:r>
              <a:rPr lang="ru-RU" sz="3600">
                <a:latin typeface="Times New Roman"/>
                <a:ea typeface="Times New Roman"/>
                <a:cs typeface="Times New Roman"/>
                <a:sym typeface="Times New Roman"/>
              </a:rPr>
              <a:t>Операторы ветвления (условия) </a:t>
            </a:r>
            <a:endParaRPr/>
          </a:p>
        </p:txBody>
      </p:sp>
      <p:sp>
        <p:nvSpPr>
          <p:cNvPr id="201" name="Google Shape;201;p11"/>
          <p:cNvSpPr txBox="1"/>
          <p:nvPr/>
        </p:nvSpPr>
        <p:spPr>
          <a:xfrm>
            <a:off x="698937" y="1026221"/>
            <a:ext cx="11030607" cy="5775042"/>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ru-RU" sz="1900" b="1" i="1">
                <a:solidFill>
                  <a:schemeClr val="dk1"/>
                </a:solidFill>
                <a:latin typeface="Times New Roman"/>
                <a:ea typeface="Times New Roman"/>
                <a:cs typeface="Times New Roman"/>
                <a:sym typeface="Times New Roman"/>
              </a:rPr>
              <a:t>Условный оператор ветвления if </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900">
                <a:solidFill>
                  <a:schemeClr val="dk1"/>
                </a:solidFill>
                <a:latin typeface="Times New Roman"/>
                <a:ea typeface="Times New Roman"/>
                <a:cs typeface="Times New Roman"/>
                <a:sym typeface="Times New Roman"/>
              </a:rPr>
              <a:t>Оператор ветвления if позволяет выполнить определенный набор команд в зависимости от некоторого условия</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900">
                <a:solidFill>
                  <a:schemeClr val="dk1"/>
                </a:solidFill>
                <a:latin typeface="Times New Roman"/>
                <a:ea typeface="Times New Roman"/>
                <a:cs typeface="Times New Roman"/>
                <a:sym typeface="Times New Roman"/>
              </a:rPr>
              <a:t>Синтаксис оператора if выглядит так. </a:t>
            </a:r>
            <a:endParaRPr sz="1900">
              <a:solidFill>
                <a:schemeClr val="dk1"/>
              </a:solidFill>
              <a:latin typeface="Calibri"/>
              <a:ea typeface="Calibri"/>
              <a:cs typeface="Calibri"/>
              <a:sym typeface="Calibri"/>
            </a:endParaRPr>
          </a:p>
          <a:p>
            <a:pPr marL="0" marR="0" lvl="0" indent="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if выражение:</a:t>
            </a:r>
            <a:endParaRPr sz="1900">
              <a:solidFill>
                <a:schemeClr val="dk1"/>
              </a:solidFill>
              <a:latin typeface="Calibri"/>
              <a:ea typeface="Calibri"/>
              <a:cs typeface="Calibri"/>
              <a:sym typeface="Calibri"/>
            </a:endParaRPr>
          </a:p>
          <a:p>
            <a:pPr marL="0" marR="0" lvl="0" indent="44958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команда_1</a:t>
            </a:r>
            <a:endParaRPr sz="1900">
              <a:solidFill>
                <a:schemeClr val="dk1"/>
              </a:solidFill>
              <a:latin typeface="Calibri"/>
              <a:ea typeface="Calibri"/>
              <a:cs typeface="Calibri"/>
              <a:sym typeface="Calibri"/>
            </a:endParaRPr>
          </a:p>
          <a:p>
            <a:pPr marL="0" marR="0" lvl="0" indent="44958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команда_2</a:t>
            </a:r>
            <a:endParaRPr sz="1900">
              <a:solidFill>
                <a:schemeClr val="dk1"/>
              </a:solidFill>
              <a:latin typeface="Calibri"/>
              <a:ea typeface="Calibri"/>
              <a:cs typeface="Calibri"/>
              <a:sym typeface="Calibri"/>
            </a:endParaRPr>
          </a:p>
          <a:p>
            <a:pPr marL="0" marR="0" lvl="0" indent="44958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a:t>
            </a:r>
            <a:endParaRPr sz="1900">
              <a:solidFill>
                <a:schemeClr val="dk1"/>
              </a:solidFill>
              <a:latin typeface="Calibri"/>
              <a:ea typeface="Calibri"/>
              <a:cs typeface="Calibri"/>
              <a:sym typeface="Calibri"/>
            </a:endParaRPr>
          </a:p>
          <a:p>
            <a:pPr marL="0" marR="0" lvl="0" indent="44958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команда_n</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900">
                <a:solidFill>
                  <a:schemeClr val="dk1"/>
                </a:solidFill>
                <a:latin typeface="Times New Roman"/>
                <a:ea typeface="Times New Roman"/>
                <a:cs typeface="Times New Roman"/>
                <a:sym typeface="Times New Roman"/>
              </a:rPr>
              <a:t>После оператора if записывается выражение. Если это выражение истинно, то выполняются команды, определяемые данным оператором. Выражение является истинным, если его результатом является число не равное нулю, непустой объект, либо логическое True. После выражения нужно поставить двоеточие </a:t>
            </a:r>
            <a:r>
              <a:rPr lang="ru-RU" sz="1900" b="1">
                <a:solidFill>
                  <a:schemeClr val="dk1"/>
                </a:solidFill>
                <a:latin typeface="Times New Roman"/>
                <a:ea typeface="Times New Roman"/>
                <a:cs typeface="Times New Roman"/>
                <a:sym typeface="Times New Roman"/>
              </a:rPr>
              <a:t>: </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900" b="1">
                <a:solidFill>
                  <a:srgbClr val="0070C0"/>
                </a:solidFill>
                <a:latin typeface="Times New Roman"/>
                <a:ea typeface="Times New Roman"/>
                <a:cs typeface="Times New Roman"/>
                <a:sym typeface="Times New Roman"/>
              </a:rPr>
              <a:t>ВАЖНО</a:t>
            </a:r>
            <a:r>
              <a:rPr lang="ru-RU" sz="1900">
                <a:solidFill>
                  <a:schemeClr val="dk1"/>
                </a:solidFill>
                <a:latin typeface="Times New Roman"/>
                <a:ea typeface="Times New Roman"/>
                <a:cs typeface="Times New Roman"/>
                <a:sym typeface="Times New Roman"/>
              </a:rPr>
              <a:t>: </a:t>
            </a:r>
            <a:r>
              <a:rPr lang="ru-RU" sz="1900" i="1">
                <a:solidFill>
                  <a:schemeClr val="dk1"/>
                </a:solidFill>
                <a:latin typeface="Times New Roman"/>
                <a:ea typeface="Times New Roman"/>
                <a:cs typeface="Times New Roman"/>
                <a:sym typeface="Times New Roman"/>
              </a:rPr>
              <a:t>блок кода, который необходимо выполнить, в случае истинности выражения, отделяется четырьмя пробелами слева!</a:t>
            </a:r>
            <a:endParaRPr sz="1900">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2"/>
          <p:cNvSpPr txBox="1">
            <a:spLocks noGrp="1"/>
          </p:cNvSpPr>
          <p:nvPr>
            <p:ph type="title"/>
          </p:nvPr>
        </p:nvSpPr>
        <p:spPr>
          <a:xfrm>
            <a:off x="1066800" y="45720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Пример программы</a:t>
            </a:r>
            <a:endParaRPr/>
          </a:p>
        </p:txBody>
      </p:sp>
      <p:pic>
        <p:nvPicPr>
          <p:cNvPr id="207" name="Google Shape;207;p12"/>
          <p:cNvPicPr preferRelativeResize="0"/>
          <p:nvPr/>
        </p:nvPicPr>
        <p:blipFill rotWithShape="1">
          <a:blip r:embed="rId3">
            <a:alphaModFix/>
          </a:blip>
          <a:srcRect/>
          <a:stretch/>
        </p:blipFill>
        <p:spPr>
          <a:xfrm>
            <a:off x="4096060" y="1828800"/>
            <a:ext cx="3999879" cy="37817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p:nvPr/>
        </p:nvSpPr>
        <p:spPr>
          <a:xfrm>
            <a:off x="572813" y="504834"/>
            <a:ext cx="11046300" cy="5848200"/>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ru-RU" sz="2400" b="1" i="1">
                <a:solidFill>
                  <a:schemeClr val="dk1"/>
                </a:solidFill>
                <a:latin typeface="Times New Roman"/>
                <a:ea typeface="Times New Roman"/>
                <a:cs typeface="Times New Roman"/>
                <a:sym typeface="Times New Roman"/>
              </a:rPr>
              <a:t>Конструкция if – else</a:t>
            </a:r>
            <a:r>
              <a:rPr lang="ru-RU" sz="2400" b="1">
                <a:solidFill>
                  <a:schemeClr val="dk1"/>
                </a:solidFill>
                <a:latin typeface="Times New Roman"/>
                <a:ea typeface="Times New Roman"/>
                <a:cs typeface="Times New Roman"/>
                <a:sym typeface="Times New Roman"/>
              </a:rPr>
              <a:t> </a:t>
            </a:r>
            <a:endParaRPr sz="2400" b="1">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800">
                <a:solidFill>
                  <a:schemeClr val="dk1"/>
                </a:solidFill>
                <a:latin typeface="Times New Roman"/>
                <a:ea typeface="Times New Roman"/>
                <a:cs typeface="Times New Roman"/>
                <a:sym typeface="Times New Roman"/>
              </a:rPr>
              <a:t>Бывают случаи, когда необходимо предусмотреть альтернативный вариант выполнения программы. Т.е. при истинном условии нужно выполнить один набор команд, при ложном – другой. Для этого используется конструкция if – else. </a:t>
            </a:r>
            <a:endParaRPr sz="1800">
              <a:solidFill>
                <a:schemeClr val="dk1"/>
              </a:solidFill>
              <a:latin typeface="Calibri"/>
              <a:ea typeface="Calibri"/>
              <a:cs typeface="Calibri"/>
              <a:sym typeface="Calibri"/>
            </a:endParaRPr>
          </a:p>
          <a:p>
            <a:pPr marL="365760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if выражение:</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команда_1</a:t>
            </a:r>
            <a:endParaRPr sz="1800" b="0" i="0" u="none" strike="noStrike" cap="none">
              <a:solidFill>
                <a:schemeClr val="dk1"/>
              </a:solidFill>
              <a:latin typeface="Calibri"/>
              <a:ea typeface="Calibri"/>
              <a:cs typeface="Calibri"/>
              <a:sym typeface="Calibri"/>
            </a:endParaRPr>
          </a:p>
          <a:p>
            <a:pPr marL="410718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команда_2</a:t>
            </a:r>
            <a:endParaRPr sz="1800" b="0" i="0" u="none" strike="noStrike" cap="none">
              <a:solidFill>
                <a:schemeClr val="dk1"/>
              </a:solidFill>
              <a:latin typeface="Calibri"/>
              <a:ea typeface="Calibri"/>
              <a:cs typeface="Calibri"/>
              <a:sym typeface="Calibri"/>
            </a:endParaRPr>
          </a:p>
          <a:p>
            <a:pPr marL="410718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Calibri"/>
              <a:ea typeface="Calibri"/>
              <a:cs typeface="Calibri"/>
              <a:sym typeface="Calibri"/>
            </a:endParaRPr>
          </a:p>
          <a:p>
            <a:pPr marL="410718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команда_n</a:t>
            </a:r>
            <a:endParaRPr sz="1800" b="0" i="0" u="none" strike="noStrike" cap="none">
              <a:solidFill>
                <a:schemeClr val="dk1"/>
              </a:solidFill>
              <a:latin typeface="Calibri"/>
              <a:ea typeface="Calibri"/>
              <a:cs typeface="Calibri"/>
              <a:sym typeface="Calibri"/>
            </a:endParaRPr>
          </a:p>
          <a:p>
            <a:pPr marL="410718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else:</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команда_a</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команда_b</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команда_x</a:t>
            </a:r>
            <a:endParaRPr sz="1800" b="0" i="0" u="none" strike="noStrike" cap="none">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1066800" y="45720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Пример программы</a:t>
            </a:r>
            <a:endParaRPr/>
          </a:p>
        </p:txBody>
      </p:sp>
      <p:pic>
        <p:nvPicPr>
          <p:cNvPr id="218" name="Google Shape;218;p14"/>
          <p:cNvPicPr preferRelativeResize="0"/>
          <p:nvPr/>
        </p:nvPicPr>
        <p:blipFill rotWithShape="1">
          <a:blip r:embed="rId3">
            <a:alphaModFix/>
          </a:blip>
          <a:srcRect/>
          <a:stretch/>
        </p:blipFill>
        <p:spPr>
          <a:xfrm>
            <a:off x="3912508" y="1578132"/>
            <a:ext cx="4366984" cy="48226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1066800" y="2240166"/>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Задание №1</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Необходимо написать программу, которая требует у пользователя ввести целое число и проверяет чётное оно или нет</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937125" y="19064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229" name="Google Shape;229;p16"/>
          <p:cNvPicPr preferRelativeResize="0"/>
          <p:nvPr/>
        </p:nvPicPr>
        <p:blipFill rotWithShape="1">
          <a:blip r:embed="rId3">
            <a:alphaModFix/>
          </a:blip>
          <a:srcRect/>
          <a:stretch/>
        </p:blipFill>
        <p:spPr>
          <a:xfrm>
            <a:off x="3373729" y="1562249"/>
            <a:ext cx="5210504" cy="4664311"/>
          </a:xfrm>
          <a:prstGeom prst="rect">
            <a:avLst/>
          </a:prstGeom>
          <a:noFill/>
          <a:ln>
            <a:noFill/>
          </a:ln>
        </p:spPr>
      </p:pic>
    </p:spTree>
  </p:cSld>
  <p:clrMapOvr>
    <a:masterClrMapping/>
  </p:clrMapOvr>
</p:sld>
</file>

<file path=ppt/theme/theme1.xml><?xml version="1.0" encoding="utf-8"?>
<a:theme xmlns:a="http://schemas.openxmlformats.org/drawingml/2006/main" name="Савон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Савон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Широкоэкранный</PresentationFormat>
  <Paragraphs>111</Paragraphs>
  <Slides>23</Slides>
  <Notes>23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23</vt:i4>
      </vt:variant>
    </vt:vector>
  </HeadingPairs>
  <TitlesOfParts>
    <vt:vector size="30" baseType="lpstr">
      <vt:lpstr>Arial</vt:lpstr>
      <vt:lpstr>Garamond</vt:lpstr>
      <vt:lpstr>Calibri</vt:lpstr>
      <vt:lpstr>Century Gothic</vt:lpstr>
      <vt:lpstr>Times New Roman</vt:lpstr>
      <vt:lpstr>СавонVTI</vt:lpstr>
      <vt:lpstr>СавонVTI</vt:lpstr>
      <vt:lpstr>УСЛОВНЫЕ ОПЕРАТОРЫ</vt:lpstr>
      <vt:lpstr>План занятия</vt:lpstr>
      <vt:lpstr>Операторы сравнения </vt:lpstr>
      <vt:lpstr>Операторы ветвления (условия) </vt:lpstr>
      <vt:lpstr>Пример программы</vt:lpstr>
      <vt:lpstr>Презентация PowerPoint</vt:lpstr>
      <vt:lpstr>Пример программы</vt:lpstr>
      <vt:lpstr>Задание №1  Необходимо написать программу, которая требует у пользователя ввести целое число и проверяет чётное оно или нет</vt:lpstr>
      <vt:lpstr>Решение:</vt:lpstr>
      <vt:lpstr>Презентация PowerPoint</vt:lpstr>
      <vt:lpstr>Пример программы</vt:lpstr>
      <vt:lpstr>Операторы or,and и not </vt:lpstr>
      <vt:lpstr>Пример программы</vt:lpstr>
      <vt:lpstr>Задание №2  Вводятся три целых числа. Определить какое из них наибольшее.</vt:lpstr>
      <vt:lpstr>Решение</vt:lpstr>
      <vt:lpstr>Задание №3  Написать примитивный калькулятор. Пользователь должен ввести число, потом операцию (+-/*) и потом ещё одно число, после этого пользователь получает ответ. Числа могут быть дробными</vt:lpstr>
      <vt:lpstr>Решение</vt:lpstr>
      <vt:lpstr>Задание №4  Дана следующая функция y = f(x). y = 2x – 10, если x &gt; 0 y = 0, если x = 0 y = 2 *|x| - 1, если x &lt; 0   Примечание: для нахождения модуля используйте встроенную функцию abs(x)</vt:lpstr>
      <vt:lpstr>Решение:</vt:lpstr>
      <vt:lpstr>Тип данных bool </vt:lpstr>
      <vt:lpstr>Задание №5  Напишите программу, которая выполняет сравнение двух переменных , если условие верно то выполняется вложенный блок части if. Обязательное условие: if a &gt; b писать нельзя. Только использование булевого значения выражения.</vt:lpstr>
      <vt:lpstr>Решение:</vt:lpstr>
      <vt:lpstr> Домашнее задание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УСЛОВНЫЕ ОПЕРАТОРЫ</dc:title>
  <dc:creator>D</dc:creator>
  <cp:lastModifiedBy>Denis</cp:lastModifiedBy>
  <cp:revision>1</cp:revision>
  <dcterms:created xsi:type="dcterms:W3CDTF">2021-03-29T09:03:33Z</dcterms:created>
  <dcterms:modified xsi:type="dcterms:W3CDTF">2024-02-09T08:46:55Z</dcterms:modified>
</cp:coreProperties>
</file>