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9">
          <p15:clr>
            <a:srgbClr val="A4A3A4"/>
          </p15:clr>
        </p15:guide>
        <p15:guide id="2" pos="340">
          <p15:clr>
            <a:srgbClr val="A4A3A4"/>
          </p15:clr>
        </p15:guide>
        <p15:guide id="3" pos="5420">
          <p15:clr>
            <a:srgbClr val="9AA0A6"/>
          </p15:clr>
        </p15:guide>
        <p15:guide id="4" orient="horz" pos="301">
          <p15:clr>
            <a:srgbClr val="9AA0A6"/>
          </p15:clr>
        </p15:guide>
        <p15:guide id="5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9" orient="horz"/>
        <p:guide pos="340"/>
        <p:guide pos="5420"/>
        <p:guide pos="301" orient="horz"/>
        <p:guide pos="8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58d75b3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58d75b3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58d75b3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58d75b3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58d75b34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58d75b34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58d75b3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58d75b3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58d75b3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58d75b3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“Тетрис”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>
            <a:off x="540000" y="4027650"/>
            <a:ext cx="3832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Зорина Екатерина Вячеславовна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Яндекс Лицей 2-й курс, 2-ое полугодие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40000" y="478350"/>
            <a:ext cx="594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</a:rPr>
              <a:t>Введение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40000" y="1341250"/>
            <a:ext cx="806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Идея: сделать не сложную в управлении и понимании, но интересную игру.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9925" y="3459750"/>
            <a:ext cx="80640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Задачи: придумать в чем будет суть игры, как она будет выглядеть.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На какие кнопки будет осуществляться управление.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Определить место для вывода полезной информации.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39925" y="2444225"/>
            <a:ext cx="806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</a:rPr>
              <a:t>Назначение программы - развлечение играющих, совершенствование их координации и логического мышления.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40000" y="47835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Описание реализации</a:t>
            </a:r>
            <a:endParaRPr sz="3000"/>
          </a:p>
        </p:txBody>
      </p:sp>
      <p:sp>
        <p:nvSpPr>
          <p:cNvPr id="69" name="Google Shape;69;p15"/>
          <p:cNvSpPr txBox="1"/>
          <p:nvPr/>
        </p:nvSpPr>
        <p:spPr>
          <a:xfrm>
            <a:off x="540000" y="1350000"/>
            <a:ext cx="80640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Для описания математической части алгоритма были использованы циклы, двумерные массивы. Для создания графической части программы использовались возможности библиотек pygame, copy и немного random. Для аварийного выхода из программы - библиотека sys.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40000" y="478350"/>
            <a:ext cx="80640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Описание реализации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75" y="1811700"/>
            <a:ext cx="2759399" cy="275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2650" y="1811712"/>
            <a:ext cx="1826747" cy="2759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40000" y="1350000"/>
            <a:ext cx="21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Основные экраны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468" y="1811700"/>
            <a:ext cx="1532982" cy="27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40000" y="478350"/>
            <a:ext cx="80640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Описание реализации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99" y="2577250"/>
            <a:ext cx="2151101" cy="1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325" y="2577249"/>
            <a:ext cx="1854434" cy="11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40000" y="1350000"/>
            <a:ext cx="215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Вывод полезной информации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950" y="2577257"/>
            <a:ext cx="1984638" cy="112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40000" y="478350"/>
            <a:ext cx="8520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Заключение</a:t>
            </a:r>
            <a:endParaRPr sz="3000"/>
          </a:p>
        </p:txBody>
      </p:sp>
      <p:sp>
        <p:nvSpPr>
          <p:cNvPr id="93" name="Google Shape;93;p18"/>
          <p:cNvSpPr txBox="1"/>
          <p:nvPr/>
        </p:nvSpPr>
        <p:spPr>
          <a:xfrm>
            <a:off x="540000" y="1350000"/>
            <a:ext cx="6378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 качестве идей для дополнения игры можно сделать ускорение падения фигур, анимационный задний фон, список рекордов.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