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6" y="1872614"/>
            <a:ext cx="2440576" cy="24405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48" y="1874790"/>
            <a:ext cx="24384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02" y="1872614"/>
            <a:ext cx="2533650" cy="1800225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586948" y="62281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из С++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26087" y="4513758"/>
            <a:ext cx="2471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Рзаев Эльмир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Деревягин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Орехов Матвей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0194" y="1981590"/>
            <a:ext cx="9143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способный переводить синтаксис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интуитивно понятным интерфейсом и широким функционалом. Идеально подойдет для изучения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улучшения навыков построения семантически грамотного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0194" y="601430"/>
            <a:ext cx="9520158" cy="10492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018132"/>
            <a:ext cx="5985666" cy="2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22</TotalTime>
  <Words>49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Palatino Linotype</vt:lpstr>
      <vt:lpstr>Times New Roman</vt:lpstr>
      <vt:lpstr>Gallery</vt:lpstr>
      <vt:lpstr>Транслятор из С++ в Pascal</vt:lpstr>
      <vt:lpstr>Что это?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Трянслятор из cpp в Pascal</dc:title>
  <dc:creator>Рзаев Эльмир Вюгар Оглы</dc:creator>
  <cp:lastModifiedBy>Рзаев Эльмир Вюгар Оглы</cp:lastModifiedBy>
  <cp:revision>4</cp:revision>
  <dcterms:created xsi:type="dcterms:W3CDTF">2022-10-20T04:21:09Z</dcterms:created>
  <dcterms:modified xsi:type="dcterms:W3CDTF">2022-10-20T05:00:49Z</dcterms:modified>
</cp:coreProperties>
</file>