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06" y="1872614"/>
            <a:ext cx="2440576" cy="24405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48" y="1874790"/>
            <a:ext cx="2438400" cy="2438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02" y="1872614"/>
            <a:ext cx="2533650" cy="1800225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586948" y="622811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Транслятор из С++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26087" y="4513758"/>
            <a:ext cx="24718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Рзаев Эльмир</a:t>
            </a: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Деревягин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Данил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Орехов Матвей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30194" y="1981590"/>
            <a:ext cx="91436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Транслятор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способный переводить синтаксис языка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язык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Pascal.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интуитивно понятным интерфейсом и широким функционалом. Идеально подойдет для изучения языка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Pascal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улучшения навыков построения семантически грамотного кода.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30194" y="601430"/>
            <a:ext cx="9520158" cy="104923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это?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3018132"/>
            <a:ext cx="5985666" cy="26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93106" y="802299"/>
            <a:ext cx="7634964" cy="1818982"/>
          </a:xfrm>
        </p:spPr>
        <p:txBody>
          <a:bodyPr>
            <a:normAutofit/>
          </a:bodyPr>
          <a:lstStyle/>
          <a:p>
            <a:r>
              <a:rPr lang="ru-RU" dirty="0" smtClean="0"/>
              <a:t>Как это работает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93105" y="2904187"/>
            <a:ext cx="8671283" cy="2860887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Лексический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анализатор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Синтаксический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анализатор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Семантический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анализАтор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Генератор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655127" y="3300153"/>
            <a:ext cx="282633" cy="2743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5278582" y="3815543"/>
            <a:ext cx="274320" cy="224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810596" y="4305993"/>
            <a:ext cx="274320" cy="2078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3724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29</TotalTime>
  <Words>64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Palatino Linotype</vt:lpstr>
      <vt:lpstr>Times New Roman</vt:lpstr>
      <vt:lpstr>Gallery</vt:lpstr>
      <vt:lpstr>Транслятор из С++ в Pascal</vt:lpstr>
      <vt:lpstr>Что это?</vt:lpstr>
      <vt:lpstr>Как это работает?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Трянслятор из cpp в Pascal</dc:title>
  <dc:creator>Рзаев Эльмир Вюгар Оглы</dc:creator>
  <cp:lastModifiedBy>Данил Деревягин</cp:lastModifiedBy>
  <cp:revision>6</cp:revision>
  <dcterms:created xsi:type="dcterms:W3CDTF">2022-10-20T04:21:09Z</dcterms:created>
  <dcterms:modified xsi:type="dcterms:W3CDTF">2023-01-14T12:21:20Z</dcterms:modified>
</cp:coreProperties>
</file>