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06" y="1872614"/>
            <a:ext cx="2440576" cy="24405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48" y="1874790"/>
            <a:ext cx="2438400" cy="2438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02" y="1872614"/>
            <a:ext cx="2533650" cy="1800225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586948" y="622811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 из С++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26087" y="4513758"/>
            <a:ext cx="2471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Рзаев Эльмир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Деревягин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Данил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Орехов Матвей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30194" y="1981590"/>
            <a:ext cx="9143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способный переводить синтаксис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интуитивно понятным интерфейсом и широким функционалом. Идеально подойдет для изучения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улучшения навыков построения семантически грамотного кода.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30194" y="601430"/>
            <a:ext cx="9520158" cy="104923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это?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3018132"/>
            <a:ext cx="5985666" cy="2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3106" y="802299"/>
            <a:ext cx="7634964" cy="18189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Транслятор включает в себя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3105" y="2904187"/>
            <a:ext cx="8671283" cy="2860887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анализатор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анализатор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анализтор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кода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724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24</TotalTime>
  <Words>63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Palatino Linotype</vt:lpstr>
      <vt:lpstr>Times New Roman</vt:lpstr>
      <vt:lpstr>Gallery</vt:lpstr>
      <vt:lpstr>Транслятор из С++ в Pascal</vt:lpstr>
      <vt:lpstr>Что это?</vt:lpstr>
      <vt:lpstr>Транслятор включает в себя: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Трянслятор из cpp в Pascal</dc:title>
  <dc:creator>Рзаев Эльмир Вюгар Оглы</dc:creator>
  <cp:lastModifiedBy>Рзаев Эльмир Вюгар Оглы</cp:lastModifiedBy>
  <cp:revision>5</cp:revision>
  <dcterms:created xsi:type="dcterms:W3CDTF">2022-10-20T04:21:09Z</dcterms:created>
  <dcterms:modified xsi:type="dcterms:W3CDTF">2022-10-27T04:35:04Z</dcterms:modified>
</cp:coreProperties>
</file>