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316" r:id="rId5"/>
    <p:sldId id="325" r:id="rId6"/>
    <p:sldId id="317" r:id="rId7"/>
    <p:sldId id="312" r:id="rId8"/>
    <p:sldId id="322" r:id="rId9"/>
    <p:sldId id="323" r:id="rId10"/>
    <p:sldId id="324" r:id="rId11"/>
    <p:sldId id="318" r:id="rId12"/>
    <p:sldId id="295" r:id="rId13"/>
    <p:sldId id="319" r:id="rId14"/>
    <p:sldId id="320" r:id="rId15"/>
    <p:sldId id="321"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26AF3-350B-49C6-984F-B35D6D2DDEBB}" v="6" dt="2023-04-20T01:55:27.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26" autoAdjust="0"/>
  </p:normalViewPr>
  <p:slideViewPr>
    <p:cSldViewPr snapToGrid="0">
      <p:cViewPr varScale="1">
        <p:scale>
          <a:sx n="66" d="100"/>
          <a:sy n="66" d="100"/>
        </p:scale>
        <p:origin x="96" y="126"/>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Drain" userId="b04c4cfdf2aea0c3" providerId="LiveId" clId="{82926AF3-350B-49C6-984F-B35D6D2DDEBB}"/>
    <pc:docChg chg="undo redo custSel addSld delSld modSld">
      <pc:chgData name="Lisa Drain" userId="b04c4cfdf2aea0c3" providerId="LiveId" clId="{82926AF3-350B-49C6-984F-B35D6D2DDEBB}" dt="2023-04-20T04:38:49.195" v="423" actId="1076"/>
      <pc:docMkLst>
        <pc:docMk/>
      </pc:docMkLst>
      <pc:sldChg chg="del">
        <pc:chgData name="Lisa Drain" userId="b04c4cfdf2aea0c3" providerId="LiveId" clId="{82926AF3-350B-49C6-984F-B35D6D2DDEBB}" dt="2023-04-20T01:55:51.340" v="276" actId="47"/>
        <pc:sldMkLst>
          <pc:docMk/>
          <pc:sldMk cId="783914445" sldId="294"/>
        </pc:sldMkLst>
      </pc:sldChg>
      <pc:sldChg chg="modSp mod">
        <pc:chgData name="Lisa Drain" userId="b04c4cfdf2aea0c3" providerId="LiveId" clId="{82926AF3-350B-49C6-984F-B35D6D2DDEBB}" dt="2023-04-20T03:44:43.545" v="396" actId="20577"/>
        <pc:sldMkLst>
          <pc:docMk/>
          <pc:sldMk cId="277827655" sldId="295"/>
        </pc:sldMkLst>
        <pc:spChg chg="mod">
          <ac:chgData name="Lisa Drain" userId="b04c4cfdf2aea0c3" providerId="LiveId" clId="{82926AF3-350B-49C6-984F-B35D6D2DDEBB}" dt="2023-04-20T03:44:43.545" v="396" actId="20577"/>
          <ac:spMkLst>
            <pc:docMk/>
            <pc:sldMk cId="277827655" sldId="295"/>
            <ac:spMk id="4" creationId="{55E27C7C-4B68-4BBC-BF36-8959D8493E4A}"/>
          </ac:spMkLst>
        </pc:spChg>
      </pc:sldChg>
      <pc:sldChg chg="modSp mod">
        <pc:chgData name="Lisa Drain" userId="b04c4cfdf2aea0c3" providerId="LiveId" clId="{82926AF3-350B-49C6-984F-B35D6D2DDEBB}" dt="2023-04-20T03:44:30.175" v="383" actId="1076"/>
        <pc:sldMkLst>
          <pc:docMk/>
          <pc:sldMk cId="987283912" sldId="308"/>
        </pc:sldMkLst>
        <pc:spChg chg="mod">
          <ac:chgData name="Lisa Drain" userId="b04c4cfdf2aea0c3" providerId="LiveId" clId="{82926AF3-350B-49C6-984F-B35D6D2DDEBB}" dt="2023-04-20T03:44:30.175" v="383" actId="1076"/>
          <ac:spMkLst>
            <pc:docMk/>
            <pc:sldMk cId="987283912" sldId="308"/>
            <ac:spMk id="33" creationId="{4CDFAA45-882A-416F-A852-1A8343E4FECD}"/>
          </ac:spMkLst>
        </pc:spChg>
      </pc:sldChg>
      <pc:sldChg chg="addSp delSp modSp del mod">
        <pc:chgData name="Lisa Drain" userId="b04c4cfdf2aea0c3" providerId="LiveId" clId="{82926AF3-350B-49C6-984F-B35D6D2DDEBB}" dt="2023-04-20T03:38:59.255" v="374" actId="2696"/>
        <pc:sldMkLst>
          <pc:docMk/>
          <pc:sldMk cId="1087605110" sldId="311"/>
        </pc:sldMkLst>
        <pc:spChg chg="del">
          <ac:chgData name="Lisa Drain" userId="b04c4cfdf2aea0c3" providerId="LiveId" clId="{82926AF3-350B-49C6-984F-B35D6D2DDEBB}" dt="2023-04-20T02:12:41.594" v="320" actId="478"/>
          <ac:spMkLst>
            <pc:docMk/>
            <pc:sldMk cId="1087605110" sldId="311"/>
            <ac:spMk id="2" creationId="{1B77DE92-075C-43EC-8CB3-D334B9CF38D5}"/>
          </ac:spMkLst>
        </pc:spChg>
        <pc:spChg chg="add del mod">
          <ac:chgData name="Lisa Drain" userId="b04c4cfdf2aea0c3" providerId="LiveId" clId="{82926AF3-350B-49C6-984F-B35D6D2DDEBB}" dt="2023-04-20T02:12:45.131" v="321" actId="478"/>
          <ac:spMkLst>
            <pc:docMk/>
            <pc:sldMk cId="1087605110" sldId="311"/>
            <ac:spMk id="6" creationId="{2A46F778-6F12-2507-1D53-49F18623156F}"/>
          </ac:spMkLst>
        </pc:spChg>
        <pc:picChg chg="del mod">
          <ac:chgData name="Lisa Drain" userId="b04c4cfdf2aea0c3" providerId="LiveId" clId="{82926AF3-350B-49C6-984F-B35D6D2DDEBB}" dt="2023-04-20T03:36:59.448" v="325" actId="478"/>
          <ac:picMkLst>
            <pc:docMk/>
            <pc:sldMk cId="1087605110" sldId="311"/>
            <ac:picMk id="8" creationId="{626EF26B-0DB9-7137-F8A3-1FD0AA176AA0}"/>
          </ac:picMkLst>
        </pc:picChg>
        <pc:picChg chg="add mod">
          <ac:chgData name="Lisa Drain" userId="b04c4cfdf2aea0c3" providerId="LiveId" clId="{82926AF3-350B-49C6-984F-B35D6D2DDEBB}" dt="2023-04-20T03:37:16.598" v="330" actId="1076"/>
          <ac:picMkLst>
            <pc:docMk/>
            <pc:sldMk cId="1087605110" sldId="311"/>
            <ac:picMk id="9" creationId="{168CCA91-9682-37BF-2FEE-E9FECC07EB36}"/>
          </ac:picMkLst>
        </pc:picChg>
      </pc:sldChg>
      <pc:sldChg chg="add del">
        <pc:chgData name="Lisa Drain" userId="b04c4cfdf2aea0c3" providerId="LiveId" clId="{82926AF3-350B-49C6-984F-B35D6D2DDEBB}" dt="2023-04-20T01:57:32.447" v="291" actId="47"/>
        <pc:sldMkLst>
          <pc:docMk/>
          <pc:sldMk cId="3548834685" sldId="313"/>
        </pc:sldMkLst>
      </pc:sldChg>
      <pc:sldChg chg="modSp mod">
        <pc:chgData name="Lisa Drain" userId="b04c4cfdf2aea0c3" providerId="LiveId" clId="{82926AF3-350B-49C6-984F-B35D6D2DDEBB}" dt="2023-04-20T03:46:17.204" v="409" actId="20577"/>
        <pc:sldMkLst>
          <pc:docMk/>
          <pc:sldMk cId="1917632219" sldId="316"/>
        </pc:sldMkLst>
        <pc:spChg chg="mod">
          <ac:chgData name="Lisa Drain" userId="b04c4cfdf2aea0c3" providerId="LiveId" clId="{82926AF3-350B-49C6-984F-B35D6D2DDEBB}" dt="2023-04-20T03:46:17.204" v="409" actId="20577"/>
          <ac:spMkLst>
            <pc:docMk/>
            <pc:sldMk cId="1917632219" sldId="316"/>
            <ac:spMk id="3" creationId="{92726762-2B23-4F53-9DBB-96441A2A51BB}"/>
          </ac:spMkLst>
        </pc:spChg>
      </pc:sldChg>
      <pc:sldChg chg="modSp mod">
        <pc:chgData name="Lisa Drain" userId="b04c4cfdf2aea0c3" providerId="LiveId" clId="{82926AF3-350B-49C6-984F-B35D6D2DDEBB}" dt="2023-04-20T03:44:48.665" v="397" actId="20577"/>
        <pc:sldMkLst>
          <pc:docMk/>
          <pc:sldMk cId="3954161257" sldId="319"/>
        </pc:sldMkLst>
        <pc:spChg chg="mod">
          <ac:chgData name="Lisa Drain" userId="b04c4cfdf2aea0c3" providerId="LiveId" clId="{82926AF3-350B-49C6-984F-B35D6D2DDEBB}" dt="2023-04-20T03:44:48.665" v="397" actId="20577"/>
          <ac:spMkLst>
            <pc:docMk/>
            <pc:sldMk cId="3954161257" sldId="319"/>
            <ac:spMk id="4" creationId="{55E27C7C-4B68-4BBC-BF36-8959D8493E4A}"/>
          </ac:spMkLst>
        </pc:spChg>
      </pc:sldChg>
      <pc:sldChg chg="addSp delSp modSp mod">
        <pc:chgData name="Lisa Drain" userId="b04c4cfdf2aea0c3" providerId="LiveId" clId="{82926AF3-350B-49C6-984F-B35D6D2DDEBB}" dt="2023-04-20T04:38:49.195" v="423" actId="1076"/>
        <pc:sldMkLst>
          <pc:docMk/>
          <pc:sldMk cId="2120897407" sldId="320"/>
        </pc:sldMkLst>
        <pc:spChg chg="mod">
          <ac:chgData name="Lisa Drain" userId="b04c4cfdf2aea0c3" providerId="LiveId" clId="{82926AF3-350B-49C6-984F-B35D6D2DDEBB}" dt="2023-04-20T03:45:17.121" v="402" actId="20577"/>
          <ac:spMkLst>
            <pc:docMk/>
            <pc:sldMk cId="2120897407" sldId="320"/>
            <ac:spMk id="4" creationId="{55E27C7C-4B68-4BBC-BF36-8959D8493E4A}"/>
          </ac:spMkLst>
        </pc:spChg>
        <pc:picChg chg="del">
          <ac:chgData name="Lisa Drain" userId="b04c4cfdf2aea0c3" providerId="LiveId" clId="{82926AF3-350B-49C6-984F-B35D6D2DDEBB}" dt="2023-04-20T03:45:45.929" v="403" actId="478"/>
          <ac:picMkLst>
            <pc:docMk/>
            <pc:sldMk cId="2120897407" sldId="320"/>
            <ac:picMk id="3" creationId="{1E8DF117-F026-073A-390A-D51DDC6F6E31}"/>
          </ac:picMkLst>
        </pc:picChg>
        <pc:picChg chg="add mod">
          <ac:chgData name="Lisa Drain" userId="b04c4cfdf2aea0c3" providerId="LiveId" clId="{82926AF3-350B-49C6-984F-B35D6D2DDEBB}" dt="2023-04-20T04:38:49.195" v="423" actId="1076"/>
          <ac:picMkLst>
            <pc:docMk/>
            <pc:sldMk cId="2120897407" sldId="320"/>
            <ac:picMk id="3" creationId="{86659211-8409-B992-4C15-D4062539C1DB}"/>
          </ac:picMkLst>
        </pc:picChg>
        <pc:picChg chg="add del mod">
          <ac:chgData name="Lisa Drain" userId="b04c4cfdf2aea0c3" providerId="LiveId" clId="{82926AF3-350B-49C6-984F-B35D6D2DDEBB}" dt="2023-04-20T04:38:42.187" v="420" actId="478"/>
          <ac:picMkLst>
            <pc:docMk/>
            <pc:sldMk cId="2120897407" sldId="320"/>
            <ac:picMk id="5" creationId="{21FDDCEA-A60D-63DE-0C21-DB1A5C4D746F}"/>
          </ac:picMkLst>
        </pc:picChg>
      </pc:sldChg>
      <pc:sldChg chg="addSp delSp modSp mod">
        <pc:chgData name="Lisa Drain" userId="b04c4cfdf2aea0c3" providerId="LiveId" clId="{82926AF3-350B-49C6-984F-B35D6D2DDEBB}" dt="2023-04-20T04:38:31.285" v="419" actId="1076"/>
        <pc:sldMkLst>
          <pc:docMk/>
          <pc:sldMk cId="243330298" sldId="321"/>
        </pc:sldMkLst>
        <pc:picChg chg="add del mod">
          <ac:chgData name="Lisa Drain" userId="b04c4cfdf2aea0c3" providerId="LiveId" clId="{82926AF3-350B-49C6-984F-B35D6D2DDEBB}" dt="2023-04-20T03:44:11.253" v="379" actId="478"/>
          <ac:picMkLst>
            <pc:docMk/>
            <pc:sldMk cId="243330298" sldId="321"/>
            <ac:picMk id="3" creationId="{1F1469A9-F893-85AC-FC55-5E59ABF0D1F8}"/>
          </ac:picMkLst>
        </pc:picChg>
        <pc:picChg chg="add mod">
          <ac:chgData name="Lisa Drain" userId="b04c4cfdf2aea0c3" providerId="LiveId" clId="{82926AF3-350B-49C6-984F-B35D6D2DDEBB}" dt="2023-04-20T04:38:31.285" v="419" actId="1076"/>
          <ac:picMkLst>
            <pc:docMk/>
            <pc:sldMk cId="243330298" sldId="321"/>
            <ac:picMk id="3" creationId="{A2737B23-71DD-59AA-DF7B-D85F2B613C01}"/>
          </ac:picMkLst>
        </pc:picChg>
        <pc:picChg chg="del">
          <ac:chgData name="Lisa Drain" userId="b04c4cfdf2aea0c3" providerId="LiveId" clId="{82926AF3-350B-49C6-984F-B35D6D2DDEBB}" dt="2023-04-20T03:40:36.175" v="375" actId="478"/>
          <ac:picMkLst>
            <pc:docMk/>
            <pc:sldMk cId="243330298" sldId="321"/>
            <ac:picMk id="5" creationId="{F957483E-FF7D-A9DD-EEA0-1F065737BAD2}"/>
          </ac:picMkLst>
        </pc:picChg>
        <pc:picChg chg="add del mod">
          <ac:chgData name="Lisa Drain" userId="b04c4cfdf2aea0c3" providerId="LiveId" clId="{82926AF3-350B-49C6-984F-B35D6D2DDEBB}" dt="2023-04-20T04:38:25.578" v="416" actId="478"/>
          <ac:picMkLst>
            <pc:docMk/>
            <pc:sldMk cId="243330298" sldId="321"/>
            <ac:picMk id="8" creationId="{F956EA6C-EE91-14BA-E67A-E3CF3696BED3}"/>
          </ac:picMkLst>
        </pc:picChg>
      </pc:sldChg>
      <pc:sldChg chg="addSp delSp modSp add mod">
        <pc:chgData name="Lisa Drain" userId="b04c4cfdf2aea0c3" providerId="LiveId" clId="{82926AF3-350B-49C6-984F-B35D6D2DDEBB}" dt="2023-04-20T01:57:05.252" v="288" actId="1076"/>
        <pc:sldMkLst>
          <pc:docMk/>
          <pc:sldMk cId="2933235493" sldId="322"/>
        </pc:sldMkLst>
        <pc:spChg chg="add del">
          <ac:chgData name="Lisa Drain" userId="b04c4cfdf2aea0c3" providerId="LiveId" clId="{82926AF3-350B-49C6-984F-B35D6D2DDEBB}" dt="2023-04-20T01:50:54.370" v="83" actId="478"/>
          <ac:spMkLst>
            <pc:docMk/>
            <pc:sldMk cId="2933235493" sldId="322"/>
            <ac:spMk id="2" creationId="{61F19CDF-728C-43C9-B45B-B516ABB1F760}"/>
          </ac:spMkLst>
        </pc:spChg>
        <pc:spChg chg="mod">
          <ac:chgData name="Lisa Drain" userId="b04c4cfdf2aea0c3" providerId="LiveId" clId="{82926AF3-350B-49C6-984F-B35D6D2DDEBB}" dt="2023-04-20T01:53:18.984" v="245" actId="255"/>
          <ac:spMkLst>
            <pc:docMk/>
            <pc:sldMk cId="2933235493" sldId="322"/>
            <ac:spMk id="3" creationId="{56C9419A-CFA6-4C0B-9B57-57594DAD8B0A}"/>
          </ac:spMkLst>
        </pc:spChg>
        <pc:spChg chg="del">
          <ac:chgData name="Lisa Drain" userId="b04c4cfdf2aea0c3" providerId="LiveId" clId="{82926AF3-350B-49C6-984F-B35D6D2DDEBB}" dt="2023-04-20T01:48:33.360" v="8" actId="478"/>
          <ac:spMkLst>
            <pc:docMk/>
            <pc:sldMk cId="2933235493" sldId="322"/>
            <ac:spMk id="4" creationId="{598ED082-1206-4887-856E-36B49E90DA99}"/>
          </ac:spMkLst>
        </pc:spChg>
        <pc:spChg chg="del">
          <ac:chgData name="Lisa Drain" userId="b04c4cfdf2aea0c3" providerId="LiveId" clId="{82926AF3-350B-49C6-984F-B35D6D2DDEBB}" dt="2023-04-20T01:48:41.463" v="11" actId="478"/>
          <ac:spMkLst>
            <pc:docMk/>
            <pc:sldMk cId="2933235493" sldId="322"/>
            <ac:spMk id="5" creationId="{5D0BFD04-3B53-4CC9-BED5-4F6098F21BE8}"/>
          </ac:spMkLst>
        </pc:spChg>
        <pc:spChg chg="del">
          <ac:chgData name="Lisa Drain" userId="b04c4cfdf2aea0c3" providerId="LiveId" clId="{82926AF3-350B-49C6-984F-B35D6D2DDEBB}" dt="2023-04-20T01:56:54.241" v="284" actId="478"/>
          <ac:spMkLst>
            <pc:docMk/>
            <pc:sldMk cId="2933235493" sldId="322"/>
            <ac:spMk id="7" creationId="{F0F5593E-CA17-4C7C-A850-092E1004DC87}"/>
          </ac:spMkLst>
        </pc:spChg>
        <pc:spChg chg="add del mod">
          <ac:chgData name="Lisa Drain" userId="b04c4cfdf2aea0c3" providerId="LiveId" clId="{82926AF3-350B-49C6-984F-B35D6D2DDEBB}" dt="2023-04-20T01:48:35.897" v="9" actId="478"/>
          <ac:spMkLst>
            <pc:docMk/>
            <pc:sldMk cId="2933235493" sldId="322"/>
            <ac:spMk id="10" creationId="{72C07D9E-542E-BD44-87A0-5150D34F42DD}"/>
          </ac:spMkLst>
        </pc:spChg>
        <pc:spChg chg="add del mod">
          <ac:chgData name="Lisa Drain" userId="b04c4cfdf2aea0c3" providerId="LiveId" clId="{82926AF3-350B-49C6-984F-B35D6D2DDEBB}" dt="2023-04-20T01:56:33.326" v="280" actId="478"/>
          <ac:spMkLst>
            <pc:docMk/>
            <pc:sldMk cId="2933235493" sldId="322"/>
            <ac:spMk id="12" creationId="{F4DE29F8-4C76-998D-D33D-22623B78E50E}"/>
          </ac:spMkLst>
        </pc:spChg>
        <pc:picChg chg="del">
          <ac:chgData name="Lisa Drain" userId="b04c4cfdf2aea0c3" providerId="LiveId" clId="{82926AF3-350B-49C6-984F-B35D6D2DDEBB}" dt="2023-04-20T01:56:27.210" v="277" actId="478"/>
          <ac:picMkLst>
            <pc:docMk/>
            <pc:sldMk cId="2933235493" sldId="322"/>
            <ac:picMk id="6" creationId="{87F91112-A5C0-4B96-AC4C-D38E24BA9331}"/>
          </ac:picMkLst>
        </pc:picChg>
        <pc:picChg chg="add del mod">
          <ac:chgData name="Lisa Drain" userId="b04c4cfdf2aea0c3" providerId="LiveId" clId="{82926AF3-350B-49C6-984F-B35D6D2DDEBB}" dt="2023-04-20T01:56:45.600" v="283" actId="478"/>
          <ac:picMkLst>
            <pc:docMk/>
            <pc:sldMk cId="2933235493" sldId="322"/>
            <ac:picMk id="14" creationId="{AEEE1086-D6D9-07CA-792E-014835C754B6}"/>
          </ac:picMkLst>
        </pc:picChg>
        <pc:picChg chg="add mod">
          <ac:chgData name="Lisa Drain" userId="b04c4cfdf2aea0c3" providerId="LiveId" clId="{82926AF3-350B-49C6-984F-B35D6D2DDEBB}" dt="2023-04-20T01:57:05.252" v="288" actId="1076"/>
          <ac:picMkLst>
            <pc:docMk/>
            <pc:sldMk cId="2933235493" sldId="322"/>
            <ac:picMk id="16" creationId="{000417F6-BBB2-366D-D8C0-169D12970B4D}"/>
          </ac:picMkLst>
        </pc:picChg>
      </pc:sldChg>
      <pc:sldChg chg="delSp modSp add del mod">
        <pc:chgData name="Lisa Drain" userId="b04c4cfdf2aea0c3" providerId="LiveId" clId="{82926AF3-350B-49C6-984F-B35D6D2DDEBB}" dt="2023-04-20T02:03:13.471" v="317" actId="20577"/>
        <pc:sldMkLst>
          <pc:docMk/>
          <pc:sldMk cId="2070869331" sldId="323"/>
        </pc:sldMkLst>
        <pc:spChg chg="mod">
          <ac:chgData name="Lisa Drain" userId="b04c4cfdf2aea0c3" providerId="LiveId" clId="{82926AF3-350B-49C6-984F-B35D6D2DDEBB}" dt="2023-04-20T02:03:13.471" v="317" actId="20577"/>
          <ac:spMkLst>
            <pc:docMk/>
            <pc:sldMk cId="2070869331" sldId="323"/>
            <ac:spMk id="3" creationId="{56C9419A-CFA6-4C0B-9B57-57594DAD8B0A}"/>
          </ac:spMkLst>
        </pc:spChg>
        <pc:spChg chg="del">
          <ac:chgData name="Lisa Drain" userId="b04c4cfdf2aea0c3" providerId="LiveId" clId="{82926AF3-350B-49C6-984F-B35D6D2DDEBB}" dt="2023-04-20T01:57:16.687" v="289" actId="478"/>
          <ac:spMkLst>
            <pc:docMk/>
            <pc:sldMk cId="2070869331" sldId="323"/>
            <ac:spMk id="7" creationId="{F0F5593E-CA17-4C7C-A850-092E1004DC87}"/>
          </ac:spMkLst>
        </pc:spChg>
      </pc:sldChg>
      <pc:sldChg chg="addSp delSp modSp add mod">
        <pc:chgData name="Lisa Drain" userId="b04c4cfdf2aea0c3" providerId="LiveId" clId="{82926AF3-350B-49C6-984F-B35D6D2DDEBB}" dt="2023-04-20T02:19:08.187" v="324" actId="20577"/>
        <pc:sldMkLst>
          <pc:docMk/>
          <pc:sldMk cId="473550660" sldId="324"/>
        </pc:sldMkLst>
        <pc:spChg chg="add mod">
          <ac:chgData name="Lisa Drain" userId="b04c4cfdf2aea0c3" providerId="LiveId" clId="{82926AF3-350B-49C6-984F-B35D6D2DDEBB}" dt="2023-04-20T01:55:45.438" v="275" actId="255"/>
          <ac:spMkLst>
            <pc:docMk/>
            <pc:sldMk cId="473550660" sldId="324"/>
            <ac:spMk id="2" creationId="{9FE8A0E5-2876-0C10-7808-05A154B4DBDF}"/>
          </ac:spMkLst>
        </pc:spChg>
        <pc:spChg chg="mod">
          <ac:chgData name="Lisa Drain" userId="b04c4cfdf2aea0c3" providerId="LiveId" clId="{82926AF3-350B-49C6-984F-B35D6D2DDEBB}" dt="2023-04-20T02:19:08.187" v="324" actId="20577"/>
          <ac:spMkLst>
            <pc:docMk/>
            <pc:sldMk cId="473550660" sldId="324"/>
            <ac:spMk id="3" creationId="{56C9419A-CFA6-4C0B-9B57-57594DAD8B0A}"/>
          </ac:spMkLst>
        </pc:spChg>
        <pc:spChg chg="del">
          <ac:chgData name="Lisa Drain" userId="b04c4cfdf2aea0c3" providerId="LiveId" clId="{82926AF3-350B-49C6-984F-B35D6D2DDEBB}" dt="2023-04-20T01:57:20.294" v="290" actId="478"/>
          <ac:spMkLst>
            <pc:docMk/>
            <pc:sldMk cId="473550660" sldId="324"/>
            <ac:spMk id="7" creationId="{F0F5593E-CA17-4C7C-A850-092E1004DC87}"/>
          </ac:spMkLst>
        </pc:spChg>
      </pc:sldChg>
      <pc:sldChg chg="addSp delSp modSp add mod">
        <pc:chgData name="Lisa Drain" userId="b04c4cfdf2aea0c3" providerId="LiveId" clId="{82926AF3-350B-49C6-984F-B35D6D2DDEBB}" dt="2023-04-20T04:38:01.755" v="415" actId="1076"/>
        <pc:sldMkLst>
          <pc:docMk/>
          <pc:sldMk cId="1609587259" sldId="325"/>
        </pc:sldMkLst>
        <pc:spChg chg="add">
          <ac:chgData name="Lisa Drain" userId="b04c4cfdf2aea0c3" providerId="LiveId" clId="{82926AF3-350B-49C6-984F-B35D6D2DDEBB}" dt="2023-04-20T04:37:37.444" v="411"/>
          <ac:spMkLst>
            <pc:docMk/>
            <pc:sldMk cId="1609587259" sldId="325"/>
            <ac:spMk id="2" creationId="{2058F444-3619-BE9B-190C-81A67A6FEC87}"/>
          </ac:spMkLst>
        </pc:spChg>
        <pc:spChg chg="mod">
          <ac:chgData name="Lisa Drain" userId="b04c4cfdf2aea0c3" providerId="LiveId" clId="{82926AF3-350B-49C6-984F-B35D6D2DDEBB}" dt="2023-04-20T03:38:31.290" v="373" actId="20577"/>
          <ac:spMkLst>
            <pc:docMk/>
            <pc:sldMk cId="1609587259" sldId="325"/>
            <ac:spMk id="3" creationId="{56C9419A-CFA6-4C0B-9B57-57594DAD8B0A}"/>
          </ac:spMkLst>
        </pc:spChg>
        <pc:spChg chg="add del mod">
          <ac:chgData name="Lisa Drain" userId="b04c4cfdf2aea0c3" providerId="LiveId" clId="{82926AF3-350B-49C6-984F-B35D6D2DDEBB}" dt="2023-04-20T04:37:43.234" v="413"/>
          <ac:spMkLst>
            <pc:docMk/>
            <pc:sldMk cId="1609587259" sldId="325"/>
            <ac:spMk id="4" creationId="{0F7FAD2C-E699-B9BB-E50B-3CA7EF2ADD3C}"/>
          </ac:spMkLst>
        </pc:spChg>
        <pc:spChg chg="add del mod">
          <ac:chgData name="Lisa Drain" userId="b04c4cfdf2aea0c3" providerId="LiveId" clId="{82926AF3-350B-49C6-984F-B35D6D2DDEBB}" dt="2023-04-20T03:37:35.919" v="333" actId="478"/>
          <ac:spMkLst>
            <pc:docMk/>
            <pc:sldMk cId="1609587259" sldId="325"/>
            <ac:spMk id="4" creationId="{3EA36579-A4FC-9C41-6A09-9EA405CF98F4}"/>
          </ac:spMkLst>
        </pc:spChg>
        <pc:picChg chg="add del mod">
          <ac:chgData name="Lisa Drain" userId="b04c4cfdf2aea0c3" providerId="LiveId" clId="{82926AF3-350B-49C6-984F-B35D6D2DDEBB}" dt="2023-04-20T04:37:36.859" v="410" actId="478"/>
          <ac:picMkLst>
            <pc:docMk/>
            <pc:sldMk cId="1609587259" sldId="325"/>
            <ac:picMk id="5" creationId="{CBF43212-62B8-785A-86EE-7B487BD30684}"/>
          </ac:picMkLst>
        </pc:picChg>
        <pc:picChg chg="del">
          <ac:chgData name="Lisa Drain" userId="b04c4cfdf2aea0c3" providerId="LiveId" clId="{82926AF3-350B-49C6-984F-B35D6D2DDEBB}" dt="2023-04-20T03:37:34.131" v="332" actId="478"/>
          <ac:picMkLst>
            <pc:docMk/>
            <pc:sldMk cId="1609587259" sldId="325"/>
            <ac:picMk id="6" creationId="{87F91112-A5C0-4B96-AC4C-D38E24BA9331}"/>
          </ac:picMkLst>
        </pc:picChg>
        <pc:picChg chg="add mod">
          <ac:chgData name="Lisa Drain" userId="b04c4cfdf2aea0c3" providerId="LiveId" clId="{82926AF3-350B-49C6-984F-B35D6D2DDEBB}" dt="2023-04-20T04:38:01.755" v="415" actId="1076"/>
          <ac:picMkLst>
            <pc:docMk/>
            <pc:sldMk cId="1609587259" sldId="325"/>
            <ac:picMk id="7" creationId="{699EACC6-B36D-27AF-BE21-D289D635D05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Extract	</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Sourced Data From CRIS Query, filtering the data wanted</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Transform</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Merged, cleaned, and exported the data</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Load</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Loaded the data into a SQLite Database</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Flask API</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A Python Flask API was developed to create a data source for the front-end visualizations.</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A698A6DB-E816-48EA-A973-9B34CCB1F3C2}">
      <dgm:prSet phldrT="[Text]"/>
      <dgm:spPr/>
      <dgm:t>
        <a:bodyPr/>
        <a:lstStyle/>
        <a:p>
          <a:r>
            <a:rPr lang="en-US" b="0" i="0" u="none" dirty="0"/>
            <a:t>JavaScript application dashboard for user interactivity</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4ABC8B09-04D6-410A-B33B-7083EDBBC3E5}">
      <dgm:prSet phldrT="[Text]"/>
      <dgm:spPr/>
      <dgm:t>
        <a:bodyPr/>
        <a:lstStyle/>
        <a:p>
          <a:r>
            <a:rPr lang="en-US" b="0" i="0" u="none" dirty="0"/>
            <a:t>JavaScript </a:t>
          </a:r>
          <a:endParaRPr lang="en-US" dirty="0"/>
        </a:p>
      </dgm:t>
    </dgm:pt>
    <dgm:pt modelId="{1F57F171-4DB2-40BC-B40E-1217D4A48BCB}" type="sibTrans" cxnId="{8E5B7744-E90A-413C-BF68-8E4023D95F6E}">
      <dgm:prSet/>
      <dgm:spPr/>
      <dgm:t>
        <a:bodyPr/>
        <a:lstStyle/>
        <a:p>
          <a:endParaRPr lang="en-US"/>
        </a:p>
      </dgm:t>
    </dgm:pt>
    <dgm:pt modelId="{9A49C2E2-9D16-4EEE-89AC-197B6C7B70F5}" type="parTrans" cxnId="{8E5B7744-E90A-413C-BF68-8E4023D95F6E}">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Extract	</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Sourced Data From CRIS Query, filtering the data wanted</a:t>
          </a:r>
          <a:endParaRPr lang="en-US" sz="1400" kern="1200" dirty="0"/>
        </a:p>
        <a:p>
          <a:pPr marL="0" lvl="0" indent="0" algn="l" defTabSz="622300">
            <a:lnSpc>
              <a:spcPct val="90000"/>
            </a:lnSpc>
            <a:spcBef>
              <a:spcPct val="0"/>
            </a:spcBef>
            <a:spcAft>
              <a:spcPct val="35000"/>
            </a:spcAft>
            <a:buNone/>
          </a:pPr>
          <a:endParaRPr lang="en-US" sz="14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Transform</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Merged, cleaned, and exported the data</a:t>
          </a:r>
          <a:endParaRPr lang="en-US" sz="14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Load</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Loaded the data into a SQLite Database</a:t>
          </a:r>
          <a:endParaRPr lang="en-US" sz="14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Flask API</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A Python Flask API was developed to create a data source for the front-end visualizations.</a:t>
          </a:r>
          <a:endParaRPr lang="en-US" sz="14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JavaScript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t>JavaScript application dashboard for user interactivity</a:t>
          </a:r>
          <a:endParaRPr lang="en-US" sz="14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4/19/2023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13</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793159" y="1348536"/>
            <a:ext cx="4076458" cy="2987937"/>
          </a:xfrm>
        </p:spPr>
        <p:txBody>
          <a:bodyPr/>
          <a:lstStyle/>
          <a:p>
            <a:r>
              <a:rPr lang="en-US" dirty="0" err="1"/>
              <a:t>CrashDash</a:t>
            </a:r>
            <a:endParaRPr lang="en-US" dirty="0"/>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793159" y="4807527"/>
            <a:ext cx="4076458" cy="1353123"/>
          </a:xfrm>
        </p:spPr>
        <p:txBody>
          <a:bodyPr>
            <a:normAutofit fontScale="85000" lnSpcReduction="20000"/>
          </a:bodyPr>
          <a:lstStyle/>
          <a:p>
            <a:r>
              <a:rPr lang="en-US" dirty="0"/>
              <a:t>Lisa Drain </a:t>
            </a:r>
          </a:p>
          <a:p>
            <a:r>
              <a:rPr lang="en-US" dirty="0" err="1"/>
              <a:t>Dhawn</a:t>
            </a:r>
            <a:r>
              <a:rPr lang="en-US" dirty="0"/>
              <a:t> Alexander </a:t>
            </a:r>
          </a:p>
          <a:p>
            <a:r>
              <a:rPr lang="en-US" dirty="0"/>
              <a:t>Karen Fuentes </a:t>
            </a:r>
          </a:p>
          <a:p>
            <a:r>
              <a:rPr lang="en-US" dirty="0"/>
              <a:t>Kayla Bailey</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6238" y="0"/>
            <a:ext cx="6735762"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fontScale="90000"/>
          </a:bodyPr>
          <a:lstStyle/>
          <a:p>
            <a:r>
              <a:rPr lang="en-US" dirty="0"/>
              <a:t>Contributing Factors (</a:t>
            </a:r>
            <a:r>
              <a:rPr lang="en-US" dirty="0" err="1"/>
              <a:t>DataTable</a:t>
            </a:r>
            <a:r>
              <a:rPr lang="en-US" dirty="0"/>
              <a:t>)</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10</a:t>
            </a:fld>
            <a:endParaRPr lang="en-US" dirty="0"/>
          </a:p>
        </p:txBody>
      </p:sp>
      <p:pic>
        <p:nvPicPr>
          <p:cNvPr id="7" name="Picture 6">
            <a:extLst>
              <a:ext uri="{FF2B5EF4-FFF2-40B4-BE49-F238E27FC236}">
                <a16:creationId xmlns:a16="http://schemas.microsoft.com/office/drawing/2014/main" id="{10A7B70E-30B3-4F14-A8B9-87962CE9574C}"/>
              </a:ext>
            </a:extLst>
          </p:cNvPr>
          <p:cNvPicPr>
            <a:picLocks noChangeAspect="1"/>
          </p:cNvPicPr>
          <p:nvPr/>
        </p:nvPicPr>
        <p:blipFill>
          <a:blip r:embed="rId2"/>
          <a:stretch>
            <a:fillRect/>
          </a:stretch>
        </p:blipFill>
        <p:spPr>
          <a:xfrm>
            <a:off x="838200" y="1575694"/>
            <a:ext cx="5858693" cy="4963218"/>
          </a:xfrm>
          <a:prstGeom prst="rect">
            <a:avLst/>
          </a:prstGeom>
        </p:spPr>
      </p:pic>
      <p:pic>
        <p:nvPicPr>
          <p:cNvPr id="9" name="Picture 8">
            <a:extLst>
              <a:ext uri="{FF2B5EF4-FFF2-40B4-BE49-F238E27FC236}">
                <a16:creationId xmlns:a16="http://schemas.microsoft.com/office/drawing/2014/main" id="{A60B0341-55E1-1904-3DDF-E4DC35BEF9E6}"/>
              </a:ext>
            </a:extLst>
          </p:cNvPr>
          <p:cNvPicPr>
            <a:picLocks noChangeAspect="1"/>
          </p:cNvPicPr>
          <p:nvPr/>
        </p:nvPicPr>
        <p:blipFill>
          <a:blip r:embed="rId3"/>
          <a:stretch>
            <a:fillRect/>
          </a:stretch>
        </p:blipFill>
        <p:spPr>
          <a:xfrm>
            <a:off x="6096000" y="3281777"/>
            <a:ext cx="5801535" cy="2000529"/>
          </a:xfrm>
          <a:prstGeom prst="rect">
            <a:avLst/>
          </a:prstGeom>
        </p:spPr>
      </p:pic>
    </p:spTree>
    <p:extLst>
      <p:ext uri="{BB962C8B-B14F-4D97-AF65-F5344CB8AC3E}">
        <p14:creationId xmlns:p14="http://schemas.microsoft.com/office/powerpoint/2010/main" val="39541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Day of Week Bar Chart (</a:t>
            </a:r>
            <a:r>
              <a:rPr lang="en-US" dirty="0" err="1"/>
              <a:t>Plotly</a:t>
            </a:r>
            <a:r>
              <a:rPr lang="en-US" dirty="0"/>
              <a:t>)</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3" name="Picture 2">
            <a:extLst>
              <a:ext uri="{FF2B5EF4-FFF2-40B4-BE49-F238E27FC236}">
                <a16:creationId xmlns:a16="http://schemas.microsoft.com/office/drawing/2014/main" id="{86659211-8409-B992-4C15-D4062539C1DB}"/>
              </a:ext>
            </a:extLst>
          </p:cNvPr>
          <p:cNvPicPr>
            <a:picLocks noChangeAspect="1"/>
          </p:cNvPicPr>
          <p:nvPr/>
        </p:nvPicPr>
        <p:blipFill>
          <a:blip r:embed="rId2"/>
          <a:stretch>
            <a:fillRect/>
          </a:stretch>
        </p:blipFill>
        <p:spPr>
          <a:xfrm>
            <a:off x="3606089" y="1690688"/>
            <a:ext cx="4979822" cy="4600297"/>
          </a:xfrm>
          <a:prstGeom prst="rect">
            <a:avLst/>
          </a:prstGeom>
        </p:spPr>
      </p:pic>
    </p:spTree>
    <p:extLst>
      <p:ext uri="{BB962C8B-B14F-4D97-AF65-F5344CB8AC3E}">
        <p14:creationId xmlns:p14="http://schemas.microsoft.com/office/powerpoint/2010/main" val="212089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fontScale="90000"/>
          </a:bodyPr>
          <a:lstStyle/>
          <a:p>
            <a:r>
              <a:rPr lang="en-US" dirty="0"/>
              <a:t>Time of Day Doughnut(Crash.js)</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3" name="Picture 2">
            <a:extLst>
              <a:ext uri="{FF2B5EF4-FFF2-40B4-BE49-F238E27FC236}">
                <a16:creationId xmlns:a16="http://schemas.microsoft.com/office/drawing/2014/main" id="{A2737B23-71DD-59AA-DF7B-D85F2B613C01}"/>
              </a:ext>
            </a:extLst>
          </p:cNvPr>
          <p:cNvPicPr>
            <a:picLocks noChangeAspect="1"/>
          </p:cNvPicPr>
          <p:nvPr/>
        </p:nvPicPr>
        <p:blipFill>
          <a:blip r:embed="rId2"/>
          <a:stretch>
            <a:fillRect/>
          </a:stretch>
        </p:blipFill>
        <p:spPr>
          <a:xfrm>
            <a:off x="3811916" y="1409538"/>
            <a:ext cx="4568167" cy="4946812"/>
          </a:xfrm>
          <a:prstGeom prst="rect">
            <a:avLst/>
          </a:prstGeom>
        </p:spPr>
      </p:pic>
    </p:spTree>
    <p:extLst>
      <p:ext uri="{BB962C8B-B14F-4D97-AF65-F5344CB8AC3E}">
        <p14:creationId xmlns:p14="http://schemas.microsoft.com/office/powerpoint/2010/main" val="24333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717174" y="853513"/>
            <a:ext cx="4783012" cy="1766455"/>
          </a:xfrm>
        </p:spPr>
        <p:txBody>
          <a:bodyPr/>
          <a:lstStyle/>
          <a:p>
            <a:r>
              <a:rPr lang="en-US" dirty="0"/>
              <a:t>Live Demo</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1413164"/>
            <a:ext cx="4434721" cy="3870036"/>
          </a:xfrm>
        </p:spPr>
        <p:txBody>
          <a:bodyPr>
            <a:noAutofit/>
          </a:bodyPr>
          <a:lstStyle/>
          <a:p>
            <a:r>
              <a:rPr lang="en-US" sz="2500" dirty="0"/>
              <a:t>The aim of our project is to uncover patterns in commercial vehicle related accidents in Texas resulting in fatality or serious injury.</a:t>
            </a:r>
            <a:br>
              <a:rPr lang="en-US" sz="2500" dirty="0"/>
            </a:br>
            <a:br>
              <a:rPr lang="en-US" sz="2500" dirty="0"/>
            </a:br>
            <a:r>
              <a:rPr lang="en-US" sz="2500" dirty="0"/>
              <a:t>The Crash Dash will allow users to examine relationships between location, factors contributing to crashes, time of day, and day of the week.</a:t>
            </a:r>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2</a:t>
            </a:fld>
            <a:endParaRPr lang="en-US" dirty="0"/>
          </a:p>
        </p:txBody>
      </p:sp>
      <p:sp>
        <p:nvSpPr>
          <p:cNvPr id="2" name="AutoShape 2" descr="1681965289564">
            <a:extLst>
              <a:ext uri="{FF2B5EF4-FFF2-40B4-BE49-F238E27FC236}">
                <a16:creationId xmlns:a16="http://schemas.microsoft.com/office/drawing/2014/main" id="{2058F444-3619-BE9B-190C-81A67A6FEC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99EACC6-B36D-27AF-BE21-D289D635D058}"/>
              </a:ext>
            </a:extLst>
          </p:cNvPr>
          <p:cNvPicPr>
            <a:picLocks noChangeAspect="1"/>
          </p:cNvPicPr>
          <p:nvPr/>
        </p:nvPicPr>
        <p:blipFill>
          <a:blip r:embed="rId2"/>
          <a:stretch>
            <a:fillRect/>
          </a:stretch>
        </p:blipFill>
        <p:spPr>
          <a:xfrm>
            <a:off x="1054524" y="175758"/>
            <a:ext cx="3667637" cy="6506483"/>
          </a:xfrm>
          <a:prstGeom prst="rect">
            <a:avLst/>
          </a:prstGeom>
        </p:spPr>
      </p:pic>
    </p:spTree>
    <p:extLst>
      <p:ext uri="{BB962C8B-B14F-4D97-AF65-F5344CB8AC3E}">
        <p14:creationId xmlns:p14="http://schemas.microsoft.com/office/powerpoint/2010/main" val="160958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dirty="0"/>
              <a:t>Method</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684574500"/>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3</a:t>
            </a:fld>
            <a:endParaRPr lang="en-US" dirty="0"/>
          </a:p>
        </p:txBody>
      </p:sp>
    </p:spTree>
    <p:extLst>
      <p:ext uri="{BB962C8B-B14F-4D97-AF65-F5344CB8AC3E}">
        <p14:creationId xmlns:p14="http://schemas.microsoft.com/office/powerpoint/2010/main" val="154244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Back end</a:t>
            </a:r>
          </a:p>
        </p:txBody>
      </p:sp>
      <p:sp>
        <p:nvSpPr>
          <p:cNvPr id="5" name="Text Placeholder 4">
            <a:extLst>
              <a:ext uri="{FF2B5EF4-FFF2-40B4-BE49-F238E27FC236}">
                <a16:creationId xmlns:a16="http://schemas.microsoft.com/office/drawing/2014/main" id="{67EC8FDF-EA9B-EAB1-F533-FB4FA36CBA58}"/>
              </a:ext>
            </a:extLst>
          </p:cNvPr>
          <p:cNvSpPr>
            <a:spLocks noGrp="1"/>
          </p:cNvSpPr>
          <p:nvPr>
            <p:ph type="body" idx="14"/>
          </p:nvPr>
        </p:nvSpPr>
        <p:spPr/>
        <p:txBody>
          <a:bodyPr/>
          <a:lstStyle/>
          <a:p>
            <a:endParaRPr lang="en-US"/>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471055"/>
            <a:ext cx="4434721" cy="5486400"/>
          </a:xfrm>
        </p:spPr>
        <p:txBody>
          <a:bodyPr>
            <a:noAutofit/>
          </a:bodyPr>
          <a:lstStyle/>
          <a:p>
            <a:pPr marL="0" indent="0">
              <a:buNone/>
            </a:pPr>
            <a:r>
              <a:rPr lang="en-US" sz="2200" b="1" dirty="0"/>
              <a:t>Extraction</a:t>
            </a:r>
            <a:br>
              <a:rPr lang="en-US" sz="2200" b="1" dirty="0"/>
            </a:br>
            <a:r>
              <a:rPr lang="en-US" sz="2200" dirty="0"/>
              <a:t>Our crash data set comes from using the Texas Department of Transportation [CRIS Query] where we were able to create a csv file for Fatal and Serious Injury crashes in Texas involving commercial vehicles in 2022, which we further filtered to capture data related to date, time, and contributing factors.</a:t>
            </a:r>
            <a:br>
              <a:rPr lang="en-US" sz="2200" dirty="0"/>
            </a:br>
            <a:br>
              <a:rPr lang="en-US" sz="2200" dirty="0"/>
            </a:br>
            <a:r>
              <a:rPr lang="en-US" sz="2200" dirty="0"/>
              <a:t>We also extracted the Texas Counties Centroid Map to get coordinates by county due to some missing values in the original dataset.</a:t>
            </a:r>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5</a:t>
            </a:fld>
            <a:endParaRPr lang="en-US" dirty="0"/>
          </a:p>
        </p:txBody>
      </p:sp>
      <p:pic>
        <p:nvPicPr>
          <p:cNvPr id="16" name="Picture 15">
            <a:extLst>
              <a:ext uri="{FF2B5EF4-FFF2-40B4-BE49-F238E27FC236}">
                <a16:creationId xmlns:a16="http://schemas.microsoft.com/office/drawing/2014/main" id="{000417F6-BBB2-366D-D8C0-169D12970B4D}"/>
              </a:ext>
            </a:extLst>
          </p:cNvPr>
          <p:cNvPicPr>
            <a:picLocks noChangeAspect="1"/>
          </p:cNvPicPr>
          <p:nvPr/>
        </p:nvPicPr>
        <p:blipFill>
          <a:blip r:embed="rId2"/>
          <a:stretch>
            <a:fillRect/>
          </a:stretch>
        </p:blipFill>
        <p:spPr>
          <a:xfrm>
            <a:off x="417920" y="914400"/>
            <a:ext cx="5051971" cy="4599709"/>
          </a:xfrm>
          <a:prstGeom prst="rect">
            <a:avLst/>
          </a:prstGeom>
        </p:spPr>
      </p:pic>
    </p:spTree>
    <p:extLst>
      <p:ext uri="{BB962C8B-B14F-4D97-AF65-F5344CB8AC3E}">
        <p14:creationId xmlns:p14="http://schemas.microsoft.com/office/powerpoint/2010/main" val="29332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1413164"/>
            <a:ext cx="4434721" cy="4087092"/>
          </a:xfrm>
        </p:spPr>
        <p:txBody>
          <a:bodyPr>
            <a:noAutofit/>
          </a:bodyPr>
          <a:lstStyle/>
          <a:p>
            <a:pPr marL="0" indent="0">
              <a:buNone/>
            </a:pPr>
            <a:r>
              <a:rPr lang="en-US" sz="2200" b="1" dirty="0"/>
              <a:t>Transformation</a:t>
            </a:r>
            <a:br>
              <a:rPr lang="en-US" sz="2200" b="1" dirty="0"/>
            </a:br>
            <a:r>
              <a:rPr lang="en-US" sz="2200" dirty="0"/>
              <a:t>We merged the crash data and the county data together in order to fill in the missing coordinates where needed and dropped the remaining county data. </a:t>
            </a:r>
            <a:br>
              <a:rPr lang="en-US" sz="2200" dirty="0"/>
            </a:br>
            <a:br>
              <a:rPr lang="en-US" sz="2200" dirty="0"/>
            </a:br>
            <a:r>
              <a:rPr lang="en-US" sz="2200" dirty="0"/>
              <a:t>We filled in the missing values for the other columns and formatted the data types. We exported this as a csv and a  </a:t>
            </a:r>
            <a:r>
              <a:rPr lang="en-US" sz="2200" dirty="0" err="1"/>
              <a:t>geojson</a:t>
            </a:r>
            <a:r>
              <a:rPr lang="en-US" sz="2200"/>
              <a:t> file</a:t>
            </a:r>
            <a:r>
              <a:rPr lang="en-US" sz="2200"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07086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3239" y="928255"/>
            <a:ext cx="4434721" cy="1814945"/>
          </a:xfrm>
        </p:spPr>
        <p:txBody>
          <a:bodyPr>
            <a:noAutofit/>
          </a:bodyPr>
          <a:lstStyle/>
          <a:p>
            <a:pPr marL="0" indent="0">
              <a:buNone/>
            </a:pPr>
            <a:r>
              <a:rPr lang="en-US" sz="2200" b="1" dirty="0"/>
              <a:t>Loading</a:t>
            </a:r>
            <a:br>
              <a:rPr lang="en-US" sz="2200" b="1" dirty="0"/>
            </a:br>
            <a:r>
              <a:rPr lang="en-US" sz="2200" dirty="0"/>
              <a:t>We then loaded the transformed data (as well as the Texas County Boundaries) into a SQLite database.</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7</a:t>
            </a:fld>
            <a:endParaRPr lang="en-US" dirty="0"/>
          </a:p>
        </p:txBody>
      </p:sp>
      <p:sp>
        <p:nvSpPr>
          <p:cNvPr id="2" name="Title 2">
            <a:extLst>
              <a:ext uri="{FF2B5EF4-FFF2-40B4-BE49-F238E27FC236}">
                <a16:creationId xmlns:a16="http://schemas.microsoft.com/office/drawing/2014/main" id="{9FE8A0E5-2876-0C10-7808-05A154B4DBDF}"/>
              </a:ext>
            </a:extLst>
          </p:cNvPr>
          <p:cNvSpPr txBox="1">
            <a:spLocks/>
          </p:cNvSpPr>
          <p:nvPr/>
        </p:nvSpPr>
        <p:spPr>
          <a:xfrm>
            <a:off x="6393238" y="3428999"/>
            <a:ext cx="4434721" cy="18149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5400" kern="1200" dirty="0">
                <a:solidFill>
                  <a:schemeClr val="tx1"/>
                </a:solidFill>
                <a:latin typeface="+mj-lt"/>
                <a:ea typeface="+mj-ea"/>
                <a:cs typeface="+mj-cs"/>
              </a:defRPr>
            </a:lvl1pPr>
          </a:lstStyle>
          <a:p>
            <a:r>
              <a:rPr lang="en-US" sz="2200" b="1" dirty="0"/>
              <a:t>Flask</a:t>
            </a:r>
            <a:br>
              <a:rPr lang="en-US" sz="2200" b="1" dirty="0"/>
            </a:br>
            <a:r>
              <a:rPr lang="en-US" sz="2200" dirty="0"/>
              <a:t>A Python Flask API was developed to create a data source for the front-end visualizations.</a:t>
            </a:r>
          </a:p>
          <a:p>
            <a:endParaRPr lang="en-US" sz="2200" dirty="0"/>
          </a:p>
        </p:txBody>
      </p:sp>
    </p:spTree>
    <p:extLst>
      <p:ext uri="{BB962C8B-B14F-4D97-AF65-F5344CB8AC3E}">
        <p14:creationId xmlns:p14="http://schemas.microsoft.com/office/powerpoint/2010/main" val="47355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Front end</a:t>
            </a:r>
          </a:p>
        </p:txBody>
      </p:sp>
      <p:sp>
        <p:nvSpPr>
          <p:cNvPr id="5" name="Text Placeholder 4">
            <a:extLst>
              <a:ext uri="{FF2B5EF4-FFF2-40B4-BE49-F238E27FC236}">
                <a16:creationId xmlns:a16="http://schemas.microsoft.com/office/drawing/2014/main" id="{67EC8FDF-EA9B-EAB1-F533-FB4FA36CBA58}"/>
              </a:ext>
            </a:extLst>
          </p:cNvPr>
          <p:cNvSpPr>
            <a:spLocks noGrp="1"/>
          </p:cNvSpPr>
          <p:nvPr>
            <p:ph type="body" idx="14"/>
          </p:nvPr>
        </p:nvSpPr>
        <p:spPr/>
        <p:txBody>
          <a:bodyPr/>
          <a:lstStyle/>
          <a:p>
            <a:endParaRPr lang="en-US"/>
          </a:p>
        </p:txBody>
      </p:sp>
    </p:spTree>
    <p:extLst>
      <p:ext uri="{BB962C8B-B14F-4D97-AF65-F5344CB8AC3E}">
        <p14:creationId xmlns:p14="http://schemas.microsoft.com/office/powerpoint/2010/main" val="403778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Map (Leaflet)</a:t>
            </a:r>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9</a:t>
            </a:fld>
            <a:endParaRPr lang="en-US" dirty="0"/>
          </a:p>
        </p:txBody>
      </p:sp>
      <p:pic>
        <p:nvPicPr>
          <p:cNvPr id="10" name="Content Placeholder 9">
            <a:extLst>
              <a:ext uri="{FF2B5EF4-FFF2-40B4-BE49-F238E27FC236}">
                <a16:creationId xmlns:a16="http://schemas.microsoft.com/office/drawing/2014/main" id="{9EA1398F-5518-3C9E-E0E0-CD45F884E064}"/>
              </a:ext>
            </a:extLst>
          </p:cNvPr>
          <p:cNvPicPr>
            <a:picLocks noGrp="1" noChangeAspect="1"/>
          </p:cNvPicPr>
          <p:nvPr>
            <p:ph idx="1"/>
          </p:nvPr>
        </p:nvPicPr>
        <p:blipFill>
          <a:blip r:embed="rId2"/>
          <a:stretch>
            <a:fillRect/>
          </a:stretch>
        </p:blipFill>
        <p:spPr>
          <a:xfrm>
            <a:off x="838200" y="1378633"/>
            <a:ext cx="5457401" cy="2885123"/>
          </a:xfrm>
        </p:spPr>
      </p:pic>
      <p:pic>
        <p:nvPicPr>
          <p:cNvPr id="14" name="Picture 13">
            <a:extLst>
              <a:ext uri="{FF2B5EF4-FFF2-40B4-BE49-F238E27FC236}">
                <a16:creationId xmlns:a16="http://schemas.microsoft.com/office/drawing/2014/main" id="{F5720A1A-9D23-5358-BD21-530DEFF22506}"/>
              </a:ext>
            </a:extLst>
          </p:cNvPr>
          <p:cNvPicPr>
            <a:picLocks noChangeAspect="1"/>
          </p:cNvPicPr>
          <p:nvPr/>
        </p:nvPicPr>
        <p:blipFill>
          <a:blip r:embed="rId3"/>
          <a:stretch>
            <a:fillRect/>
          </a:stretch>
        </p:blipFill>
        <p:spPr>
          <a:xfrm>
            <a:off x="7259860" y="1690688"/>
            <a:ext cx="3791479" cy="3553321"/>
          </a:xfrm>
          <a:prstGeom prst="rect">
            <a:avLst/>
          </a:prstGeom>
        </p:spPr>
      </p:pic>
      <p:pic>
        <p:nvPicPr>
          <p:cNvPr id="16" name="Picture 15">
            <a:extLst>
              <a:ext uri="{FF2B5EF4-FFF2-40B4-BE49-F238E27FC236}">
                <a16:creationId xmlns:a16="http://schemas.microsoft.com/office/drawing/2014/main" id="{71D6F722-3C1C-0544-9484-A9D766EC1795}"/>
              </a:ext>
            </a:extLst>
          </p:cNvPr>
          <p:cNvPicPr>
            <a:picLocks noChangeAspect="1"/>
          </p:cNvPicPr>
          <p:nvPr/>
        </p:nvPicPr>
        <p:blipFill>
          <a:blip r:embed="rId4"/>
          <a:stretch>
            <a:fillRect/>
          </a:stretch>
        </p:blipFill>
        <p:spPr>
          <a:xfrm>
            <a:off x="838200" y="4161800"/>
            <a:ext cx="5457401" cy="2342564"/>
          </a:xfrm>
          <a:prstGeom prst="rect">
            <a:avLst/>
          </a:prstGeom>
        </p:spPr>
      </p:pic>
    </p:spTree>
    <p:extLst>
      <p:ext uri="{BB962C8B-B14F-4D97-AF65-F5344CB8AC3E}">
        <p14:creationId xmlns:p14="http://schemas.microsoft.com/office/powerpoint/2010/main" val="27782765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3.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Gradient design</Template>
  <TotalTime>130</TotalTime>
  <Words>340</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GradientVTI</vt:lpstr>
      <vt:lpstr>CrashDash</vt:lpstr>
      <vt:lpstr>The aim of our project is to uncover patterns in commercial vehicle related accidents in Texas resulting in fatality or serious injury.  The Crash Dash will allow users to examine relationships between location, factors contributing to crashes, time of day, and day of the week.</vt:lpstr>
      <vt:lpstr>Method</vt:lpstr>
      <vt:lpstr>Back end</vt:lpstr>
      <vt:lpstr>Extraction Our crash data set comes from using the Texas Department of Transportation [CRIS Query] where we were able to create a csv file for Fatal and Serious Injury crashes in Texas involving commercial vehicles in 2022, which we further filtered to capture data related to date, time, and contributing factors.  We also extracted the Texas Counties Centroid Map to get coordinates by county due to some missing values in the original dataset.</vt:lpstr>
      <vt:lpstr>Transformation We merged the crash data and the county data together in order to fill in the missing coordinates where needed and dropped the remaining county data.   We filled in the missing values for the other columns and formatted the data types. We exported this as a csv and a  geojson file.</vt:lpstr>
      <vt:lpstr>Loading We then loaded the transformed data (as well as the Texas County Boundaries) into a SQLite database.</vt:lpstr>
      <vt:lpstr>Front end</vt:lpstr>
      <vt:lpstr>Map (Leaflet)</vt:lpstr>
      <vt:lpstr>Contributing Factors (DataTable)</vt:lpstr>
      <vt:lpstr>Day of Week Bar Chart (Plotly)</vt:lpstr>
      <vt:lpstr>Time of Day Doughnut(Crash.js)</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CrashDash</dc:title>
  <dc:creator>Lisa Drain</dc:creator>
  <cp:lastModifiedBy>Lisa Drain</cp:lastModifiedBy>
  <cp:revision>1</cp:revision>
  <dcterms:created xsi:type="dcterms:W3CDTF">2023-04-20T01:28:37Z</dcterms:created>
  <dcterms:modified xsi:type="dcterms:W3CDTF">2023-04-20T04:38:50Z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