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269190-CB8D-4294-B96A-E00FE595D5FD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CD62CB9-138C-4491-BC7A-40ECAF314385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R Language</a:t>
          </a:r>
        </a:p>
      </dgm:t>
    </dgm:pt>
    <dgm:pt modelId="{F6719BBC-C297-4F9C-978A-B5FCF96E0A0E}" type="parTrans" cxnId="{CAC511DC-0D0C-4F15-9044-BBE06C4FA92C}">
      <dgm:prSet/>
      <dgm:spPr/>
      <dgm:t>
        <a:bodyPr/>
        <a:lstStyle/>
        <a:p>
          <a:endParaRPr lang="en-US"/>
        </a:p>
      </dgm:t>
    </dgm:pt>
    <dgm:pt modelId="{23FC688B-2895-4EA1-B59C-49EF511E4147}" type="sibTrans" cxnId="{CAC511DC-0D0C-4F15-9044-BBE06C4FA92C}">
      <dgm:prSet/>
      <dgm:spPr/>
      <dgm:t>
        <a:bodyPr/>
        <a:lstStyle/>
        <a:p>
          <a:endParaRPr lang="en-US"/>
        </a:p>
      </dgm:t>
    </dgm:pt>
    <dgm:pt modelId="{436CF1A6-EDC9-4A2E-BCBF-0E8F2CD39F19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R Packages Used:</a:t>
          </a:r>
        </a:p>
      </dgm:t>
    </dgm:pt>
    <dgm:pt modelId="{18AAA844-5554-4174-9843-9D74008F5AAA}" type="parTrans" cxnId="{4580614E-9A32-4EE1-A4EF-53C5CAE886A5}">
      <dgm:prSet/>
      <dgm:spPr/>
      <dgm:t>
        <a:bodyPr/>
        <a:lstStyle/>
        <a:p>
          <a:endParaRPr lang="en-US"/>
        </a:p>
      </dgm:t>
    </dgm:pt>
    <dgm:pt modelId="{ED2F1E9D-2666-44F0-A9E9-89A5C32764BE}" type="sibTrans" cxnId="{4580614E-9A32-4EE1-A4EF-53C5CAE886A5}">
      <dgm:prSet/>
      <dgm:spPr/>
      <dgm:t>
        <a:bodyPr/>
        <a:lstStyle/>
        <a:p>
          <a:endParaRPr lang="en-US"/>
        </a:p>
      </dgm:t>
    </dgm:pt>
    <dgm:pt modelId="{A102EFF2-1019-4DCD-9FDF-67A63597A23C}">
      <dgm:prSet/>
      <dgm:spPr/>
      <dgm:t>
        <a:bodyPr/>
        <a:lstStyle/>
        <a:p>
          <a:r>
            <a:rPr lang="en-US">
              <a:latin typeface="Segoe UI" panose="020B0502040204020203" pitchFamily="34" charset="0"/>
              <a:cs typeface="Segoe UI" panose="020B0502040204020203" pitchFamily="34" charset="0"/>
            </a:rPr>
            <a:t>DT</a:t>
          </a:r>
        </a:p>
      </dgm:t>
    </dgm:pt>
    <dgm:pt modelId="{65C1D2EE-E421-409F-AD21-945A3C01D6A6}" type="parTrans" cxnId="{2F979DDA-D69B-4307-A90B-B7FBD9F0B0EC}">
      <dgm:prSet/>
      <dgm:spPr/>
      <dgm:t>
        <a:bodyPr/>
        <a:lstStyle/>
        <a:p>
          <a:endParaRPr lang="en-US"/>
        </a:p>
      </dgm:t>
    </dgm:pt>
    <dgm:pt modelId="{BD1464FE-DFE4-474B-B5C7-67B15EBC7744}" type="sibTrans" cxnId="{2F979DDA-D69B-4307-A90B-B7FBD9F0B0EC}">
      <dgm:prSet/>
      <dgm:spPr/>
      <dgm:t>
        <a:bodyPr/>
        <a:lstStyle/>
        <a:p>
          <a:endParaRPr lang="en-US"/>
        </a:p>
      </dgm:t>
    </dgm:pt>
    <dgm:pt modelId="{621213C6-35E5-42B6-93C8-67D531134408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shiny</a:t>
          </a:r>
        </a:p>
      </dgm:t>
    </dgm:pt>
    <dgm:pt modelId="{6FF4AF42-C2C1-4A80-A091-D7891A25B5B2}" type="parTrans" cxnId="{A21C2788-BC46-4861-9730-8C06993CF77B}">
      <dgm:prSet/>
      <dgm:spPr/>
      <dgm:t>
        <a:bodyPr/>
        <a:lstStyle/>
        <a:p>
          <a:endParaRPr lang="en-US"/>
        </a:p>
      </dgm:t>
    </dgm:pt>
    <dgm:pt modelId="{7A78968D-77B9-44AC-83BB-A4936B2CD6FF}" type="sibTrans" cxnId="{A21C2788-BC46-4861-9730-8C06993CF77B}">
      <dgm:prSet/>
      <dgm:spPr/>
      <dgm:t>
        <a:bodyPr/>
        <a:lstStyle/>
        <a:p>
          <a:endParaRPr lang="en-US"/>
        </a:p>
      </dgm:t>
    </dgm:pt>
    <dgm:pt modelId="{33BA8EF8-E01B-4039-BDDF-D2AE6CFA793B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shinythemes</a:t>
          </a:r>
        </a:p>
      </dgm:t>
    </dgm:pt>
    <dgm:pt modelId="{630FDCC7-D714-4E2B-BC61-E9754ECD69DC}" type="parTrans" cxnId="{6C3B0507-5D58-486E-B6FC-975750CE87D1}">
      <dgm:prSet/>
      <dgm:spPr/>
      <dgm:t>
        <a:bodyPr/>
        <a:lstStyle/>
        <a:p>
          <a:endParaRPr lang="en-US"/>
        </a:p>
      </dgm:t>
    </dgm:pt>
    <dgm:pt modelId="{C6BFF4FC-B5A3-4FFC-A687-3C4CE0907DF5}" type="sibTrans" cxnId="{6C3B0507-5D58-486E-B6FC-975750CE87D1}">
      <dgm:prSet/>
      <dgm:spPr/>
      <dgm:t>
        <a:bodyPr/>
        <a:lstStyle/>
        <a:p>
          <a:endParaRPr lang="en-US"/>
        </a:p>
      </dgm:t>
    </dgm:pt>
    <dgm:pt modelId="{712D0612-6C6A-4603-927A-640E84349507}" type="pres">
      <dgm:prSet presAssocID="{CD269190-CB8D-4294-B96A-E00FE595D5FD}" presName="linear" presStyleCnt="0">
        <dgm:presLayoutVars>
          <dgm:dir/>
          <dgm:animLvl val="lvl"/>
          <dgm:resizeHandles val="exact"/>
        </dgm:presLayoutVars>
      </dgm:prSet>
      <dgm:spPr/>
    </dgm:pt>
    <dgm:pt modelId="{66EFCC6A-F7CE-4D76-A5ED-DE0FA4C62396}" type="pres">
      <dgm:prSet presAssocID="{DCD62CB9-138C-4491-BC7A-40ECAF314385}" presName="parentLin" presStyleCnt="0"/>
      <dgm:spPr/>
    </dgm:pt>
    <dgm:pt modelId="{9355D9D5-B1FE-4792-BEBD-CE37FF10F24E}" type="pres">
      <dgm:prSet presAssocID="{DCD62CB9-138C-4491-BC7A-40ECAF314385}" presName="parentLeftMargin" presStyleLbl="node1" presStyleIdx="0" presStyleCnt="2"/>
      <dgm:spPr/>
    </dgm:pt>
    <dgm:pt modelId="{6B5619DD-6D62-4866-891C-512F6D724E1A}" type="pres">
      <dgm:prSet presAssocID="{DCD62CB9-138C-4491-BC7A-40ECAF31438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94A897F-370D-492A-B299-0D1B2D3139F5}" type="pres">
      <dgm:prSet presAssocID="{DCD62CB9-138C-4491-BC7A-40ECAF314385}" presName="negativeSpace" presStyleCnt="0"/>
      <dgm:spPr/>
    </dgm:pt>
    <dgm:pt modelId="{7142673A-6B86-4769-8610-FCFD731837F5}" type="pres">
      <dgm:prSet presAssocID="{DCD62CB9-138C-4491-BC7A-40ECAF314385}" presName="childText" presStyleLbl="conFgAcc1" presStyleIdx="0" presStyleCnt="2">
        <dgm:presLayoutVars>
          <dgm:bulletEnabled val="1"/>
        </dgm:presLayoutVars>
      </dgm:prSet>
      <dgm:spPr/>
    </dgm:pt>
    <dgm:pt modelId="{26A9B49F-6334-4A2D-A0B5-756DAC708800}" type="pres">
      <dgm:prSet presAssocID="{23FC688B-2895-4EA1-B59C-49EF511E4147}" presName="spaceBetweenRectangles" presStyleCnt="0"/>
      <dgm:spPr/>
    </dgm:pt>
    <dgm:pt modelId="{044E1C56-2A6A-472E-A0FE-ED8D42130351}" type="pres">
      <dgm:prSet presAssocID="{436CF1A6-EDC9-4A2E-BCBF-0E8F2CD39F19}" presName="parentLin" presStyleCnt="0"/>
      <dgm:spPr/>
    </dgm:pt>
    <dgm:pt modelId="{867F8414-7771-4521-B28D-9D702AD5710C}" type="pres">
      <dgm:prSet presAssocID="{436CF1A6-EDC9-4A2E-BCBF-0E8F2CD39F19}" presName="parentLeftMargin" presStyleLbl="node1" presStyleIdx="0" presStyleCnt="2"/>
      <dgm:spPr/>
    </dgm:pt>
    <dgm:pt modelId="{7BD9F118-E87D-48BD-9D4A-ECBDFAC68029}" type="pres">
      <dgm:prSet presAssocID="{436CF1A6-EDC9-4A2E-BCBF-0E8F2CD39F1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0B1061F-976B-4A16-99B7-7B75E5F479AA}" type="pres">
      <dgm:prSet presAssocID="{436CF1A6-EDC9-4A2E-BCBF-0E8F2CD39F19}" presName="negativeSpace" presStyleCnt="0"/>
      <dgm:spPr/>
    </dgm:pt>
    <dgm:pt modelId="{E4241604-4FF7-453E-AFD8-6FDA04B03ECA}" type="pres">
      <dgm:prSet presAssocID="{436CF1A6-EDC9-4A2E-BCBF-0E8F2CD39F1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C3B0507-5D58-486E-B6FC-975750CE87D1}" srcId="{436CF1A6-EDC9-4A2E-BCBF-0E8F2CD39F19}" destId="{33BA8EF8-E01B-4039-BDDF-D2AE6CFA793B}" srcOrd="2" destOrd="0" parTransId="{630FDCC7-D714-4E2B-BC61-E9754ECD69DC}" sibTransId="{C6BFF4FC-B5A3-4FFC-A687-3C4CE0907DF5}"/>
    <dgm:cxn modelId="{36B84B44-780D-4565-A724-4C09A9BD8A92}" type="presOf" srcId="{DCD62CB9-138C-4491-BC7A-40ECAF314385}" destId="{9355D9D5-B1FE-4792-BEBD-CE37FF10F24E}" srcOrd="0" destOrd="0" presId="urn:microsoft.com/office/officeart/2005/8/layout/list1"/>
    <dgm:cxn modelId="{4580614E-9A32-4EE1-A4EF-53C5CAE886A5}" srcId="{CD269190-CB8D-4294-B96A-E00FE595D5FD}" destId="{436CF1A6-EDC9-4A2E-BCBF-0E8F2CD39F19}" srcOrd="1" destOrd="0" parTransId="{18AAA844-5554-4174-9843-9D74008F5AAA}" sibTransId="{ED2F1E9D-2666-44F0-A9E9-89A5C32764BE}"/>
    <dgm:cxn modelId="{9BBAB357-A697-4441-AF96-A12BB4595BD6}" type="presOf" srcId="{A102EFF2-1019-4DCD-9FDF-67A63597A23C}" destId="{E4241604-4FF7-453E-AFD8-6FDA04B03ECA}" srcOrd="0" destOrd="0" presId="urn:microsoft.com/office/officeart/2005/8/layout/list1"/>
    <dgm:cxn modelId="{A21C2788-BC46-4861-9730-8C06993CF77B}" srcId="{436CF1A6-EDC9-4A2E-BCBF-0E8F2CD39F19}" destId="{621213C6-35E5-42B6-93C8-67D531134408}" srcOrd="1" destOrd="0" parTransId="{6FF4AF42-C2C1-4A80-A091-D7891A25B5B2}" sibTransId="{7A78968D-77B9-44AC-83BB-A4936B2CD6FF}"/>
    <dgm:cxn modelId="{E9F05A97-8483-4AE9-9144-D9BD64353BA8}" type="presOf" srcId="{33BA8EF8-E01B-4039-BDDF-D2AE6CFA793B}" destId="{E4241604-4FF7-453E-AFD8-6FDA04B03ECA}" srcOrd="0" destOrd="2" presId="urn:microsoft.com/office/officeart/2005/8/layout/list1"/>
    <dgm:cxn modelId="{944B24B0-4344-4074-8CF1-31D495CB4567}" type="presOf" srcId="{436CF1A6-EDC9-4A2E-BCBF-0E8F2CD39F19}" destId="{7BD9F118-E87D-48BD-9D4A-ECBDFAC68029}" srcOrd="1" destOrd="0" presId="urn:microsoft.com/office/officeart/2005/8/layout/list1"/>
    <dgm:cxn modelId="{6295B0B4-0894-4B35-B683-9ABAEC7CA18D}" type="presOf" srcId="{436CF1A6-EDC9-4A2E-BCBF-0E8F2CD39F19}" destId="{867F8414-7771-4521-B28D-9D702AD5710C}" srcOrd="0" destOrd="0" presId="urn:microsoft.com/office/officeart/2005/8/layout/list1"/>
    <dgm:cxn modelId="{35A5D0BE-AFDE-4108-8F6D-DE05FE229379}" type="presOf" srcId="{621213C6-35E5-42B6-93C8-67D531134408}" destId="{E4241604-4FF7-453E-AFD8-6FDA04B03ECA}" srcOrd="0" destOrd="1" presId="urn:microsoft.com/office/officeart/2005/8/layout/list1"/>
    <dgm:cxn modelId="{2F979DDA-D69B-4307-A90B-B7FBD9F0B0EC}" srcId="{436CF1A6-EDC9-4A2E-BCBF-0E8F2CD39F19}" destId="{A102EFF2-1019-4DCD-9FDF-67A63597A23C}" srcOrd="0" destOrd="0" parTransId="{65C1D2EE-E421-409F-AD21-945A3C01D6A6}" sibTransId="{BD1464FE-DFE4-474B-B5C7-67B15EBC7744}"/>
    <dgm:cxn modelId="{CAC511DC-0D0C-4F15-9044-BBE06C4FA92C}" srcId="{CD269190-CB8D-4294-B96A-E00FE595D5FD}" destId="{DCD62CB9-138C-4491-BC7A-40ECAF314385}" srcOrd="0" destOrd="0" parTransId="{F6719BBC-C297-4F9C-978A-B5FCF96E0A0E}" sibTransId="{23FC688B-2895-4EA1-B59C-49EF511E4147}"/>
    <dgm:cxn modelId="{16CECDF1-1CE7-40D8-9AA5-9659B442BE38}" type="presOf" srcId="{CD269190-CB8D-4294-B96A-E00FE595D5FD}" destId="{712D0612-6C6A-4603-927A-640E84349507}" srcOrd="0" destOrd="0" presId="urn:microsoft.com/office/officeart/2005/8/layout/list1"/>
    <dgm:cxn modelId="{C1A7B8F8-7AD1-46C1-8CE5-72A83FB6F48C}" type="presOf" srcId="{DCD62CB9-138C-4491-BC7A-40ECAF314385}" destId="{6B5619DD-6D62-4866-891C-512F6D724E1A}" srcOrd="1" destOrd="0" presId="urn:microsoft.com/office/officeart/2005/8/layout/list1"/>
    <dgm:cxn modelId="{B98147A2-F6B8-4248-A404-9D367AE486C6}" type="presParOf" srcId="{712D0612-6C6A-4603-927A-640E84349507}" destId="{66EFCC6A-F7CE-4D76-A5ED-DE0FA4C62396}" srcOrd="0" destOrd="0" presId="urn:microsoft.com/office/officeart/2005/8/layout/list1"/>
    <dgm:cxn modelId="{73C45F14-89E4-453F-BDE7-6718D12A26F8}" type="presParOf" srcId="{66EFCC6A-F7CE-4D76-A5ED-DE0FA4C62396}" destId="{9355D9D5-B1FE-4792-BEBD-CE37FF10F24E}" srcOrd="0" destOrd="0" presId="urn:microsoft.com/office/officeart/2005/8/layout/list1"/>
    <dgm:cxn modelId="{36BBEA96-F68E-4921-B35D-823D4A6F4A29}" type="presParOf" srcId="{66EFCC6A-F7CE-4D76-A5ED-DE0FA4C62396}" destId="{6B5619DD-6D62-4866-891C-512F6D724E1A}" srcOrd="1" destOrd="0" presId="urn:microsoft.com/office/officeart/2005/8/layout/list1"/>
    <dgm:cxn modelId="{D9C3E0B0-1174-4BCD-BDAD-2DF94F6716DA}" type="presParOf" srcId="{712D0612-6C6A-4603-927A-640E84349507}" destId="{D94A897F-370D-492A-B299-0D1B2D3139F5}" srcOrd="1" destOrd="0" presId="urn:microsoft.com/office/officeart/2005/8/layout/list1"/>
    <dgm:cxn modelId="{18260CCB-9F40-4F0C-ACFF-EC2711AF6856}" type="presParOf" srcId="{712D0612-6C6A-4603-927A-640E84349507}" destId="{7142673A-6B86-4769-8610-FCFD731837F5}" srcOrd="2" destOrd="0" presId="urn:microsoft.com/office/officeart/2005/8/layout/list1"/>
    <dgm:cxn modelId="{45EC9CEE-AADF-4D82-B5CB-00D219D05EFD}" type="presParOf" srcId="{712D0612-6C6A-4603-927A-640E84349507}" destId="{26A9B49F-6334-4A2D-A0B5-756DAC708800}" srcOrd="3" destOrd="0" presId="urn:microsoft.com/office/officeart/2005/8/layout/list1"/>
    <dgm:cxn modelId="{EEADF67A-C967-4036-97CF-83EF8C15A43F}" type="presParOf" srcId="{712D0612-6C6A-4603-927A-640E84349507}" destId="{044E1C56-2A6A-472E-A0FE-ED8D42130351}" srcOrd="4" destOrd="0" presId="urn:microsoft.com/office/officeart/2005/8/layout/list1"/>
    <dgm:cxn modelId="{ABD7BE4C-5522-497C-95FF-3F0269AAD88F}" type="presParOf" srcId="{044E1C56-2A6A-472E-A0FE-ED8D42130351}" destId="{867F8414-7771-4521-B28D-9D702AD5710C}" srcOrd="0" destOrd="0" presId="urn:microsoft.com/office/officeart/2005/8/layout/list1"/>
    <dgm:cxn modelId="{3BB7B049-0344-4AD3-9915-3378F0875CB1}" type="presParOf" srcId="{044E1C56-2A6A-472E-A0FE-ED8D42130351}" destId="{7BD9F118-E87D-48BD-9D4A-ECBDFAC68029}" srcOrd="1" destOrd="0" presId="urn:microsoft.com/office/officeart/2005/8/layout/list1"/>
    <dgm:cxn modelId="{4F071828-F716-4D73-97A3-68F244749693}" type="presParOf" srcId="{712D0612-6C6A-4603-927A-640E84349507}" destId="{80B1061F-976B-4A16-99B7-7B75E5F479AA}" srcOrd="5" destOrd="0" presId="urn:microsoft.com/office/officeart/2005/8/layout/list1"/>
    <dgm:cxn modelId="{5D19511D-48FA-4784-BBAA-6C7B7B4FD119}" type="presParOf" srcId="{712D0612-6C6A-4603-927A-640E84349507}" destId="{E4241604-4FF7-453E-AFD8-6FDA04B03EC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2673A-6B86-4769-8610-FCFD731837F5}">
      <dsp:nvSpPr>
        <dsp:cNvPr id="0" name=""/>
        <dsp:cNvSpPr/>
      </dsp:nvSpPr>
      <dsp:spPr>
        <a:xfrm>
          <a:off x="0" y="1220915"/>
          <a:ext cx="5286895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619DD-6D62-4866-891C-512F6D724E1A}">
      <dsp:nvSpPr>
        <dsp:cNvPr id="0" name=""/>
        <dsp:cNvSpPr/>
      </dsp:nvSpPr>
      <dsp:spPr>
        <a:xfrm>
          <a:off x="264344" y="719075"/>
          <a:ext cx="3700826" cy="1003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882" tIns="0" rIns="139882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Segoe UI" panose="020B0502040204020203" pitchFamily="34" charset="0"/>
              <a:cs typeface="Segoe UI" panose="020B0502040204020203" pitchFamily="34" charset="0"/>
            </a:rPr>
            <a:t>R Language</a:t>
          </a:r>
        </a:p>
      </dsp:txBody>
      <dsp:txXfrm>
        <a:off x="313340" y="768071"/>
        <a:ext cx="3602834" cy="905688"/>
      </dsp:txXfrm>
    </dsp:sp>
    <dsp:sp modelId="{E4241604-4FF7-453E-AFD8-6FDA04B03ECA}">
      <dsp:nvSpPr>
        <dsp:cNvPr id="0" name=""/>
        <dsp:cNvSpPr/>
      </dsp:nvSpPr>
      <dsp:spPr>
        <a:xfrm>
          <a:off x="0" y="2763155"/>
          <a:ext cx="5286895" cy="267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0322" tIns="708152" rIns="410322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>
              <a:latin typeface="Segoe UI" panose="020B0502040204020203" pitchFamily="34" charset="0"/>
              <a:cs typeface="Segoe UI" panose="020B0502040204020203" pitchFamily="34" charset="0"/>
            </a:rPr>
            <a:t>DT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>
              <a:latin typeface="Segoe UI" panose="020B0502040204020203" pitchFamily="34" charset="0"/>
              <a:cs typeface="Segoe UI" panose="020B0502040204020203" pitchFamily="34" charset="0"/>
            </a:rPr>
            <a:t>shiny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>
              <a:latin typeface="Segoe UI" panose="020B0502040204020203" pitchFamily="34" charset="0"/>
              <a:cs typeface="Segoe UI" panose="020B0502040204020203" pitchFamily="34" charset="0"/>
            </a:rPr>
            <a:t>shinythemes</a:t>
          </a:r>
        </a:p>
      </dsp:txBody>
      <dsp:txXfrm>
        <a:off x="0" y="2763155"/>
        <a:ext cx="5286895" cy="2677500"/>
      </dsp:txXfrm>
    </dsp:sp>
    <dsp:sp modelId="{7BD9F118-E87D-48BD-9D4A-ECBDFAC68029}">
      <dsp:nvSpPr>
        <dsp:cNvPr id="0" name=""/>
        <dsp:cNvSpPr/>
      </dsp:nvSpPr>
      <dsp:spPr>
        <a:xfrm>
          <a:off x="264344" y="2261315"/>
          <a:ext cx="3700826" cy="10036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882" tIns="0" rIns="139882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Segoe UI" panose="020B0502040204020203" pitchFamily="34" charset="0"/>
              <a:cs typeface="Segoe UI" panose="020B0502040204020203" pitchFamily="34" charset="0"/>
            </a:rPr>
            <a:t>R Packages Used:</a:t>
          </a:r>
        </a:p>
      </dsp:txBody>
      <dsp:txXfrm>
        <a:off x="313340" y="2310311"/>
        <a:ext cx="3602834" cy="90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ED41-6695-40C7-87D0-0147F38B5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5B7F9-6466-4450-B01A-5AA35328C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21D1D-1664-4F6E-A63E-79B94147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7A39-7B02-49EE-8578-2F4242E3ABC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68144-C99B-4821-9164-DA272715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30B6E-3928-44E7-BE7A-B55E7C63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734-E8FB-422D-883F-1C73C047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5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7D310-D38E-4D76-95F2-D271665B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3FDE1-22E4-4876-8D47-18B243440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7BC38-07DB-467E-9DBD-AB7D6F88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7A39-7B02-49EE-8578-2F4242E3ABC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20F8C-3501-4F5B-BBED-9FCD1C7D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578D6-C8D9-4087-88F4-8BB67EB4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734-E8FB-422D-883F-1C73C047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0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B3CEF-6A85-4F5D-B851-4DF72229E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354BE-7F2C-413C-B978-8AFDF5CC2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EA421-D232-4314-A018-4AEDAA79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7A39-7B02-49EE-8578-2F4242E3ABC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5EBA9-3465-496B-AFE6-B77525C0E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1799B-2D9D-4BD3-9DFE-B5A4D73B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734-E8FB-422D-883F-1C73C047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2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0BC6-AF7A-4B69-B2D5-9C06DEA2A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0561A-CF33-4203-9B58-DB3286755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8C901-D6A4-43E1-870E-10E19A6D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7A39-7B02-49EE-8578-2F4242E3ABC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466C8-D2A6-435D-B6BF-7A73C0108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05119-07DA-4E31-AE4B-032C127D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734-E8FB-422D-883F-1C73C047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3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974B-CC3A-4620-B6C6-1DE50F4B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9BB09-2B81-45E6-9397-394BD8A4B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D1CE1-C5B6-4602-BB48-094DC447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7A39-7B02-49EE-8578-2F4242E3ABC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446EF-EBE1-487D-B8C7-16642C9E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E4FE7-0902-43BE-A00B-447BD5B3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734-E8FB-422D-883F-1C73C047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6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8D79-FFDA-4F62-A595-A77EF90C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BF0E-7E5E-4D8B-A932-486541209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1FF70-5A7C-498A-9B69-9449DDBE4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B9F98-0ECB-4FCE-9110-DE2E7570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7A39-7B02-49EE-8578-2F4242E3ABC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DC2A2-D857-4FA3-A0F8-EFCBD46E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88D79-C3CF-4012-AD63-E1E67D3B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734-E8FB-422D-883F-1C73C047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4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A238C-715D-47E3-A303-A6774D89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29B0A-DCAA-4EE4-BEA7-D429106A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3EAB4-B6CD-4E40-9170-EFBBC4620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62B89-9CC2-46E0-9A3F-EE8E60C06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F14424-6D72-4F98-839F-A9B9BEBE4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09FF66-6231-4728-8870-AD1A0405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7A39-7B02-49EE-8578-2F4242E3ABC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4AFE2-5DF6-4BC2-A467-4FAB9D02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77B66-665E-4D88-83C1-BD8D803E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734-E8FB-422D-883F-1C73C047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4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36E4-E01D-4C3F-B795-2EF9848B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1A8D3-1C22-49E1-BCEA-9DAD5502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7A39-7B02-49EE-8578-2F4242E3ABC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5882D-0BDC-45A3-8DE8-8D86A45E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C81B5-91AA-4C71-90D4-80DB1844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734-E8FB-422D-883F-1C73C047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9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8A8FAD-1A65-4FFB-8F21-D1F331465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7A39-7B02-49EE-8578-2F4242E3ABC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96AB2-6AE9-4062-B8E4-C0E07A28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98C78-A3BB-420D-9B47-CFD66720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734-E8FB-422D-883F-1C73C047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0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D177-3CD5-4EB7-919B-39072566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57D86-7F1B-41D4-B0D4-DA5BF08D2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01B60-9588-47A3-9B89-3CBF863CC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BD1A9-A1F2-4A52-BCA7-98335FAB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7A39-7B02-49EE-8578-2F4242E3ABC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FF79E-3EFE-4001-98E1-EE5DDF97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5511F-22DC-448E-B130-E27BD6E8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734-E8FB-422D-883F-1C73C047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6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C406-0844-4EF7-9532-A43E2EAD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FB22D2-6E2F-4E8D-A564-2C3E50B88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44566-A79D-44ED-8782-C1CDF918A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8F27F-6727-488C-AC72-CAEEB3743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7A39-7B02-49EE-8578-2F4242E3ABC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A1950-D31F-4F6F-AE10-0D1016F0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6AA4E-8399-4DB0-ADC3-0FB8FB2E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734-E8FB-422D-883F-1C73C047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0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D8FF57-302F-4667-9A09-17D2A685F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ACB45-A796-4037-890A-4EA232431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98CD9-D48F-400E-9E3F-A4F6E105C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67A39-7B02-49EE-8578-2F4242E3ABC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ED00B-8A53-408E-9A85-71C5E5664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8283D-CB86-4613-AB4E-BDD29F292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83734-E8FB-422D-883F-1C73C047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2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F11F8-4AF3-4894-880B-9BDE21F64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4" y="1122362"/>
            <a:ext cx="11548532" cy="2840037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IncredibleHack Problem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2290D-641D-47D3-BAFF-DC99C2C60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CodeRiders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Raja Sekhar Reddy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019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8AB447-A4B7-44D2-A99D-2E39CCFBD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7375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643AB-560B-4FFC-B313-FF1467FB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1200457"/>
            <a:ext cx="3771111" cy="4075386"/>
          </a:xfrm>
        </p:spPr>
        <p:txBody>
          <a:bodyPr anchor="ctr">
            <a:normAutofit/>
          </a:bodyPr>
          <a:lstStyle/>
          <a:p>
            <a:r>
              <a:rPr lang="en-US" sz="4600" dirty="0">
                <a:latin typeface="Segoe UI" panose="020B0502040204020203" pitchFamily="34" charset="0"/>
                <a:cs typeface="Segoe UI" panose="020B0502040204020203" pitchFamily="34" charset="0"/>
              </a:rPr>
              <a:t>Technologies Used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06CE9D-DF08-4313-8DD2-D81E1D59F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55C105DD-77F3-4287-BFFC-B818D6A2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173F360-EE51-4521-A25E-5869A978B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414DD3E-CFF7-4BD5-A220-D2F970E5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27190517-FE45-416F-8FE4-7DCF37655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671D49D-B542-48F6-8659-58E9BC5CB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E481E675-7AFA-43FE-9992-A964F7BC0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55B95BBC-B6C8-4343-A351-48F84A004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19DD17FE-BE4B-4643-B60F-5EAA77F1C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873D554F-3F0D-4969-8C06-D24F273A4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74151414-E46C-4BF0-A630-1D31400AA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1FBE19C0-69DE-489C-9704-81240B4ED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C8E575F5-CB03-436A-BE1E-AD48502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9AE75E9D-C62E-455C-BA30-DE18FA494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CC34A54D-BBB2-4EE0-A8F9-802D52AF5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347BC20E-7862-49A8-BCE2-39521B23C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3EF1615E-D362-4BBF-A307-4118B72F3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2EF7D2F7-E167-41F3-ADBF-F6D4B97F4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B1CB26D-EDEF-4AD8-943C-049BD149C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8CB27CB8-B8B6-4C05-9CB1-DF62FE4E1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A78DBF5B-2276-4A2A-945F-3E81A93C1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D3EBDA-351A-403F-8BD2-C896B639F8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103688"/>
              </p:ext>
            </p:extLst>
          </p:nvPr>
        </p:nvGraphicFramePr>
        <p:xfrm>
          <a:off x="6400800" y="382385"/>
          <a:ext cx="5286895" cy="6159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560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AD59-AEFD-4EB8-BE70-E7A2ACA5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UI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7F871B-6367-44BF-8E20-3A42F7A02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208" y="1825625"/>
            <a:ext cx="86575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9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3B91-C38C-4489-9725-6CC69C0C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Configurable Coefficients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3012EA-2E8E-47BD-8F6D-0BCFDDACF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4369" y="1825625"/>
            <a:ext cx="19832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4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5FB9-3464-46F6-9E99-4D00172F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Configurable Threshold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E94F4C-53BB-415B-B14D-1D677310A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2975" y="3448844"/>
            <a:ext cx="26860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9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C1A4-A572-4E99-A6AF-DC8C956C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Table level Search functionality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BBA59F-F6FC-4B19-AB34-0E26F4575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0562" y="3701256"/>
            <a:ext cx="31908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1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9145-C3FE-4BB9-9691-88BCD96E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Column level search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161AF9-3C97-4A67-B6C7-0F1077C56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875" y="3553619"/>
            <a:ext cx="103822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7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952F-BD19-4336-AC42-70C4DAFE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Pagination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678CE8-0B35-4CB9-9EA8-01384207E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37265"/>
            <a:ext cx="10515600" cy="92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1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C9E7-8273-41E0-98A5-4C083D51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Dynamic result on selection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05350C-CA28-48C5-B7C6-5CACA120E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5362" y="3234531"/>
            <a:ext cx="25812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43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36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Office Theme</vt:lpstr>
      <vt:lpstr>IncredibleHack Problem 2</vt:lpstr>
      <vt:lpstr>Technologies Used</vt:lpstr>
      <vt:lpstr>UI Design</vt:lpstr>
      <vt:lpstr>Configurable Coefficients</vt:lpstr>
      <vt:lpstr>Configurable Threshold</vt:lpstr>
      <vt:lpstr>Table level Search functionality</vt:lpstr>
      <vt:lpstr>Column level search</vt:lpstr>
      <vt:lpstr>Pagination</vt:lpstr>
      <vt:lpstr>Dynamic result on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IncredibleHack Problem 2</dc:title>
  <dc:creator>RAJA SEKHAR REDDY DONTHIREDDY</dc:creator>
  <cp:lastModifiedBy>RAJA SEKHAR REDDY DONTHIREDDY</cp:lastModifiedBy>
  <cp:revision>4</cp:revision>
  <dcterms:created xsi:type="dcterms:W3CDTF">2020-02-16T03:43:14Z</dcterms:created>
  <dcterms:modified xsi:type="dcterms:W3CDTF">2020-02-16T03:56:08Z</dcterms:modified>
</cp:coreProperties>
</file>