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2F1C-59B8-4BC8-90B2-8D3B2E7E8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AEC5C-0E9D-41AF-9531-AF588ADE9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F6FA6-0F5C-414D-87E4-C431452B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0E03-884A-40B9-808D-1F4AFA2E277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D7728-9A58-4869-A7A3-481818D95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30886-DA5E-42F3-B27C-02C58678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5457-6A35-4344-8F08-BA3FE23F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7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DBB7-D87A-4A87-84E7-679FF172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76FB6-1898-4AB6-9BEC-9A302129C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E51FD-2788-40CF-9484-1C6499500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0E03-884A-40B9-808D-1F4AFA2E277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CAD44-8FF5-482E-9326-22CDA313A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5D7CD-CC73-40DA-8A9E-F537F5722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5457-6A35-4344-8F08-BA3FE23F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05F9B7-18A7-441A-A290-879EFAD18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6A0A9-80D2-4A85-88D1-96E23B74F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440F6-1B37-475F-8B6B-4B08C0E0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0E03-884A-40B9-808D-1F4AFA2E277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26656-6035-4037-8741-A46A6FC9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F8B0A-5FCE-42A8-A0EB-EB54BDBE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5457-6A35-4344-8F08-BA3FE23F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2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D1C1-E022-4AA6-A4F4-06C1C57D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B1378-0B6A-49F0-B809-DED2B418C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DA7D0-1C22-4E8C-99FB-002148FB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0E03-884A-40B9-808D-1F4AFA2E277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76D89-CBB1-4937-B1B9-0CA9CF95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328DA-1A88-40F1-9884-159DDDBE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5457-6A35-4344-8F08-BA3FE23F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0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2367-0FA3-4BA2-B8F6-45C2B2D46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C5983-3EB3-496D-8953-BBC5B6AE3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109DC-C11D-4A49-A686-3B686F94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0E03-884A-40B9-808D-1F4AFA2E277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E4F5A-9224-479D-8703-0C2C77F4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9FFFD-1E18-4B13-8814-630736D6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5457-6A35-4344-8F08-BA3FE23F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6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5DFF6-272D-4084-B038-0BEE8587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5B96C-D0DD-4D88-A029-89DFC50E8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45C1D-8E93-4A08-A013-4FA9B9351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B5B5D-E269-404B-A64A-00ADC12D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0E03-884A-40B9-808D-1F4AFA2E277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02E70-7FFF-48B5-8CEB-D590166F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83B57-102F-401A-8DD0-81947FC5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5457-6A35-4344-8F08-BA3FE23F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6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5574-6CC6-4F6A-A28F-E47D39F1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02B85-BBCF-49B7-A549-C151DBEBA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24ACB-18EE-4221-BC52-E828E673A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4C90-99AA-4018-9673-6E749927D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B4997-2481-4BCF-BD9D-09607E33F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20431-6B94-4552-B959-047DB2C10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0E03-884A-40B9-808D-1F4AFA2E277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5C79F-2F2B-4B49-994F-F318267C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081FA-D2D0-4D74-BC74-A2CA4233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5457-6A35-4344-8F08-BA3FE23F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9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DE69-B734-4DCC-8CC6-54C5E5F1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C3CD4-3E49-452A-895C-3EDE4FB9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0E03-884A-40B9-808D-1F4AFA2E277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C9788-2EE5-4E52-8D36-EEEE297E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EFB53-FF45-43BA-B720-FC0E3E51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5457-6A35-4344-8F08-BA3FE23F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2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BE8AF9-C3BE-438B-A1AC-C9866FB0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0E03-884A-40B9-808D-1F4AFA2E277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324B2-CDE2-4063-87FE-86520451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F86ED-445F-483F-BE12-313B2CCD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5457-6A35-4344-8F08-BA3FE23F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8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9936-5E80-4346-BA47-A9388B108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DC356-E194-49A3-B47A-85092B47E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D819E-6207-4888-AE81-A47D4F22B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11B79-A17C-4DAD-AE59-FAD51C163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0E03-884A-40B9-808D-1F4AFA2E277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426EE-7E1A-429C-A638-B0C149C0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542BC-9A29-4E0A-8223-65A5C436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5457-6A35-4344-8F08-BA3FE23F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8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DCE2-9D99-45BC-8429-70221101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1BBB05-EE2D-46EC-A75A-3A8E1B55A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17701-0361-4765-9F94-9691CA88C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7CC31-E85A-44D9-87CB-2B41E53D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0E03-884A-40B9-808D-1F4AFA2E277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FED86-DE7B-43C2-B0C6-602AAE6A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7E942-101C-4AA9-95A8-0F9F5A15B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5457-6A35-4344-8F08-BA3FE23F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3C01D5-BA7D-49F9-9593-6961925F9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45763-1A6B-4884-93CB-A5F1E0EFD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5B776-4231-4472-BA9D-D19598C7B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E0E03-884A-40B9-808D-1F4AFA2E277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996AB-39E6-45F5-96F6-9FD2AFBE8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95D4C-0C99-412F-8700-CA450F9BF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15457-6A35-4344-8F08-BA3FE23F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0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48CFBC55-FEF8-4CB4-AC39-F09C65E66364}"/>
              </a:ext>
            </a:extLst>
          </p:cNvPr>
          <p:cNvSpPr/>
          <p:nvPr/>
        </p:nvSpPr>
        <p:spPr>
          <a:xfrm rot="16200000">
            <a:off x="2987039" y="2464525"/>
            <a:ext cx="566057" cy="444137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02C0BC9-5D4D-483B-A61F-2F4E94F472EF}"/>
              </a:ext>
            </a:extLst>
          </p:cNvPr>
          <p:cNvSpPr/>
          <p:nvPr/>
        </p:nvSpPr>
        <p:spPr>
          <a:xfrm>
            <a:off x="2185849" y="1865810"/>
            <a:ext cx="566057" cy="178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654EDF-7F97-48B1-86EA-57904A853ABA}"/>
              </a:ext>
            </a:extLst>
          </p:cNvPr>
          <p:cNvSpPr txBox="1"/>
          <p:nvPr/>
        </p:nvSpPr>
        <p:spPr>
          <a:xfrm>
            <a:off x="2529447" y="3039287"/>
            <a:ext cx="148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LO: 19150000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5F104C-3F1D-4F70-B005-230DAD3C18C1}"/>
              </a:ext>
            </a:extLst>
          </p:cNvPr>
          <p:cNvSpPr txBox="1"/>
          <p:nvPr/>
        </p:nvSpPr>
        <p:spPr>
          <a:xfrm>
            <a:off x="862038" y="1763484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RF: 7150000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E439BB-2278-4EBD-9F11-3BBC8C35ADE0}"/>
              </a:ext>
            </a:extLst>
          </p:cNvPr>
          <p:cNvCxnSpPr/>
          <p:nvPr/>
        </p:nvCxnSpPr>
        <p:spPr>
          <a:xfrm>
            <a:off x="304799" y="1153885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69C2ADBB-D188-40E8-A011-EF03D460C9B8}"/>
              </a:ext>
            </a:extLst>
          </p:cNvPr>
          <p:cNvSpPr/>
          <p:nvPr/>
        </p:nvSpPr>
        <p:spPr>
          <a:xfrm rot="5400000">
            <a:off x="1291046" y="330927"/>
            <a:ext cx="448490" cy="1036319"/>
          </a:xfrm>
          <a:prstGeom prst="leftBrace">
            <a:avLst>
              <a:gd name="adj1" fmla="val 8333"/>
              <a:gd name="adj2" fmla="val 533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C2288F-5826-4D41-ABBD-4773B8C8680F}"/>
              </a:ext>
            </a:extLst>
          </p:cNvPr>
          <p:cNvCxnSpPr/>
          <p:nvPr/>
        </p:nvCxnSpPr>
        <p:spPr>
          <a:xfrm>
            <a:off x="1515291" y="1010194"/>
            <a:ext cx="0" cy="243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881FA3-EB05-417A-BA78-98D53AC6F558}"/>
              </a:ext>
            </a:extLst>
          </p:cNvPr>
          <p:cNvSpPr txBox="1"/>
          <p:nvPr/>
        </p:nvSpPr>
        <p:spPr>
          <a:xfrm>
            <a:off x="1071900" y="22899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300000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580821-F1D8-4AA8-B492-641B1210DFD7}"/>
              </a:ext>
            </a:extLst>
          </p:cNvPr>
          <p:cNvCxnSpPr/>
          <p:nvPr/>
        </p:nvCxnSpPr>
        <p:spPr>
          <a:xfrm flipV="1">
            <a:off x="1515291" y="1341120"/>
            <a:ext cx="0" cy="4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92A63D2-01AC-4F4F-93EE-D57192005088}"/>
              </a:ext>
            </a:extLst>
          </p:cNvPr>
          <p:cNvSpPr/>
          <p:nvPr/>
        </p:nvSpPr>
        <p:spPr>
          <a:xfrm>
            <a:off x="3762103" y="1763484"/>
            <a:ext cx="566057" cy="444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4031C78-006F-4F29-8948-F4D5F7D50503}"/>
              </a:ext>
            </a:extLst>
          </p:cNvPr>
          <p:cNvSpPr/>
          <p:nvPr/>
        </p:nvSpPr>
        <p:spPr>
          <a:xfrm>
            <a:off x="5447214" y="1928949"/>
            <a:ext cx="566057" cy="130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F8516D5-A0A3-4D92-9BF2-D4CB6DE254D1}"/>
              </a:ext>
            </a:extLst>
          </p:cNvPr>
          <p:cNvSpPr/>
          <p:nvPr/>
        </p:nvSpPr>
        <p:spPr>
          <a:xfrm rot="16200000">
            <a:off x="6244047" y="2473234"/>
            <a:ext cx="566057" cy="44413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CA5335-F989-4AD1-AE33-442C59764B5D}"/>
              </a:ext>
            </a:extLst>
          </p:cNvPr>
          <p:cNvSpPr txBox="1"/>
          <p:nvPr/>
        </p:nvSpPr>
        <p:spPr>
          <a:xfrm>
            <a:off x="5584679" y="3047998"/>
            <a:ext cx="220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BFO: 12000000+1500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5B5458-4EBE-477F-A0BA-C8FA2AB92072}"/>
              </a:ext>
            </a:extLst>
          </p:cNvPr>
          <p:cNvCxnSpPr/>
          <p:nvPr/>
        </p:nvCxnSpPr>
        <p:spPr>
          <a:xfrm>
            <a:off x="4406538" y="114953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>
            <a:extLst>
              <a:ext uri="{FF2B5EF4-FFF2-40B4-BE49-F238E27FC236}">
                <a16:creationId xmlns:a16="http://schemas.microsoft.com/office/drawing/2014/main" id="{1DD40C7A-D656-4117-9A54-DFAD1DB0685D}"/>
              </a:ext>
            </a:extLst>
          </p:cNvPr>
          <p:cNvSpPr/>
          <p:nvPr/>
        </p:nvSpPr>
        <p:spPr>
          <a:xfrm rot="5400000">
            <a:off x="5386289" y="589973"/>
            <a:ext cx="448490" cy="509519"/>
          </a:xfrm>
          <a:prstGeom prst="leftBrace">
            <a:avLst>
              <a:gd name="adj1" fmla="val 8333"/>
              <a:gd name="adj2" fmla="val 533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470D53-A06A-4389-A3CA-E39E2FD22FE4}"/>
              </a:ext>
            </a:extLst>
          </p:cNvPr>
          <p:cNvCxnSpPr/>
          <p:nvPr/>
        </p:nvCxnSpPr>
        <p:spPr>
          <a:xfrm>
            <a:off x="5617030" y="1005839"/>
            <a:ext cx="0" cy="243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48438D7-8CE8-4E5C-B914-657F466154F0}"/>
              </a:ext>
            </a:extLst>
          </p:cNvPr>
          <p:cNvSpPr txBox="1"/>
          <p:nvPr/>
        </p:nvSpPr>
        <p:spPr>
          <a:xfrm>
            <a:off x="5258308" y="24314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3000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CE77023-DE9E-4E6E-AE7C-DBA580735F7F}"/>
              </a:ext>
            </a:extLst>
          </p:cNvPr>
          <p:cNvCxnSpPr/>
          <p:nvPr/>
        </p:nvCxnSpPr>
        <p:spPr>
          <a:xfrm flipV="1">
            <a:off x="5624963" y="1249679"/>
            <a:ext cx="0" cy="4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36DC62B-F540-4F24-82CE-77A3F6AF2C0E}"/>
              </a:ext>
            </a:extLst>
          </p:cNvPr>
          <p:cNvSpPr/>
          <p:nvPr/>
        </p:nvSpPr>
        <p:spPr>
          <a:xfrm>
            <a:off x="7019111" y="1772193"/>
            <a:ext cx="566057" cy="444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4CDF2A-FEA4-4489-A288-B597C9295FBC}"/>
              </a:ext>
            </a:extLst>
          </p:cNvPr>
          <p:cNvSpPr txBox="1"/>
          <p:nvPr/>
        </p:nvSpPr>
        <p:spPr>
          <a:xfrm>
            <a:off x="574697" y="7819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RF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73D88C-6848-488C-8FAE-A684BE665B3E}"/>
              </a:ext>
            </a:extLst>
          </p:cNvPr>
          <p:cNvSpPr txBox="1"/>
          <p:nvPr/>
        </p:nvSpPr>
        <p:spPr>
          <a:xfrm>
            <a:off x="4676435" y="74357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IF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EB638F-C799-4B7B-A244-4E622042302F}"/>
              </a:ext>
            </a:extLst>
          </p:cNvPr>
          <p:cNvSpPr txBox="1"/>
          <p:nvPr/>
        </p:nvSpPr>
        <p:spPr>
          <a:xfrm>
            <a:off x="4242637" y="24252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IF: 12000000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6A8E2A-1AD3-4375-8FE1-05FF53D25EFB}"/>
              </a:ext>
            </a:extLst>
          </p:cNvPr>
          <p:cNvSpPr txBox="1"/>
          <p:nvPr/>
        </p:nvSpPr>
        <p:spPr>
          <a:xfrm>
            <a:off x="7585168" y="180088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AF: 3000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4FB81E-9B0A-44B4-B329-F1301BA865E2}"/>
              </a:ext>
            </a:extLst>
          </p:cNvPr>
          <p:cNvSpPr txBox="1"/>
          <p:nvPr/>
        </p:nvSpPr>
        <p:spPr>
          <a:xfrm>
            <a:off x="168066" y="4568422"/>
            <a:ext cx="2737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LO Harmonics +/- RF is in IF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87E65F-E068-43C2-A667-91356975E05C}"/>
              </a:ext>
            </a:extLst>
          </p:cNvPr>
          <p:cNvSpPr txBox="1"/>
          <p:nvPr/>
        </p:nvSpPr>
        <p:spPr>
          <a:xfrm>
            <a:off x="2673340" y="5446202"/>
            <a:ext cx="53648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BFO Harmonics +/- IF is in IF</a:t>
            </a:r>
          </a:p>
          <a:p>
            <a:r>
              <a:rPr lang="en-CA" dirty="0">
                <a:solidFill>
                  <a:srgbClr val="C00000"/>
                </a:solidFill>
              </a:rPr>
              <a:t>BFO Harmonics +/- IF is in AF</a:t>
            </a:r>
          </a:p>
          <a:p>
            <a:r>
              <a:rPr lang="en-CA" dirty="0">
                <a:solidFill>
                  <a:srgbClr val="C00000"/>
                </a:solidFill>
              </a:rPr>
              <a:t>BFO Harmonics +/- LO Bleed Though Harmonics is in IF</a:t>
            </a:r>
          </a:p>
          <a:p>
            <a:r>
              <a:rPr lang="en-CA" dirty="0">
                <a:solidFill>
                  <a:srgbClr val="C00000"/>
                </a:solidFill>
              </a:rPr>
              <a:t>BFO Harmonics +/- LO Bleed Though Harmonics is in AF</a:t>
            </a:r>
          </a:p>
          <a:p>
            <a:endParaRPr lang="en-CA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28A150-F746-4840-BE55-A9A08EBE90EF}"/>
              </a:ext>
            </a:extLst>
          </p:cNvPr>
          <p:cNvCxnSpPr>
            <a:stCxn id="36" idx="0"/>
          </p:cNvCxnSpPr>
          <p:nvPr/>
        </p:nvCxnSpPr>
        <p:spPr>
          <a:xfrm flipV="1">
            <a:off x="1537063" y="2333897"/>
            <a:ext cx="1423851" cy="223452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0D4581C-D455-48A9-B075-1D7A1AA1B264}"/>
              </a:ext>
            </a:extLst>
          </p:cNvPr>
          <p:cNvCxnSpPr>
            <a:cxnSpLocks/>
          </p:cNvCxnSpPr>
          <p:nvPr/>
        </p:nvCxnSpPr>
        <p:spPr>
          <a:xfrm flipV="1">
            <a:off x="3560954" y="2268580"/>
            <a:ext cx="2596006" cy="319503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EF2DCF9-68E0-496A-B6CA-0F1D7396D5FB}"/>
              </a:ext>
            </a:extLst>
          </p:cNvPr>
          <p:cNvGrpSpPr/>
          <p:nvPr/>
        </p:nvGrpSpPr>
        <p:grpSpPr>
          <a:xfrm>
            <a:off x="2865120" y="1576251"/>
            <a:ext cx="809897" cy="757646"/>
            <a:chOff x="2865120" y="1576251"/>
            <a:chExt cx="809897" cy="75764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AF8E575-5317-4251-841E-F06327FBF26E}"/>
                </a:ext>
              </a:extLst>
            </p:cNvPr>
            <p:cNvSpPr/>
            <p:nvPr/>
          </p:nvSpPr>
          <p:spPr>
            <a:xfrm>
              <a:off x="2865120" y="1576251"/>
              <a:ext cx="809897" cy="75764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DB5D192-5358-4B8E-BB20-81AA8C882938}"/>
                </a:ext>
              </a:extLst>
            </p:cNvPr>
            <p:cNvCxnSpPr>
              <a:stCxn id="4" idx="1"/>
              <a:endCxn id="4" idx="5"/>
            </p:cNvCxnSpPr>
            <p:nvPr/>
          </p:nvCxnSpPr>
          <p:spPr>
            <a:xfrm>
              <a:off x="2983727" y="1687206"/>
              <a:ext cx="572683" cy="5357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680F49A-6A4C-4AF7-A19B-E8F60468346C}"/>
                </a:ext>
              </a:extLst>
            </p:cNvPr>
            <p:cNvCxnSpPr>
              <a:stCxn id="4" idx="7"/>
              <a:endCxn id="4" idx="3"/>
            </p:cNvCxnSpPr>
            <p:nvPr/>
          </p:nvCxnSpPr>
          <p:spPr>
            <a:xfrm flipH="1">
              <a:off x="2983727" y="1687206"/>
              <a:ext cx="572683" cy="5357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E8A8151-BF16-4CA6-860B-8358F88372AF}"/>
              </a:ext>
            </a:extLst>
          </p:cNvPr>
          <p:cNvGrpSpPr/>
          <p:nvPr/>
        </p:nvGrpSpPr>
        <p:grpSpPr>
          <a:xfrm>
            <a:off x="4406538" y="1505798"/>
            <a:ext cx="984069" cy="905691"/>
            <a:chOff x="4406538" y="1505798"/>
            <a:chExt cx="984069" cy="90569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8DAEBC-C94C-405A-A510-B8BC4501805F}"/>
                </a:ext>
              </a:extLst>
            </p:cNvPr>
            <p:cNvSpPr/>
            <p:nvPr/>
          </p:nvSpPr>
          <p:spPr>
            <a:xfrm>
              <a:off x="4406538" y="1505798"/>
              <a:ext cx="984069" cy="90569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BC2466D-43F0-43B6-8808-CD159EAA5E0F}"/>
                </a:ext>
              </a:extLst>
            </p:cNvPr>
            <p:cNvSpPr/>
            <p:nvPr/>
          </p:nvSpPr>
          <p:spPr>
            <a:xfrm>
              <a:off x="4423958" y="1761924"/>
              <a:ext cx="931816" cy="196948"/>
            </a:xfrm>
            <a:custGeom>
              <a:avLst/>
              <a:gdLst>
                <a:gd name="connsiteX0" fmla="*/ 0 w 1428205"/>
                <a:gd name="connsiteY0" fmla="*/ 331009 h 357152"/>
                <a:gd name="connsiteX1" fmla="*/ 418011 w 1428205"/>
                <a:gd name="connsiteY1" fmla="*/ 83 h 357152"/>
                <a:gd name="connsiteX2" fmla="*/ 757645 w 1428205"/>
                <a:gd name="connsiteY2" fmla="*/ 357134 h 357152"/>
                <a:gd name="connsiteX3" fmla="*/ 1123405 w 1428205"/>
                <a:gd name="connsiteY3" fmla="*/ 17500 h 357152"/>
                <a:gd name="connsiteX4" fmla="*/ 1428205 w 1428205"/>
                <a:gd name="connsiteY4" fmla="*/ 296174 h 35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05" h="357152">
                  <a:moveTo>
                    <a:pt x="0" y="331009"/>
                  </a:moveTo>
                  <a:cubicBezTo>
                    <a:pt x="145868" y="163369"/>
                    <a:pt x="291737" y="-4271"/>
                    <a:pt x="418011" y="83"/>
                  </a:cubicBezTo>
                  <a:cubicBezTo>
                    <a:pt x="544285" y="4437"/>
                    <a:pt x="640079" y="354231"/>
                    <a:pt x="757645" y="357134"/>
                  </a:cubicBezTo>
                  <a:cubicBezTo>
                    <a:pt x="875211" y="360037"/>
                    <a:pt x="1011645" y="27660"/>
                    <a:pt x="1123405" y="17500"/>
                  </a:cubicBezTo>
                  <a:cubicBezTo>
                    <a:pt x="1235165" y="7340"/>
                    <a:pt x="1370148" y="243923"/>
                    <a:pt x="1428205" y="29617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0A2BAC6-CFAC-493A-89CE-F5F542B591EC}"/>
                </a:ext>
              </a:extLst>
            </p:cNvPr>
            <p:cNvSpPr/>
            <p:nvPr/>
          </p:nvSpPr>
          <p:spPr>
            <a:xfrm>
              <a:off x="4423958" y="1970929"/>
              <a:ext cx="931816" cy="196948"/>
            </a:xfrm>
            <a:custGeom>
              <a:avLst/>
              <a:gdLst>
                <a:gd name="connsiteX0" fmla="*/ 0 w 1428205"/>
                <a:gd name="connsiteY0" fmla="*/ 331009 h 357152"/>
                <a:gd name="connsiteX1" fmla="*/ 418011 w 1428205"/>
                <a:gd name="connsiteY1" fmla="*/ 83 h 357152"/>
                <a:gd name="connsiteX2" fmla="*/ 757645 w 1428205"/>
                <a:gd name="connsiteY2" fmla="*/ 357134 h 357152"/>
                <a:gd name="connsiteX3" fmla="*/ 1123405 w 1428205"/>
                <a:gd name="connsiteY3" fmla="*/ 17500 h 357152"/>
                <a:gd name="connsiteX4" fmla="*/ 1428205 w 1428205"/>
                <a:gd name="connsiteY4" fmla="*/ 296174 h 35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05" h="357152">
                  <a:moveTo>
                    <a:pt x="0" y="331009"/>
                  </a:moveTo>
                  <a:cubicBezTo>
                    <a:pt x="145868" y="163369"/>
                    <a:pt x="291737" y="-4271"/>
                    <a:pt x="418011" y="83"/>
                  </a:cubicBezTo>
                  <a:cubicBezTo>
                    <a:pt x="544285" y="4437"/>
                    <a:pt x="640079" y="354231"/>
                    <a:pt x="757645" y="357134"/>
                  </a:cubicBezTo>
                  <a:cubicBezTo>
                    <a:pt x="875211" y="360037"/>
                    <a:pt x="1011645" y="27660"/>
                    <a:pt x="1123405" y="17500"/>
                  </a:cubicBezTo>
                  <a:cubicBezTo>
                    <a:pt x="1235165" y="7340"/>
                    <a:pt x="1370148" y="243923"/>
                    <a:pt x="1428205" y="29617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0D188FA-8FC0-46C5-BAD6-97C0C2DB63B0}"/>
              </a:ext>
            </a:extLst>
          </p:cNvPr>
          <p:cNvGrpSpPr/>
          <p:nvPr/>
        </p:nvGrpSpPr>
        <p:grpSpPr>
          <a:xfrm>
            <a:off x="6069878" y="1587216"/>
            <a:ext cx="809897" cy="757646"/>
            <a:chOff x="2865120" y="1576251"/>
            <a:chExt cx="809897" cy="75764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8AEE31D-0FA4-4E24-B029-992B25EF8A7B}"/>
                </a:ext>
              </a:extLst>
            </p:cNvPr>
            <p:cNvSpPr/>
            <p:nvPr/>
          </p:nvSpPr>
          <p:spPr>
            <a:xfrm>
              <a:off x="2865120" y="1576251"/>
              <a:ext cx="809897" cy="75764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D77C79D-AFE9-4D5F-845B-4E7A78947FD1}"/>
                </a:ext>
              </a:extLst>
            </p:cNvPr>
            <p:cNvCxnSpPr>
              <a:stCxn id="53" idx="1"/>
              <a:endCxn id="53" idx="5"/>
            </p:cNvCxnSpPr>
            <p:nvPr/>
          </p:nvCxnSpPr>
          <p:spPr>
            <a:xfrm>
              <a:off x="2983727" y="1687206"/>
              <a:ext cx="572683" cy="5357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6A4E7A9-5EBD-4E3F-95DD-05679311774D}"/>
                </a:ext>
              </a:extLst>
            </p:cNvPr>
            <p:cNvCxnSpPr>
              <a:stCxn id="53" idx="7"/>
              <a:endCxn id="53" idx="3"/>
            </p:cNvCxnSpPr>
            <p:nvPr/>
          </p:nvCxnSpPr>
          <p:spPr>
            <a:xfrm flipH="1">
              <a:off x="2983727" y="1687206"/>
              <a:ext cx="572683" cy="5357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AA55C75-291D-4FA5-BE83-8B756F483A2E}"/>
              </a:ext>
            </a:extLst>
          </p:cNvPr>
          <p:cNvSpPr txBox="1"/>
          <p:nvPr/>
        </p:nvSpPr>
        <p:spPr>
          <a:xfrm>
            <a:off x="8901232" y="139117"/>
            <a:ext cx="28192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600" dirty="0"/>
              <a:t>Receive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3586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48CFBC55-FEF8-4CB4-AC39-F09C65E66364}"/>
              </a:ext>
            </a:extLst>
          </p:cNvPr>
          <p:cNvSpPr/>
          <p:nvPr/>
        </p:nvSpPr>
        <p:spPr>
          <a:xfrm rot="16200000">
            <a:off x="6162560" y="2487689"/>
            <a:ext cx="566057" cy="444137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02C0BC9-5D4D-483B-A61F-2F4E94F472EF}"/>
              </a:ext>
            </a:extLst>
          </p:cNvPr>
          <p:cNvSpPr/>
          <p:nvPr/>
        </p:nvSpPr>
        <p:spPr>
          <a:xfrm>
            <a:off x="2185849" y="1865810"/>
            <a:ext cx="566057" cy="178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654EDF-7F97-48B1-86EA-57904A853ABA}"/>
              </a:ext>
            </a:extLst>
          </p:cNvPr>
          <p:cNvSpPr txBox="1"/>
          <p:nvPr/>
        </p:nvSpPr>
        <p:spPr>
          <a:xfrm>
            <a:off x="5704968" y="3062451"/>
            <a:ext cx="148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LO: 19150000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5F104C-3F1D-4F70-B005-230DAD3C18C1}"/>
              </a:ext>
            </a:extLst>
          </p:cNvPr>
          <p:cNvSpPr txBox="1"/>
          <p:nvPr/>
        </p:nvSpPr>
        <p:spPr>
          <a:xfrm>
            <a:off x="9312718" y="1781373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RF: 7150000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580821-F1D8-4AA8-B492-641B1210DFD7}"/>
              </a:ext>
            </a:extLst>
          </p:cNvPr>
          <p:cNvCxnSpPr/>
          <p:nvPr/>
        </p:nvCxnSpPr>
        <p:spPr>
          <a:xfrm flipV="1">
            <a:off x="5653499" y="1372718"/>
            <a:ext cx="0" cy="4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92A63D2-01AC-4F4F-93EE-D57192005088}"/>
              </a:ext>
            </a:extLst>
          </p:cNvPr>
          <p:cNvSpPr/>
          <p:nvPr/>
        </p:nvSpPr>
        <p:spPr>
          <a:xfrm>
            <a:off x="3762103" y="1763484"/>
            <a:ext cx="566057" cy="444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4031C78-006F-4F29-8948-F4D5F7D50503}"/>
              </a:ext>
            </a:extLst>
          </p:cNvPr>
          <p:cNvSpPr/>
          <p:nvPr/>
        </p:nvSpPr>
        <p:spPr>
          <a:xfrm>
            <a:off x="5447214" y="1928949"/>
            <a:ext cx="566057" cy="130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F8516D5-A0A3-4D92-9BF2-D4CB6DE254D1}"/>
              </a:ext>
            </a:extLst>
          </p:cNvPr>
          <p:cNvSpPr/>
          <p:nvPr/>
        </p:nvSpPr>
        <p:spPr>
          <a:xfrm rot="16200000">
            <a:off x="2989297" y="2487689"/>
            <a:ext cx="566057" cy="44413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CA5335-F989-4AD1-AE33-442C59764B5D}"/>
              </a:ext>
            </a:extLst>
          </p:cNvPr>
          <p:cNvSpPr txBox="1"/>
          <p:nvPr/>
        </p:nvSpPr>
        <p:spPr>
          <a:xfrm>
            <a:off x="2329929" y="3062453"/>
            <a:ext cx="220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BFO: 12000000+1500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CE77023-DE9E-4E6E-AE7C-DBA580735F7F}"/>
              </a:ext>
            </a:extLst>
          </p:cNvPr>
          <p:cNvCxnSpPr/>
          <p:nvPr/>
        </p:nvCxnSpPr>
        <p:spPr>
          <a:xfrm flipV="1">
            <a:off x="8953173" y="1319490"/>
            <a:ext cx="0" cy="4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36DC62B-F540-4F24-82CE-77A3F6AF2C0E}"/>
              </a:ext>
            </a:extLst>
          </p:cNvPr>
          <p:cNvSpPr/>
          <p:nvPr/>
        </p:nvSpPr>
        <p:spPr>
          <a:xfrm>
            <a:off x="7019111" y="1772193"/>
            <a:ext cx="566057" cy="444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555939C-DA2C-4FD0-84FF-80D6757133D9}"/>
              </a:ext>
            </a:extLst>
          </p:cNvPr>
          <p:cNvGrpSpPr/>
          <p:nvPr/>
        </p:nvGrpSpPr>
        <p:grpSpPr>
          <a:xfrm>
            <a:off x="8012076" y="169767"/>
            <a:ext cx="1641873" cy="1025041"/>
            <a:chOff x="7676298" y="271801"/>
            <a:chExt cx="1641873" cy="102504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7E439BB-2278-4EBD-9F11-3BBC8C35ADE0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7884047" y="1194125"/>
              <a:ext cx="14341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69C2ADBB-D188-40E8-A011-EF03D460C9B8}"/>
                </a:ext>
              </a:extLst>
            </p:cNvPr>
            <p:cNvSpPr/>
            <p:nvPr/>
          </p:nvSpPr>
          <p:spPr>
            <a:xfrm rot="5400000">
              <a:off x="8392647" y="373735"/>
              <a:ext cx="448490" cy="1036319"/>
            </a:xfrm>
            <a:prstGeom prst="leftBrace">
              <a:avLst>
                <a:gd name="adj1" fmla="val 8333"/>
                <a:gd name="adj2" fmla="val 5336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7C2288F-5826-4D41-ABBD-4773B8C8680F}"/>
                </a:ext>
              </a:extLst>
            </p:cNvPr>
            <p:cNvCxnSpPr/>
            <p:nvPr/>
          </p:nvCxnSpPr>
          <p:spPr>
            <a:xfrm>
              <a:off x="8616892" y="1053002"/>
              <a:ext cx="0" cy="243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881FA3-EB05-417A-BA78-98D53AC6F558}"/>
                </a:ext>
              </a:extLst>
            </p:cNvPr>
            <p:cNvSpPr txBox="1"/>
            <p:nvPr/>
          </p:nvSpPr>
          <p:spPr>
            <a:xfrm>
              <a:off x="8173501" y="271801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300000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4CDF2A-FEA4-4489-A288-B597C9295FBC}"/>
                </a:ext>
              </a:extLst>
            </p:cNvPr>
            <p:cNvSpPr txBox="1"/>
            <p:nvPr/>
          </p:nvSpPr>
          <p:spPr>
            <a:xfrm>
              <a:off x="7676298" y="82479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RF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200CE5-4A6A-4DD7-920C-D9FC62101909}"/>
              </a:ext>
            </a:extLst>
          </p:cNvPr>
          <p:cNvGrpSpPr/>
          <p:nvPr/>
        </p:nvGrpSpPr>
        <p:grpSpPr>
          <a:xfrm>
            <a:off x="5025956" y="312956"/>
            <a:ext cx="1131004" cy="1006534"/>
            <a:chOff x="5025956" y="312956"/>
            <a:chExt cx="1131004" cy="1006534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65B5458-4EBE-477F-A0BA-C8FA2AB92072}"/>
                </a:ext>
              </a:extLst>
            </p:cNvPr>
            <p:cNvCxnSpPr>
              <a:cxnSpLocks/>
            </p:cNvCxnSpPr>
            <p:nvPr/>
          </p:nvCxnSpPr>
          <p:spPr>
            <a:xfrm>
              <a:off x="5061076" y="1219341"/>
              <a:ext cx="10958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Left Brace 26">
              <a:extLst>
                <a:ext uri="{FF2B5EF4-FFF2-40B4-BE49-F238E27FC236}">
                  <a16:creationId xmlns:a16="http://schemas.microsoft.com/office/drawing/2014/main" id="{1DD40C7A-D656-4117-9A54-DFAD1DB0685D}"/>
                </a:ext>
              </a:extLst>
            </p:cNvPr>
            <p:cNvSpPr/>
            <p:nvPr/>
          </p:nvSpPr>
          <p:spPr>
            <a:xfrm rot="5400000">
              <a:off x="5422758" y="659784"/>
              <a:ext cx="448490" cy="509519"/>
            </a:xfrm>
            <a:prstGeom prst="leftBrace">
              <a:avLst>
                <a:gd name="adj1" fmla="val 8333"/>
                <a:gd name="adj2" fmla="val 5336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3470D53-A06A-4389-A3CA-E39E2FD22FE4}"/>
                </a:ext>
              </a:extLst>
            </p:cNvPr>
            <p:cNvCxnSpPr/>
            <p:nvPr/>
          </p:nvCxnSpPr>
          <p:spPr>
            <a:xfrm>
              <a:off x="5653499" y="1075650"/>
              <a:ext cx="0" cy="243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48438D7-8CE8-4E5C-B914-657F466154F0}"/>
                </a:ext>
              </a:extLst>
            </p:cNvPr>
            <p:cNvSpPr txBox="1"/>
            <p:nvPr/>
          </p:nvSpPr>
          <p:spPr>
            <a:xfrm>
              <a:off x="5294777" y="312956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3000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73D88C-6848-488C-8FAE-A684BE665B3E}"/>
                </a:ext>
              </a:extLst>
            </p:cNvPr>
            <p:cNvSpPr txBox="1"/>
            <p:nvPr/>
          </p:nvSpPr>
          <p:spPr>
            <a:xfrm>
              <a:off x="5025956" y="838936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IF</a:t>
              </a:r>
              <a:endParaRPr 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9EB638F-C799-4B7B-A244-4E622042302F}"/>
              </a:ext>
            </a:extLst>
          </p:cNvPr>
          <p:cNvSpPr txBox="1"/>
          <p:nvPr/>
        </p:nvSpPr>
        <p:spPr>
          <a:xfrm>
            <a:off x="4242637" y="24252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IF: 12000000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6A8E2A-1AD3-4375-8FE1-05FF53D25EFB}"/>
              </a:ext>
            </a:extLst>
          </p:cNvPr>
          <p:cNvSpPr txBox="1"/>
          <p:nvPr/>
        </p:nvSpPr>
        <p:spPr>
          <a:xfrm>
            <a:off x="1003074" y="1809595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AF: 3000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4FB81E-9B0A-44B4-B329-F1301BA865E2}"/>
              </a:ext>
            </a:extLst>
          </p:cNvPr>
          <p:cNvSpPr txBox="1"/>
          <p:nvPr/>
        </p:nvSpPr>
        <p:spPr>
          <a:xfrm>
            <a:off x="168067" y="4568422"/>
            <a:ext cx="306281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C00000"/>
                </a:solidFill>
              </a:rPr>
              <a:t>BFO Harmonics +/- AF is in IF</a:t>
            </a:r>
          </a:p>
          <a:p>
            <a:endParaRPr lang="en-CA" sz="1600" dirty="0">
              <a:solidFill>
                <a:srgbClr val="C00000"/>
              </a:solidFill>
            </a:endParaRPr>
          </a:p>
          <a:p>
            <a:r>
              <a:rPr lang="en-CA" sz="1600" dirty="0">
                <a:solidFill>
                  <a:srgbClr val="C00000"/>
                </a:solidFill>
              </a:rPr>
              <a:t>BFO Harmonics +/- LO Bleed Though Harmonics is in IF</a:t>
            </a:r>
          </a:p>
          <a:p>
            <a:endParaRPr lang="en-CA" sz="1600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87E65F-E068-43C2-A667-91356975E05C}"/>
              </a:ext>
            </a:extLst>
          </p:cNvPr>
          <p:cNvSpPr txBox="1"/>
          <p:nvPr/>
        </p:nvSpPr>
        <p:spPr>
          <a:xfrm>
            <a:off x="2673340" y="5446202"/>
            <a:ext cx="478060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rgbClr val="C00000"/>
                </a:solidFill>
              </a:rPr>
              <a:t>LO Harmonics +/- IF is in IF</a:t>
            </a:r>
          </a:p>
          <a:p>
            <a:r>
              <a:rPr lang="en-CA" sz="1600" dirty="0">
                <a:solidFill>
                  <a:srgbClr val="C00000"/>
                </a:solidFill>
              </a:rPr>
              <a:t>LO Harmonics +/- IF is in RF</a:t>
            </a:r>
          </a:p>
          <a:p>
            <a:r>
              <a:rPr lang="en-CA" sz="1600" dirty="0">
                <a:solidFill>
                  <a:srgbClr val="C00000"/>
                </a:solidFill>
              </a:rPr>
              <a:t>LO Harmonics +/- BFO Bleed Though Harmonics is in IF</a:t>
            </a:r>
          </a:p>
          <a:p>
            <a:r>
              <a:rPr lang="en-CA" sz="1600" dirty="0">
                <a:solidFill>
                  <a:srgbClr val="C00000"/>
                </a:solidFill>
              </a:rPr>
              <a:t>LO Harmonics +/- BFO Bleed Though Harmonics is in RF</a:t>
            </a:r>
          </a:p>
          <a:p>
            <a:endParaRPr lang="en-CA" sz="16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28A150-F746-4840-BE55-A9A08EBE90EF}"/>
              </a:ext>
            </a:extLst>
          </p:cNvPr>
          <p:cNvCxnSpPr>
            <a:cxnSpLocks/>
          </p:cNvCxnSpPr>
          <p:nvPr/>
        </p:nvCxnSpPr>
        <p:spPr>
          <a:xfrm flipV="1">
            <a:off x="1003074" y="2238999"/>
            <a:ext cx="1862046" cy="232942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0D4581C-D455-48A9-B075-1D7A1AA1B264}"/>
              </a:ext>
            </a:extLst>
          </p:cNvPr>
          <p:cNvCxnSpPr>
            <a:cxnSpLocks/>
          </p:cNvCxnSpPr>
          <p:nvPr/>
        </p:nvCxnSpPr>
        <p:spPr>
          <a:xfrm flipV="1">
            <a:off x="3560954" y="2268580"/>
            <a:ext cx="2596006" cy="319503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EF2DCF9-68E0-496A-B6CA-0F1D7396D5FB}"/>
              </a:ext>
            </a:extLst>
          </p:cNvPr>
          <p:cNvGrpSpPr/>
          <p:nvPr/>
        </p:nvGrpSpPr>
        <p:grpSpPr>
          <a:xfrm>
            <a:off x="2865120" y="1576251"/>
            <a:ext cx="809897" cy="757646"/>
            <a:chOff x="2865120" y="1576251"/>
            <a:chExt cx="809897" cy="75764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AF8E575-5317-4251-841E-F06327FBF26E}"/>
                </a:ext>
              </a:extLst>
            </p:cNvPr>
            <p:cNvSpPr/>
            <p:nvPr/>
          </p:nvSpPr>
          <p:spPr>
            <a:xfrm>
              <a:off x="2865120" y="1576251"/>
              <a:ext cx="809897" cy="75764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DB5D192-5358-4B8E-BB20-81AA8C882938}"/>
                </a:ext>
              </a:extLst>
            </p:cNvPr>
            <p:cNvCxnSpPr>
              <a:stCxn id="4" idx="1"/>
              <a:endCxn id="4" idx="5"/>
            </p:cNvCxnSpPr>
            <p:nvPr/>
          </p:nvCxnSpPr>
          <p:spPr>
            <a:xfrm>
              <a:off x="2983727" y="1687206"/>
              <a:ext cx="572683" cy="5357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680F49A-6A4C-4AF7-A19B-E8F60468346C}"/>
                </a:ext>
              </a:extLst>
            </p:cNvPr>
            <p:cNvCxnSpPr>
              <a:stCxn id="4" idx="7"/>
              <a:endCxn id="4" idx="3"/>
            </p:cNvCxnSpPr>
            <p:nvPr/>
          </p:nvCxnSpPr>
          <p:spPr>
            <a:xfrm flipH="1">
              <a:off x="2983727" y="1687206"/>
              <a:ext cx="572683" cy="5357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E8A8151-BF16-4CA6-860B-8358F88372AF}"/>
              </a:ext>
            </a:extLst>
          </p:cNvPr>
          <p:cNvGrpSpPr/>
          <p:nvPr/>
        </p:nvGrpSpPr>
        <p:grpSpPr>
          <a:xfrm>
            <a:off x="4406538" y="1505798"/>
            <a:ext cx="984069" cy="905691"/>
            <a:chOff x="4406538" y="1505798"/>
            <a:chExt cx="984069" cy="90569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8DAEBC-C94C-405A-A510-B8BC4501805F}"/>
                </a:ext>
              </a:extLst>
            </p:cNvPr>
            <p:cNvSpPr/>
            <p:nvPr/>
          </p:nvSpPr>
          <p:spPr>
            <a:xfrm>
              <a:off x="4406538" y="1505798"/>
              <a:ext cx="984069" cy="90569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BC2466D-43F0-43B6-8808-CD159EAA5E0F}"/>
                </a:ext>
              </a:extLst>
            </p:cNvPr>
            <p:cNvSpPr/>
            <p:nvPr/>
          </p:nvSpPr>
          <p:spPr>
            <a:xfrm>
              <a:off x="4423958" y="1761924"/>
              <a:ext cx="931816" cy="196948"/>
            </a:xfrm>
            <a:custGeom>
              <a:avLst/>
              <a:gdLst>
                <a:gd name="connsiteX0" fmla="*/ 0 w 1428205"/>
                <a:gd name="connsiteY0" fmla="*/ 331009 h 357152"/>
                <a:gd name="connsiteX1" fmla="*/ 418011 w 1428205"/>
                <a:gd name="connsiteY1" fmla="*/ 83 h 357152"/>
                <a:gd name="connsiteX2" fmla="*/ 757645 w 1428205"/>
                <a:gd name="connsiteY2" fmla="*/ 357134 h 357152"/>
                <a:gd name="connsiteX3" fmla="*/ 1123405 w 1428205"/>
                <a:gd name="connsiteY3" fmla="*/ 17500 h 357152"/>
                <a:gd name="connsiteX4" fmla="*/ 1428205 w 1428205"/>
                <a:gd name="connsiteY4" fmla="*/ 296174 h 35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05" h="357152">
                  <a:moveTo>
                    <a:pt x="0" y="331009"/>
                  </a:moveTo>
                  <a:cubicBezTo>
                    <a:pt x="145868" y="163369"/>
                    <a:pt x="291737" y="-4271"/>
                    <a:pt x="418011" y="83"/>
                  </a:cubicBezTo>
                  <a:cubicBezTo>
                    <a:pt x="544285" y="4437"/>
                    <a:pt x="640079" y="354231"/>
                    <a:pt x="757645" y="357134"/>
                  </a:cubicBezTo>
                  <a:cubicBezTo>
                    <a:pt x="875211" y="360037"/>
                    <a:pt x="1011645" y="27660"/>
                    <a:pt x="1123405" y="17500"/>
                  </a:cubicBezTo>
                  <a:cubicBezTo>
                    <a:pt x="1235165" y="7340"/>
                    <a:pt x="1370148" y="243923"/>
                    <a:pt x="1428205" y="29617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0A2BAC6-CFAC-493A-89CE-F5F542B591EC}"/>
                </a:ext>
              </a:extLst>
            </p:cNvPr>
            <p:cNvSpPr/>
            <p:nvPr/>
          </p:nvSpPr>
          <p:spPr>
            <a:xfrm>
              <a:off x="4423958" y="1970929"/>
              <a:ext cx="931816" cy="196948"/>
            </a:xfrm>
            <a:custGeom>
              <a:avLst/>
              <a:gdLst>
                <a:gd name="connsiteX0" fmla="*/ 0 w 1428205"/>
                <a:gd name="connsiteY0" fmla="*/ 331009 h 357152"/>
                <a:gd name="connsiteX1" fmla="*/ 418011 w 1428205"/>
                <a:gd name="connsiteY1" fmla="*/ 83 h 357152"/>
                <a:gd name="connsiteX2" fmla="*/ 757645 w 1428205"/>
                <a:gd name="connsiteY2" fmla="*/ 357134 h 357152"/>
                <a:gd name="connsiteX3" fmla="*/ 1123405 w 1428205"/>
                <a:gd name="connsiteY3" fmla="*/ 17500 h 357152"/>
                <a:gd name="connsiteX4" fmla="*/ 1428205 w 1428205"/>
                <a:gd name="connsiteY4" fmla="*/ 296174 h 35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05" h="357152">
                  <a:moveTo>
                    <a:pt x="0" y="331009"/>
                  </a:moveTo>
                  <a:cubicBezTo>
                    <a:pt x="145868" y="163369"/>
                    <a:pt x="291737" y="-4271"/>
                    <a:pt x="418011" y="83"/>
                  </a:cubicBezTo>
                  <a:cubicBezTo>
                    <a:pt x="544285" y="4437"/>
                    <a:pt x="640079" y="354231"/>
                    <a:pt x="757645" y="357134"/>
                  </a:cubicBezTo>
                  <a:cubicBezTo>
                    <a:pt x="875211" y="360037"/>
                    <a:pt x="1011645" y="27660"/>
                    <a:pt x="1123405" y="17500"/>
                  </a:cubicBezTo>
                  <a:cubicBezTo>
                    <a:pt x="1235165" y="7340"/>
                    <a:pt x="1370148" y="243923"/>
                    <a:pt x="1428205" y="29617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0D188FA-8FC0-46C5-BAD6-97C0C2DB63B0}"/>
              </a:ext>
            </a:extLst>
          </p:cNvPr>
          <p:cNvGrpSpPr/>
          <p:nvPr/>
        </p:nvGrpSpPr>
        <p:grpSpPr>
          <a:xfrm>
            <a:off x="6069878" y="1587216"/>
            <a:ext cx="809897" cy="757646"/>
            <a:chOff x="2865120" y="1576251"/>
            <a:chExt cx="809897" cy="75764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8AEE31D-0FA4-4E24-B029-992B25EF8A7B}"/>
                </a:ext>
              </a:extLst>
            </p:cNvPr>
            <p:cNvSpPr/>
            <p:nvPr/>
          </p:nvSpPr>
          <p:spPr>
            <a:xfrm>
              <a:off x="2865120" y="1576251"/>
              <a:ext cx="809897" cy="75764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D77C79D-AFE9-4D5F-845B-4E7A78947FD1}"/>
                </a:ext>
              </a:extLst>
            </p:cNvPr>
            <p:cNvCxnSpPr>
              <a:stCxn id="53" idx="1"/>
              <a:endCxn id="53" idx="5"/>
            </p:cNvCxnSpPr>
            <p:nvPr/>
          </p:nvCxnSpPr>
          <p:spPr>
            <a:xfrm>
              <a:off x="2983727" y="1687206"/>
              <a:ext cx="572683" cy="5357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6A4E7A9-5EBD-4E3F-95DD-05679311774D}"/>
                </a:ext>
              </a:extLst>
            </p:cNvPr>
            <p:cNvCxnSpPr>
              <a:stCxn id="53" idx="7"/>
              <a:endCxn id="53" idx="3"/>
            </p:cNvCxnSpPr>
            <p:nvPr/>
          </p:nvCxnSpPr>
          <p:spPr>
            <a:xfrm flipH="1">
              <a:off x="2983727" y="1687206"/>
              <a:ext cx="572683" cy="5357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AA55C75-291D-4FA5-BE83-8B756F483A2E}"/>
              </a:ext>
            </a:extLst>
          </p:cNvPr>
          <p:cNvSpPr txBox="1"/>
          <p:nvPr/>
        </p:nvSpPr>
        <p:spPr>
          <a:xfrm>
            <a:off x="269102" y="189613"/>
            <a:ext cx="31572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600" dirty="0"/>
              <a:t>Transmit</a:t>
            </a:r>
            <a:endParaRPr lang="en-US" sz="660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30BD76-A3EA-4C2B-8DE8-5D5780223D19}"/>
              </a:ext>
            </a:extLst>
          </p:cNvPr>
          <p:cNvGrpSpPr/>
          <p:nvPr/>
        </p:nvGrpSpPr>
        <p:grpSpPr>
          <a:xfrm>
            <a:off x="7694022" y="1573268"/>
            <a:ext cx="984069" cy="905691"/>
            <a:chOff x="4406538" y="1505798"/>
            <a:chExt cx="984069" cy="905691"/>
          </a:xfrm>
          <a:solidFill>
            <a:srgbClr val="9999FF"/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237177D-D1BA-4820-8801-F82A8536F3A6}"/>
                </a:ext>
              </a:extLst>
            </p:cNvPr>
            <p:cNvSpPr/>
            <p:nvPr/>
          </p:nvSpPr>
          <p:spPr>
            <a:xfrm>
              <a:off x="4406538" y="1505798"/>
              <a:ext cx="984069" cy="905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0C15F2D-978E-4558-9233-CDC13FBBAF44}"/>
                </a:ext>
              </a:extLst>
            </p:cNvPr>
            <p:cNvSpPr/>
            <p:nvPr/>
          </p:nvSpPr>
          <p:spPr>
            <a:xfrm>
              <a:off x="4423958" y="1761924"/>
              <a:ext cx="931816" cy="196948"/>
            </a:xfrm>
            <a:custGeom>
              <a:avLst/>
              <a:gdLst>
                <a:gd name="connsiteX0" fmla="*/ 0 w 1428205"/>
                <a:gd name="connsiteY0" fmla="*/ 331009 h 357152"/>
                <a:gd name="connsiteX1" fmla="*/ 418011 w 1428205"/>
                <a:gd name="connsiteY1" fmla="*/ 83 h 357152"/>
                <a:gd name="connsiteX2" fmla="*/ 757645 w 1428205"/>
                <a:gd name="connsiteY2" fmla="*/ 357134 h 357152"/>
                <a:gd name="connsiteX3" fmla="*/ 1123405 w 1428205"/>
                <a:gd name="connsiteY3" fmla="*/ 17500 h 357152"/>
                <a:gd name="connsiteX4" fmla="*/ 1428205 w 1428205"/>
                <a:gd name="connsiteY4" fmla="*/ 296174 h 35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05" h="357152">
                  <a:moveTo>
                    <a:pt x="0" y="331009"/>
                  </a:moveTo>
                  <a:cubicBezTo>
                    <a:pt x="145868" y="163369"/>
                    <a:pt x="291737" y="-4271"/>
                    <a:pt x="418011" y="83"/>
                  </a:cubicBezTo>
                  <a:cubicBezTo>
                    <a:pt x="544285" y="4437"/>
                    <a:pt x="640079" y="354231"/>
                    <a:pt x="757645" y="357134"/>
                  </a:cubicBezTo>
                  <a:cubicBezTo>
                    <a:pt x="875211" y="360037"/>
                    <a:pt x="1011645" y="27660"/>
                    <a:pt x="1123405" y="17500"/>
                  </a:cubicBezTo>
                  <a:cubicBezTo>
                    <a:pt x="1235165" y="7340"/>
                    <a:pt x="1370148" y="243923"/>
                    <a:pt x="1428205" y="296174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F32FA06-288E-4C5C-803C-1A3F89E1E9C1}"/>
                </a:ext>
              </a:extLst>
            </p:cNvPr>
            <p:cNvSpPr/>
            <p:nvPr/>
          </p:nvSpPr>
          <p:spPr>
            <a:xfrm>
              <a:off x="4423958" y="1970929"/>
              <a:ext cx="931816" cy="196948"/>
            </a:xfrm>
            <a:custGeom>
              <a:avLst/>
              <a:gdLst>
                <a:gd name="connsiteX0" fmla="*/ 0 w 1428205"/>
                <a:gd name="connsiteY0" fmla="*/ 331009 h 357152"/>
                <a:gd name="connsiteX1" fmla="*/ 418011 w 1428205"/>
                <a:gd name="connsiteY1" fmla="*/ 83 h 357152"/>
                <a:gd name="connsiteX2" fmla="*/ 757645 w 1428205"/>
                <a:gd name="connsiteY2" fmla="*/ 357134 h 357152"/>
                <a:gd name="connsiteX3" fmla="*/ 1123405 w 1428205"/>
                <a:gd name="connsiteY3" fmla="*/ 17500 h 357152"/>
                <a:gd name="connsiteX4" fmla="*/ 1428205 w 1428205"/>
                <a:gd name="connsiteY4" fmla="*/ 296174 h 35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05" h="357152">
                  <a:moveTo>
                    <a:pt x="0" y="331009"/>
                  </a:moveTo>
                  <a:cubicBezTo>
                    <a:pt x="145868" y="163369"/>
                    <a:pt x="291737" y="-4271"/>
                    <a:pt x="418011" y="83"/>
                  </a:cubicBezTo>
                  <a:cubicBezTo>
                    <a:pt x="544285" y="4437"/>
                    <a:pt x="640079" y="354231"/>
                    <a:pt x="757645" y="357134"/>
                  </a:cubicBezTo>
                  <a:cubicBezTo>
                    <a:pt x="875211" y="360037"/>
                    <a:pt x="1011645" y="27660"/>
                    <a:pt x="1123405" y="17500"/>
                  </a:cubicBezTo>
                  <a:cubicBezTo>
                    <a:pt x="1235165" y="7340"/>
                    <a:pt x="1370148" y="243923"/>
                    <a:pt x="1428205" y="296174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1A0D5CFC-2AB5-41AE-A455-A91AFBDD7F04}"/>
              </a:ext>
            </a:extLst>
          </p:cNvPr>
          <p:cNvSpPr/>
          <p:nvPr/>
        </p:nvSpPr>
        <p:spPr>
          <a:xfrm>
            <a:off x="8746661" y="1904997"/>
            <a:ext cx="566057" cy="178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12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132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ddr</dc:creator>
  <cp:lastModifiedBy>ddr</cp:lastModifiedBy>
  <cp:revision>5</cp:revision>
  <dcterms:created xsi:type="dcterms:W3CDTF">2019-04-08T21:11:31Z</dcterms:created>
  <dcterms:modified xsi:type="dcterms:W3CDTF">2019-04-10T03:17:07Z</dcterms:modified>
</cp:coreProperties>
</file>