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424-77CD-4756-BE8E-7967409B1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3632B-3351-433E-9865-CC46F2FAC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98207-34BE-4D9B-87E0-1395B3EF2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C671-F614-4A6B-B402-834ED5B087C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3D5FD-2578-4392-984D-F1073CD6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00A13-B905-40EC-8579-B3CD8AB6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32F3-5C69-4B8A-A9A7-4A2E5C624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B341-7EB6-47A5-B840-D577BE7E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26459-B1B2-48D5-AAE0-90E9B2910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51FF9-5A0F-4681-AF67-CDEFA6CB9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C671-F614-4A6B-B402-834ED5B087C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1EC7-3F81-4E8E-857E-9020610D1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C0317-5E53-480F-BA92-13D5D2B1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32F3-5C69-4B8A-A9A7-4A2E5C624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6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80ADE-3EE7-483D-BF56-FDA784CBE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7E1C0-68FC-4D99-ABEA-7BBE958A9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871C6-AD53-469B-BBC4-8B3E6413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C671-F614-4A6B-B402-834ED5B087C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14E0E-E5EF-4053-B618-1EC50D27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1321E-AF9F-411B-8DB9-D8E2E20B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32F3-5C69-4B8A-A9A7-4A2E5C624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5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4114-623D-4F33-91B6-48C95F6C6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63A7B-AB60-4140-B99D-558B5F7E4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BBCEB-09DC-44BC-8ABC-F578AC68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C671-F614-4A6B-B402-834ED5B087C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D612E-7B5D-4F49-A57D-0BB365F7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5FB88-7E8D-4977-A0C9-3D9892BE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32F3-5C69-4B8A-A9A7-4A2E5C624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2C570-8B47-4760-9153-FB6A6353D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71B84-01D0-4421-B529-21696664B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A7B0E-6983-44E1-8C4C-C7D036D1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C671-F614-4A6B-B402-834ED5B087C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707D6-6BFB-41FA-B5A8-69FC62849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C7C72-0362-4A35-8F65-BF38F9E3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32F3-5C69-4B8A-A9A7-4A2E5C624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BB2C5-4DE5-4E9C-B06A-5BAB10E2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15420-5D0F-42BA-A89E-BC5E87B86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392A4-144A-44FA-A9F8-521B0CA05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C5E25-7190-406A-94A1-3CEDFC94B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C671-F614-4A6B-B402-834ED5B087C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77D76-4DA9-458D-9931-D53521DD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98923-F0E6-4AFB-BE57-8F9E34B06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32F3-5C69-4B8A-A9A7-4A2E5C624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3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39E47-D105-4A7E-97A6-680DE66F9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3E491-E60C-4E91-B5F4-40D08C422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8D4ED-62E3-4B23-8CFA-93936E4FA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C0BB18-7E59-40A1-87F1-FDB088911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D0679-5912-4954-B110-CBF8EA238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693A97-C284-4C41-A68C-13A5B5EC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C671-F614-4A6B-B402-834ED5B087C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B84072-890E-4B60-AD29-722E67A6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59681-BBC8-4CF3-AE7D-383FC2B5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32F3-5C69-4B8A-A9A7-4A2E5C624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3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1781-2680-4501-9C31-E66574B4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294C7-3421-4482-8611-4392655E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C671-F614-4A6B-B402-834ED5B087C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DBC7E-04EC-4F43-823B-0A84CC0C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4F12FC-3752-49AF-AECB-E1AA0A45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32F3-5C69-4B8A-A9A7-4A2E5C624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5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112DD-8826-45FD-9DE8-D0EC5D99A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C671-F614-4A6B-B402-834ED5B087C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0C0C0-DA9C-4940-80B7-74AA66C6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B44F8-172E-4530-BD10-914093CDF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32F3-5C69-4B8A-A9A7-4A2E5C624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3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4779-8509-48FD-AF9F-1DAAC3C4A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55629-3468-4776-981E-968360409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73AB1-FB9D-43B9-8FE2-A874F8206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12CB4-5FD9-4E4E-A1D5-B5FBB1E56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C671-F614-4A6B-B402-834ED5B087C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DD07E-225D-401E-8845-10F9A048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CC9F4-673D-4310-B415-17CB06EB9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32F3-5C69-4B8A-A9A7-4A2E5C624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1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BF90-303E-48DA-A2F3-451F79DB6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1D24FB-B023-4135-9C18-C16671614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E4869-A864-44DB-BEAF-8D3D10195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7FCC7-9C99-4CA5-B796-BBB1A4FF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C671-F614-4A6B-B402-834ED5B087C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C0FB2-65DA-4E23-B5AE-92665CC4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87483-D083-4E8F-9AB1-C54AD0F0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32F3-5C69-4B8A-A9A7-4A2E5C624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5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126EAF-0673-4BB8-9CD4-C744CF10F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D4F14-CA71-41FF-BA8B-CAA76930F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27FA0-2678-4D38-A32F-84A09DA28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7C671-F614-4A6B-B402-834ED5B087C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BD897-E8E9-4E09-A6A5-8FAC9F354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2FF3B-6278-4BD7-B1B5-CE990882E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D32F3-5C69-4B8A-A9A7-4A2E5C624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7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6B4F2E-69C3-4021-9298-693C0A79EC45}"/>
              </a:ext>
            </a:extLst>
          </p:cNvPr>
          <p:cNvSpPr/>
          <p:nvPr/>
        </p:nvSpPr>
        <p:spPr>
          <a:xfrm>
            <a:off x="1170037" y="1106293"/>
            <a:ext cx="737419" cy="599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LT1253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7BE8EA-14D6-4125-88A3-0C6B4067F32F}"/>
              </a:ext>
            </a:extLst>
          </p:cNvPr>
          <p:cNvSpPr/>
          <p:nvPr/>
        </p:nvSpPr>
        <p:spPr>
          <a:xfrm>
            <a:off x="1170037" y="1938594"/>
            <a:ext cx="737419" cy="599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LT1253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EC69ED-A7C1-4F8A-8A86-79C6A422E24A}"/>
              </a:ext>
            </a:extLst>
          </p:cNvPr>
          <p:cNvGrpSpPr/>
          <p:nvPr/>
        </p:nvGrpSpPr>
        <p:grpSpPr>
          <a:xfrm>
            <a:off x="4743355" y="571361"/>
            <a:ext cx="327006" cy="530811"/>
            <a:chOff x="448057" y="342949"/>
            <a:chExt cx="365760" cy="59976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55203E-F5D6-4380-A0A1-6A3C2B993975}"/>
                </a:ext>
              </a:extLst>
            </p:cNvPr>
            <p:cNvCxnSpPr>
              <a:cxnSpLocks/>
            </p:cNvCxnSpPr>
            <p:nvPr/>
          </p:nvCxnSpPr>
          <p:spPr>
            <a:xfrm>
              <a:off x="620329" y="342949"/>
              <a:ext cx="21214" cy="5997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F21D52E8-B227-4BE3-99B2-0C81B8B23FC7}"/>
                </a:ext>
              </a:extLst>
            </p:cNvPr>
            <p:cNvSpPr/>
            <p:nvPr/>
          </p:nvSpPr>
          <p:spPr>
            <a:xfrm rot="10800000">
              <a:off x="448057" y="342949"/>
              <a:ext cx="365760" cy="293489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87A7E0A-3CAD-4D33-B663-D91547939FDE}"/>
              </a:ext>
            </a:extLst>
          </p:cNvPr>
          <p:cNvSpPr/>
          <p:nvPr/>
        </p:nvSpPr>
        <p:spPr>
          <a:xfrm>
            <a:off x="2068501" y="1938594"/>
            <a:ext cx="737419" cy="599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BPF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3F6D3D-7AA8-4AB9-B6D3-A54C77CEF645}"/>
              </a:ext>
            </a:extLst>
          </p:cNvPr>
          <p:cNvSpPr/>
          <p:nvPr/>
        </p:nvSpPr>
        <p:spPr>
          <a:xfrm>
            <a:off x="2966965" y="1942375"/>
            <a:ext cx="737419" cy="599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XFRM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8429C2-E798-46C6-9302-B4054AA0E017}"/>
              </a:ext>
            </a:extLst>
          </p:cNvPr>
          <p:cNvSpPr/>
          <p:nvPr/>
        </p:nvSpPr>
        <p:spPr>
          <a:xfrm>
            <a:off x="2966965" y="2839474"/>
            <a:ext cx="737419" cy="599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RELAY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50F9CA-DC0E-4F21-B535-9A6728512F09}"/>
              </a:ext>
            </a:extLst>
          </p:cNvPr>
          <p:cNvSpPr/>
          <p:nvPr/>
        </p:nvSpPr>
        <p:spPr>
          <a:xfrm>
            <a:off x="2966965" y="3724069"/>
            <a:ext cx="737419" cy="599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AF AMP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5EE5A86-9A0A-4328-922B-13C7DD8C60BE}"/>
              </a:ext>
            </a:extLst>
          </p:cNvPr>
          <p:cNvGrpSpPr/>
          <p:nvPr/>
        </p:nvGrpSpPr>
        <p:grpSpPr>
          <a:xfrm>
            <a:off x="1913717" y="3766259"/>
            <a:ext cx="562975" cy="515389"/>
            <a:chOff x="5552902" y="3150524"/>
            <a:chExt cx="562975" cy="515389"/>
          </a:xfrm>
        </p:grpSpPr>
        <p:sp>
          <p:nvSpPr>
            <p:cNvPr id="26" name="Flowchart: Delay 25">
              <a:extLst>
                <a:ext uri="{FF2B5EF4-FFF2-40B4-BE49-F238E27FC236}">
                  <a16:creationId xmlns:a16="http://schemas.microsoft.com/office/drawing/2014/main" id="{83364BAB-31E7-4FC9-927B-62DF0A0A11A6}"/>
                </a:ext>
              </a:extLst>
            </p:cNvPr>
            <p:cNvSpPr/>
            <p:nvPr/>
          </p:nvSpPr>
          <p:spPr>
            <a:xfrm rot="10800000">
              <a:off x="5552902" y="3150524"/>
              <a:ext cx="543098" cy="515389"/>
            </a:xfrm>
            <a:prstGeom prst="flowChartDelay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8BC768D-E745-46BF-9C25-09214F2B368A}"/>
                </a:ext>
              </a:extLst>
            </p:cNvPr>
            <p:cNvSpPr/>
            <p:nvPr/>
          </p:nvSpPr>
          <p:spPr>
            <a:xfrm>
              <a:off x="5552902" y="3223552"/>
              <a:ext cx="5629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/>
                <a:t>MIC</a:t>
              </a:r>
              <a:endParaRPr lang="en-US" dirty="0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796439-ED1C-4536-8017-F58F3EC98BD2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538747" y="1706061"/>
            <a:ext cx="0" cy="23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C248AE-A2BD-40D4-A6B2-B47E520FA275}"/>
              </a:ext>
            </a:extLst>
          </p:cNvPr>
          <p:cNvCxnSpPr>
            <a:stCxn id="6" idx="3"/>
            <a:endCxn id="22" idx="1"/>
          </p:cNvCxnSpPr>
          <p:nvPr/>
        </p:nvCxnSpPr>
        <p:spPr>
          <a:xfrm>
            <a:off x="1907456" y="2238478"/>
            <a:ext cx="161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22E4633-95B0-40EA-A021-EC711EDCF58F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2805920" y="2238478"/>
            <a:ext cx="161045" cy="3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AB8BF2B-4455-46C5-A245-4C0F510CD34D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3335675" y="2542143"/>
            <a:ext cx="0" cy="29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641FD2B-367C-45AD-9C0D-98E729DB13B5}"/>
              </a:ext>
            </a:extLst>
          </p:cNvPr>
          <p:cNvCxnSpPr>
            <a:stCxn id="25" idx="0"/>
            <a:endCxn id="24" idx="2"/>
          </p:cNvCxnSpPr>
          <p:nvPr/>
        </p:nvCxnSpPr>
        <p:spPr>
          <a:xfrm flipV="1">
            <a:off x="3335675" y="3439242"/>
            <a:ext cx="0" cy="28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DED0256-8043-4545-A029-A8D4B7A4B68E}"/>
              </a:ext>
            </a:extLst>
          </p:cNvPr>
          <p:cNvCxnSpPr>
            <a:stCxn id="27" idx="3"/>
            <a:endCxn id="25" idx="1"/>
          </p:cNvCxnSpPr>
          <p:nvPr/>
        </p:nvCxnSpPr>
        <p:spPr>
          <a:xfrm>
            <a:off x="2476692" y="4023953"/>
            <a:ext cx="490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9ED43CE-044E-4FFC-A037-460329C43537}"/>
              </a:ext>
            </a:extLst>
          </p:cNvPr>
          <p:cNvSpPr/>
          <p:nvPr/>
        </p:nvSpPr>
        <p:spPr>
          <a:xfrm>
            <a:off x="4538149" y="1102172"/>
            <a:ext cx="737419" cy="599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RELAY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501C14C-CDF8-404D-BB1A-EBC3EC9BB074}"/>
              </a:ext>
            </a:extLst>
          </p:cNvPr>
          <p:cNvCxnSpPr>
            <a:stCxn id="48" idx="1"/>
            <a:endCxn id="4" idx="3"/>
          </p:cNvCxnSpPr>
          <p:nvPr/>
        </p:nvCxnSpPr>
        <p:spPr>
          <a:xfrm flipH="1">
            <a:off x="1907456" y="1402056"/>
            <a:ext cx="2630693" cy="4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2196CFC-86F8-4162-88FE-053C14119F33}"/>
              </a:ext>
            </a:extLst>
          </p:cNvPr>
          <p:cNvCxnSpPr/>
          <p:nvPr/>
        </p:nvCxnSpPr>
        <p:spPr>
          <a:xfrm>
            <a:off x="5661074" y="24010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AB69978-4E4C-437B-8897-9F4CAD3BEDFF}"/>
              </a:ext>
            </a:extLst>
          </p:cNvPr>
          <p:cNvSpPr/>
          <p:nvPr/>
        </p:nvSpPr>
        <p:spPr>
          <a:xfrm>
            <a:off x="4148664" y="2829232"/>
            <a:ext cx="737419" cy="599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SA612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96F69C1-B504-436D-8CAE-3AE2B7B4CF43}"/>
              </a:ext>
            </a:extLst>
          </p:cNvPr>
          <p:cNvSpPr/>
          <p:nvPr/>
        </p:nvSpPr>
        <p:spPr>
          <a:xfrm>
            <a:off x="6478385" y="4816540"/>
            <a:ext cx="737419" cy="599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SIG GEN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E0329C9-652E-4319-93D7-C391C4565AF4}"/>
              </a:ext>
            </a:extLst>
          </p:cNvPr>
          <p:cNvCxnSpPr>
            <a:stCxn id="54" idx="1"/>
            <a:endCxn id="53" idx="2"/>
          </p:cNvCxnSpPr>
          <p:nvPr/>
        </p:nvCxnSpPr>
        <p:spPr>
          <a:xfrm rot="10800000">
            <a:off x="4517375" y="3429000"/>
            <a:ext cx="1961011" cy="1687424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DC2CEC-637D-4455-8B47-10616F520CE2}"/>
              </a:ext>
            </a:extLst>
          </p:cNvPr>
          <p:cNvCxnSpPr>
            <a:stCxn id="24" idx="3"/>
            <a:endCxn id="53" idx="1"/>
          </p:cNvCxnSpPr>
          <p:nvPr/>
        </p:nvCxnSpPr>
        <p:spPr>
          <a:xfrm flipV="1">
            <a:off x="3704384" y="3129116"/>
            <a:ext cx="444280" cy="10242"/>
          </a:xfrm>
          <a:prstGeom prst="straightConnector1">
            <a:avLst/>
          </a:prstGeom>
          <a:ln w="952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0479F8C9-D4A9-498A-B0F9-913AEEC99CD3}"/>
              </a:ext>
            </a:extLst>
          </p:cNvPr>
          <p:cNvSpPr/>
          <p:nvPr/>
        </p:nvSpPr>
        <p:spPr>
          <a:xfrm>
            <a:off x="5254791" y="2825752"/>
            <a:ext cx="737419" cy="599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XFRM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B4F15CF-2CE5-4F63-895C-B659DC941CBB}"/>
              </a:ext>
            </a:extLst>
          </p:cNvPr>
          <p:cNvCxnSpPr>
            <a:stCxn id="53" idx="3"/>
            <a:endCxn id="61" idx="1"/>
          </p:cNvCxnSpPr>
          <p:nvPr/>
        </p:nvCxnSpPr>
        <p:spPr>
          <a:xfrm flipV="1">
            <a:off x="4886083" y="3125636"/>
            <a:ext cx="368708" cy="3480"/>
          </a:xfrm>
          <a:prstGeom prst="straightConnector1">
            <a:avLst/>
          </a:prstGeom>
          <a:ln w="952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CF4862C-AB34-4BAE-95C9-2EA84980E91E}"/>
              </a:ext>
            </a:extLst>
          </p:cNvPr>
          <p:cNvSpPr/>
          <p:nvPr/>
        </p:nvSpPr>
        <p:spPr>
          <a:xfrm>
            <a:off x="6318140" y="2821718"/>
            <a:ext cx="737419" cy="599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XTAL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332F37B-5EF7-4D16-8C20-235164C36081}"/>
              </a:ext>
            </a:extLst>
          </p:cNvPr>
          <p:cNvSpPr/>
          <p:nvPr/>
        </p:nvSpPr>
        <p:spPr>
          <a:xfrm>
            <a:off x="7382016" y="2824622"/>
            <a:ext cx="737419" cy="599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XFRM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CF2FFF5-8459-4E95-B8B7-507F7BCB2E6A}"/>
              </a:ext>
            </a:extLst>
          </p:cNvPr>
          <p:cNvSpPr/>
          <p:nvPr/>
        </p:nvSpPr>
        <p:spPr>
          <a:xfrm>
            <a:off x="8487616" y="2829232"/>
            <a:ext cx="737419" cy="599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SA612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01AD8FF9-3FE3-4AD6-8952-97B8676D37D0}"/>
              </a:ext>
            </a:extLst>
          </p:cNvPr>
          <p:cNvCxnSpPr>
            <a:stCxn id="54" idx="3"/>
            <a:endCxn id="67" idx="2"/>
          </p:cNvCxnSpPr>
          <p:nvPr/>
        </p:nvCxnSpPr>
        <p:spPr>
          <a:xfrm flipV="1">
            <a:off x="7215804" y="3429000"/>
            <a:ext cx="1640522" cy="1687424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CF16933-DD5C-4E3A-A07C-5C5DF6C97F56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 flipV="1">
            <a:off x="5992210" y="3121602"/>
            <a:ext cx="325930" cy="4034"/>
          </a:xfrm>
          <a:prstGeom prst="straightConnector1">
            <a:avLst/>
          </a:prstGeom>
          <a:ln w="952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3F35486-5A3A-4FC4-91EB-EAAB7D99EAE1}"/>
              </a:ext>
            </a:extLst>
          </p:cNvPr>
          <p:cNvCxnSpPr>
            <a:stCxn id="65" idx="3"/>
            <a:endCxn id="66" idx="1"/>
          </p:cNvCxnSpPr>
          <p:nvPr/>
        </p:nvCxnSpPr>
        <p:spPr>
          <a:xfrm>
            <a:off x="7055559" y="3121602"/>
            <a:ext cx="326457" cy="2904"/>
          </a:xfrm>
          <a:prstGeom prst="straightConnector1">
            <a:avLst/>
          </a:prstGeom>
          <a:ln w="952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EE82116-0892-45A0-81C9-3335F5401EEA}"/>
              </a:ext>
            </a:extLst>
          </p:cNvPr>
          <p:cNvCxnSpPr>
            <a:stCxn id="66" idx="3"/>
            <a:endCxn id="67" idx="1"/>
          </p:cNvCxnSpPr>
          <p:nvPr/>
        </p:nvCxnSpPr>
        <p:spPr>
          <a:xfrm>
            <a:off x="8119435" y="3124506"/>
            <a:ext cx="368181" cy="4610"/>
          </a:xfrm>
          <a:prstGeom prst="straightConnector1">
            <a:avLst/>
          </a:prstGeom>
          <a:ln w="952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04B793B4-FD9A-4AD7-B412-3FBF814A51A5}"/>
              </a:ext>
            </a:extLst>
          </p:cNvPr>
          <p:cNvSpPr/>
          <p:nvPr/>
        </p:nvSpPr>
        <p:spPr>
          <a:xfrm>
            <a:off x="9593216" y="1924619"/>
            <a:ext cx="737419" cy="599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XFRM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5F267B5-BD70-4CFC-94F5-B879212D235D}"/>
              </a:ext>
            </a:extLst>
          </p:cNvPr>
          <p:cNvSpPr/>
          <p:nvPr/>
        </p:nvSpPr>
        <p:spPr>
          <a:xfrm>
            <a:off x="9593216" y="2821718"/>
            <a:ext cx="737419" cy="599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RELAY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84440CE-54BF-43D7-BABD-B69B6595F1DC}"/>
              </a:ext>
            </a:extLst>
          </p:cNvPr>
          <p:cNvSpPr/>
          <p:nvPr/>
        </p:nvSpPr>
        <p:spPr>
          <a:xfrm>
            <a:off x="9593216" y="3706313"/>
            <a:ext cx="737419" cy="599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AF AMP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E0167B1-EF3A-4E0A-9C7B-183EB12AB78E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9225035" y="3129116"/>
            <a:ext cx="384287" cy="2305"/>
          </a:xfrm>
          <a:prstGeom prst="straightConnector1">
            <a:avLst/>
          </a:prstGeom>
          <a:ln w="952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E6DD985-E4C3-4B67-9A4B-274356BD2BC0}"/>
              </a:ext>
            </a:extLst>
          </p:cNvPr>
          <p:cNvCxnSpPr>
            <a:stCxn id="94" idx="0"/>
            <a:endCxn id="93" idx="2"/>
          </p:cNvCxnSpPr>
          <p:nvPr/>
        </p:nvCxnSpPr>
        <p:spPr>
          <a:xfrm flipV="1">
            <a:off x="9961926" y="2524387"/>
            <a:ext cx="0" cy="29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DA26201-C80B-4404-85AE-286B57FB3212}"/>
              </a:ext>
            </a:extLst>
          </p:cNvPr>
          <p:cNvCxnSpPr>
            <a:stCxn id="94" idx="2"/>
            <a:endCxn id="95" idx="0"/>
          </p:cNvCxnSpPr>
          <p:nvPr/>
        </p:nvCxnSpPr>
        <p:spPr>
          <a:xfrm>
            <a:off x="9961926" y="3421486"/>
            <a:ext cx="0" cy="28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625D661-553C-4BED-AE57-7A140E9094A3}"/>
              </a:ext>
            </a:extLst>
          </p:cNvPr>
          <p:cNvGrpSpPr/>
          <p:nvPr/>
        </p:nvGrpSpPr>
        <p:grpSpPr>
          <a:xfrm>
            <a:off x="10619775" y="3748502"/>
            <a:ext cx="543098" cy="515389"/>
            <a:chOff x="5552902" y="3150524"/>
            <a:chExt cx="543098" cy="515389"/>
          </a:xfrm>
        </p:grpSpPr>
        <p:sp>
          <p:nvSpPr>
            <p:cNvPr id="104" name="Flowchart: Delay 103">
              <a:extLst>
                <a:ext uri="{FF2B5EF4-FFF2-40B4-BE49-F238E27FC236}">
                  <a16:creationId xmlns:a16="http://schemas.microsoft.com/office/drawing/2014/main" id="{A5F1030F-C858-454D-990C-B2B5D81DD514}"/>
                </a:ext>
              </a:extLst>
            </p:cNvPr>
            <p:cNvSpPr/>
            <p:nvPr/>
          </p:nvSpPr>
          <p:spPr>
            <a:xfrm rot="10800000">
              <a:off x="5552902" y="3150524"/>
              <a:ext cx="543098" cy="515389"/>
            </a:xfrm>
            <a:prstGeom prst="flowChartDelay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AA79ACA-1A92-47D6-B4D8-6D3EE287CACA}"/>
                </a:ext>
              </a:extLst>
            </p:cNvPr>
            <p:cNvSpPr/>
            <p:nvPr/>
          </p:nvSpPr>
          <p:spPr>
            <a:xfrm>
              <a:off x="5552902" y="3223552"/>
              <a:ext cx="5293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/>
                <a:t>SPK</a:t>
              </a:r>
              <a:endParaRPr lang="en-US" dirty="0"/>
            </a:p>
          </p:txBody>
        </p:sp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CD2D8F6-1AF1-432D-B399-E2637C217866}"/>
              </a:ext>
            </a:extLst>
          </p:cNvPr>
          <p:cNvCxnSpPr>
            <a:cxnSpLocks/>
            <a:stCxn id="95" idx="3"/>
            <a:endCxn id="104" idx="3"/>
          </p:cNvCxnSpPr>
          <p:nvPr/>
        </p:nvCxnSpPr>
        <p:spPr>
          <a:xfrm flipV="1">
            <a:off x="10330635" y="4006196"/>
            <a:ext cx="2891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368D99F-23CA-40E1-8FC9-498432A7D3B7}"/>
              </a:ext>
            </a:extLst>
          </p:cNvPr>
          <p:cNvSpPr/>
          <p:nvPr/>
        </p:nvSpPr>
        <p:spPr>
          <a:xfrm>
            <a:off x="9609322" y="4603411"/>
            <a:ext cx="737419" cy="599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err="1">
                <a:solidFill>
                  <a:schemeClr val="tx1"/>
                </a:solidFill>
              </a:rPr>
              <a:t>Smeter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8830413-FBB6-4BF9-8225-06F430B76B5A}"/>
              </a:ext>
            </a:extLst>
          </p:cNvPr>
          <p:cNvCxnSpPr>
            <a:stCxn id="95" idx="2"/>
            <a:endCxn id="109" idx="0"/>
          </p:cNvCxnSpPr>
          <p:nvPr/>
        </p:nvCxnSpPr>
        <p:spPr>
          <a:xfrm>
            <a:off x="9961926" y="4306081"/>
            <a:ext cx="16106" cy="297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A1EADA8-E55F-4BD2-97D7-24E339A25D88}"/>
              </a:ext>
            </a:extLst>
          </p:cNvPr>
          <p:cNvSpPr/>
          <p:nvPr/>
        </p:nvSpPr>
        <p:spPr>
          <a:xfrm>
            <a:off x="10609808" y="1115238"/>
            <a:ext cx="737419" cy="599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LT1253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360D852-1D73-4533-8301-07027770C76B}"/>
              </a:ext>
            </a:extLst>
          </p:cNvPr>
          <p:cNvSpPr/>
          <p:nvPr/>
        </p:nvSpPr>
        <p:spPr>
          <a:xfrm>
            <a:off x="10609807" y="310934"/>
            <a:ext cx="737419" cy="599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LT1253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273E53D-934C-4390-8221-C4631CA86DFB}"/>
              </a:ext>
            </a:extLst>
          </p:cNvPr>
          <p:cNvSpPr/>
          <p:nvPr/>
        </p:nvSpPr>
        <p:spPr>
          <a:xfrm>
            <a:off x="10609808" y="1923697"/>
            <a:ext cx="737419" cy="599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BPF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416C5C5-D44B-4A4E-9B0D-096871C6871D}"/>
              </a:ext>
            </a:extLst>
          </p:cNvPr>
          <p:cNvCxnSpPr>
            <a:stCxn id="93" idx="3"/>
            <a:endCxn id="117" idx="1"/>
          </p:cNvCxnSpPr>
          <p:nvPr/>
        </p:nvCxnSpPr>
        <p:spPr>
          <a:xfrm flipV="1">
            <a:off x="10330635" y="2223581"/>
            <a:ext cx="279173" cy="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9F697A7-C047-4A51-AEC3-12FEDFDF3C4B}"/>
              </a:ext>
            </a:extLst>
          </p:cNvPr>
          <p:cNvCxnSpPr>
            <a:cxnSpLocks/>
            <a:endCxn id="112" idx="2"/>
          </p:cNvCxnSpPr>
          <p:nvPr/>
        </p:nvCxnSpPr>
        <p:spPr>
          <a:xfrm flipH="1" flipV="1">
            <a:off x="10978518" y="1715006"/>
            <a:ext cx="1" cy="16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7210B4D-71BB-46C0-A919-308570D79929}"/>
              </a:ext>
            </a:extLst>
          </p:cNvPr>
          <p:cNvCxnSpPr>
            <a:stCxn id="112" idx="0"/>
            <a:endCxn id="113" idx="2"/>
          </p:cNvCxnSpPr>
          <p:nvPr/>
        </p:nvCxnSpPr>
        <p:spPr>
          <a:xfrm flipH="1" flipV="1">
            <a:off x="10978517" y="910702"/>
            <a:ext cx="1" cy="20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C3C032A-2641-4D39-9851-714E16E57846}"/>
              </a:ext>
            </a:extLst>
          </p:cNvPr>
          <p:cNvSpPr/>
          <p:nvPr/>
        </p:nvSpPr>
        <p:spPr>
          <a:xfrm>
            <a:off x="9532391" y="304513"/>
            <a:ext cx="737419" cy="599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Driver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8D21D3C-AEB8-439E-8F23-91894FBFB320}"/>
              </a:ext>
            </a:extLst>
          </p:cNvPr>
          <p:cNvSpPr/>
          <p:nvPr/>
        </p:nvSpPr>
        <p:spPr>
          <a:xfrm>
            <a:off x="8504883" y="310934"/>
            <a:ext cx="737419" cy="599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PA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746347C-53C7-48E5-8C63-E1A3C9BC5DF2}"/>
              </a:ext>
            </a:extLst>
          </p:cNvPr>
          <p:cNvCxnSpPr>
            <a:stCxn id="113" idx="1"/>
            <a:endCxn id="124" idx="3"/>
          </p:cNvCxnSpPr>
          <p:nvPr/>
        </p:nvCxnSpPr>
        <p:spPr>
          <a:xfrm flipH="1" flipV="1">
            <a:off x="10269810" y="604397"/>
            <a:ext cx="339997" cy="6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9A795EF-FA92-457C-93A1-B130AFC32A4C}"/>
              </a:ext>
            </a:extLst>
          </p:cNvPr>
          <p:cNvCxnSpPr>
            <a:stCxn id="124" idx="1"/>
            <a:endCxn id="125" idx="3"/>
          </p:cNvCxnSpPr>
          <p:nvPr/>
        </p:nvCxnSpPr>
        <p:spPr>
          <a:xfrm flipH="1">
            <a:off x="9242302" y="604397"/>
            <a:ext cx="290089" cy="6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8F3D1B7-6312-42B0-8BD4-C49046142EF5}"/>
              </a:ext>
            </a:extLst>
          </p:cNvPr>
          <p:cNvSpPr/>
          <p:nvPr/>
        </p:nvSpPr>
        <p:spPr>
          <a:xfrm>
            <a:off x="8504242" y="1102172"/>
            <a:ext cx="737419" cy="599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LPF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2E39698-5A2E-4196-A575-3A25EE20F8F8}"/>
              </a:ext>
            </a:extLst>
          </p:cNvPr>
          <p:cNvSpPr/>
          <p:nvPr/>
        </p:nvSpPr>
        <p:spPr>
          <a:xfrm>
            <a:off x="7424430" y="1110484"/>
            <a:ext cx="737419" cy="599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SWR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1CB89A0-3310-44AD-9989-47C87E64DF03}"/>
              </a:ext>
            </a:extLst>
          </p:cNvPr>
          <p:cNvCxnSpPr>
            <a:stCxn id="131" idx="1"/>
            <a:endCxn id="48" idx="3"/>
          </p:cNvCxnSpPr>
          <p:nvPr/>
        </p:nvCxnSpPr>
        <p:spPr>
          <a:xfrm flipH="1" flipV="1">
            <a:off x="5275568" y="1402056"/>
            <a:ext cx="2148862" cy="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EF3DED3-8CBD-4425-8852-774BD2E83F31}"/>
              </a:ext>
            </a:extLst>
          </p:cNvPr>
          <p:cNvCxnSpPr>
            <a:stCxn id="130" idx="1"/>
            <a:endCxn id="131" idx="3"/>
          </p:cNvCxnSpPr>
          <p:nvPr/>
        </p:nvCxnSpPr>
        <p:spPr>
          <a:xfrm flipH="1">
            <a:off x="8161849" y="1402056"/>
            <a:ext cx="342393" cy="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2F224BA-19A2-4C6E-AFEE-0FF386F9FADA}"/>
              </a:ext>
            </a:extLst>
          </p:cNvPr>
          <p:cNvCxnSpPr>
            <a:stCxn id="125" idx="2"/>
            <a:endCxn id="130" idx="0"/>
          </p:cNvCxnSpPr>
          <p:nvPr/>
        </p:nvCxnSpPr>
        <p:spPr>
          <a:xfrm flipH="1">
            <a:off x="8872952" y="910702"/>
            <a:ext cx="641" cy="19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852FE5D-5486-4789-96BC-D4B233E6BA44}"/>
              </a:ext>
            </a:extLst>
          </p:cNvPr>
          <p:cNvCxnSpPr>
            <a:cxnSpLocks/>
            <a:stCxn id="131" idx="2"/>
          </p:cNvCxnSpPr>
          <p:nvPr/>
        </p:nvCxnSpPr>
        <p:spPr>
          <a:xfrm>
            <a:off x="7793140" y="1710252"/>
            <a:ext cx="0" cy="5133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367B1A2-5014-4318-8905-995AB301E37E}"/>
              </a:ext>
            </a:extLst>
          </p:cNvPr>
          <p:cNvCxnSpPr>
            <a:cxnSpLocks/>
          </p:cNvCxnSpPr>
          <p:nvPr/>
        </p:nvCxnSpPr>
        <p:spPr>
          <a:xfrm flipH="1">
            <a:off x="2309588" y="3091741"/>
            <a:ext cx="641800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543E68-A885-4814-84B1-E0C046441ADA}"/>
              </a:ext>
            </a:extLst>
          </p:cNvPr>
          <p:cNvCxnSpPr>
            <a:cxnSpLocks/>
            <a:stCxn id="109" idx="2"/>
          </p:cNvCxnSpPr>
          <p:nvPr/>
        </p:nvCxnSpPr>
        <p:spPr>
          <a:xfrm>
            <a:off x="9978032" y="5203179"/>
            <a:ext cx="0" cy="44314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F2B1134-117F-44B9-9CA1-8E3484F7E486}"/>
              </a:ext>
            </a:extLst>
          </p:cNvPr>
          <p:cNvCxnSpPr>
            <a:stCxn id="94" idx="3"/>
          </p:cNvCxnSpPr>
          <p:nvPr/>
        </p:nvCxnSpPr>
        <p:spPr>
          <a:xfrm>
            <a:off x="10330635" y="3121602"/>
            <a:ext cx="750230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B98F6BA5-0606-4FE0-981F-0B5C33AC8549}"/>
              </a:ext>
            </a:extLst>
          </p:cNvPr>
          <p:cNvCxnSpPr>
            <a:cxnSpLocks/>
          </p:cNvCxnSpPr>
          <p:nvPr/>
        </p:nvCxnSpPr>
        <p:spPr>
          <a:xfrm>
            <a:off x="4916340" y="1689076"/>
            <a:ext cx="0" cy="513329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BAB4D0B-9012-4AAD-B846-2E45A296250C}"/>
              </a:ext>
            </a:extLst>
          </p:cNvPr>
          <p:cNvSpPr/>
          <p:nvPr/>
        </p:nvSpPr>
        <p:spPr>
          <a:xfrm>
            <a:off x="3143080" y="5463574"/>
            <a:ext cx="737419" cy="599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RELAY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6CF9B810-8EA2-44C4-9CDD-2FC5E57A19C2}"/>
              </a:ext>
            </a:extLst>
          </p:cNvPr>
          <p:cNvCxnSpPr>
            <a:cxnSpLocks/>
            <a:endCxn id="154" idx="3"/>
          </p:cNvCxnSpPr>
          <p:nvPr/>
        </p:nvCxnSpPr>
        <p:spPr>
          <a:xfrm flipH="1">
            <a:off x="3880499" y="5763458"/>
            <a:ext cx="54761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A7F6197-1131-4F14-A114-F4CF935D8FE3}"/>
              </a:ext>
            </a:extLst>
          </p:cNvPr>
          <p:cNvCxnSpPr>
            <a:stCxn id="154" idx="0"/>
          </p:cNvCxnSpPr>
          <p:nvPr/>
        </p:nvCxnSpPr>
        <p:spPr>
          <a:xfrm flipH="1" flipV="1">
            <a:off x="3511789" y="4990925"/>
            <a:ext cx="1" cy="47264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4648BDCF-59B6-4C8C-B469-D64E71E2AD7F}"/>
              </a:ext>
            </a:extLst>
          </p:cNvPr>
          <p:cNvCxnSpPr>
            <a:stCxn id="154" idx="1"/>
          </p:cNvCxnSpPr>
          <p:nvPr/>
        </p:nvCxnSpPr>
        <p:spPr>
          <a:xfrm flipH="1">
            <a:off x="2675475" y="5763458"/>
            <a:ext cx="467605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6B7295A-3255-4881-9E23-708D83FC536C}"/>
              </a:ext>
            </a:extLst>
          </p:cNvPr>
          <p:cNvCxnSpPr>
            <a:stCxn id="154" idx="2"/>
          </p:cNvCxnSpPr>
          <p:nvPr/>
        </p:nvCxnSpPr>
        <p:spPr>
          <a:xfrm flipH="1">
            <a:off x="3511789" y="6063342"/>
            <a:ext cx="1" cy="423874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4440174A-9B05-4BE2-AD67-1ECC0508CE97}"/>
              </a:ext>
            </a:extLst>
          </p:cNvPr>
          <p:cNvSpPr txBox="1"/>
          <p:nvPr/>
        </p:nvSpPr>
        <p:spPr>
          <a:xfrm>
            <a:off x="3340043" y="4683148"/>
            <a:ext cx="343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Tx</a:t>
            </a:r>
            <a:endParaRPr lang="en-US" sz="14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03D3F7D-930A-418B-8EF3-377B0D15D30B}"/>
              </a:ext>
            </a:extLst>
          </p:cNvPr>
          <p:cNvSpPr txBox="1"/>
          <p:nvPr/>
        </p:nvSpPr>
        <p:spPr>
          <a:xfrm>
            <a:off x="2297416" y="5632641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Rx</a:t>
            </a:r>
            <a:endParaRPr lang="en-US" sz="14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1107208-53D1-45A3-9C7E-ABE1C9238BFA}"/>
              </a:ext>
            </a:extLst>
          </p:cNvPr>
          <p:cNvSpPr txBox="1"/>
          <p:nvPr/>
        </p:nvSpPr>
        <p:spPr>
          <a:xfrm>
            <a:off x="3288559" y="6396897"/>
            <a:ext cx="520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Pwr</a:t>
            </a:r>
            <a:endParaRPr lang="en-US" sz="14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07C72EC-6B64-4DA2-933C-8C081C2A0B82}"/>
              </a:ext>
            </a:extLst>
          </p:cNvPr>
          <p:cNvSpPr txBox="1"/>
          <p:nvPr/>
        </p:nvSpPr>
        <p:spPr>
          <a:xfrm>
            <a:off x="1762167" y="2960936"/>
            <a:ext cx="5100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b="1" dirty="0"/>
              <a:t>Tx/Rx</a:t>
            </a:r>
            <a:endParaRPr lang="en-US" sz="1050" b="1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57DBB13-3C86-42D8-9930-CD39B37D6B82}"/>
              </a:ext>
            </a:extLst>
          </p:cNvPr>
          <p:cNvSpPr txBox="1"/>
          <p:nvPr/>
        </p:nvSpPr>
        <p:spPr>
          <a:xfrm>
            <a:off x="4653237" y="2158039"/>
            <a:ext cx="5100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b="1" dirty="0"/>
              <a:t>Tx/Rx</a:t>
            </a:r>
            <a:endParaRPr lang="en-US" sz="1050" b="1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3DC143B-FF43-4F04-ACFA-215D8F74AEFA}"/>
              </a:ext>
            </a:extLst>
          </p:cNvPr>
          <p:cNvSpPr txBox="1"/>
          <p:nvPr/>
        </p:nvSpPr>
        <p:spPr>
          <a:xfrm>
            <a:off x="7486805" y="2155769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b="1" dirty="0"/>
              <a:t>Sig Gen</a:t>
            </a:r>
            <a:endParaRPr lang="en-US" sz="1050" b="1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9C8BA9C-B0CC-440B-8094-73778BF5C447}"/>
              </a:ext>
            </a:extLst>
          </p:cNvPr>
          <p:cNvSpPr txBox="1"/>
          <p:nvPr/>
        </p:nvSpPr>
        <p:spPr>
          <a:xfrm>
            <a:off x="9703592" y="5573903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b="1" dirty="0"/>
              <a:t>Sig Gen</a:t>
            </a:r>
            <a:endParaRPr lang="en-US" sz="1050" b="1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799C736-27F3-45FB-B130-B4054F47463C}"/>
              </a:ext>
            </a:extLst>
          </p:cNvPr>
          <p:cNvSpPr txBox="1"/>
          <p:nvPr/>
        </p:nvSpPr>
        <p:spPr>
          <a:xfrm>
            <a:off x="11040892" y="2990797"/>
            <a:ext cx="5100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b="1" dirty="0"/>
              <a:t>Tx/Rx</a:t>
            </a:r>
            <a:endParaRPr lang="en-US" sz="1050" b="1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394199B-13C7-4A4A-9730-BE2A6B94F6D3}"/>
              </a:ext>
            </a:extLst>
          </p:cNvPr>
          <p:cNvSpPr txBox="1"/>
          <p:nvPr/>
        </p:nvSpPr>
        <p:spPr>
          <a:xfrm>
            <a:off x="4459887" y="5627250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b="1" dirty="0"/>
              <a:t>Sig Gen</a:t>
            </a:r>
            <a:endParaRPr lang="en-US" sz="1050" b="1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9D36656-67FA-40E7-9F25-B89BF99C23D9}"/>
              </a:ext>
            </a:extLst>
          </p:cNvPr>
          <p:cNvSpPr txBox="1"/>
          <p:nvPr/>
        </p:nvSpPr>
        <p:spPr>
          <a:xfrm>
            <a:off x="4128328" y="1127880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Rx</a:t>
            </a:r>
            <a:endParaRPr lang="en-US" sz="14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FD1A212-5504-4888-B9C4-70B090851DE7}"/>
              </a:ext>
            </a:extLst>
          </p:cNvPr>
          <p:cNvSpPr txBox="1"/>
          <p:nvPr/>
        </p:nvSpPr>
        <p:spPr>
          <a:xfrm>
            <a:off x="5345936" y="1119568"/>
            <a:ext cx="343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Tx</a:t>
            </a:r>
            <a:endParaRPr lang="en-US" sz="14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8AE1663-D55D-45C2-8C29-9A2C06F5B091}"/>
              </a:ext>
            </a:extLst>
          </p:cNvPr>
          <p:cNvSpPr txBox="1"/>
          <p:nvPr/>
        </p:nvSpPr>
        <p:spPr>
          <a:xfrm>
            <a:off x="6231435" y="3458482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12 MHz IF</a:t>
            </a:r>
            <a:endParaRPr lang="en-US" sz="140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B4976F0-A08B-4F92-AFFD-4BA299462BA9}"/>
              </a:ext>
            </a:extLst>
          </p:cNvPr>
          <p:cNvSpPr/>
          <p:nvPr/>
        </p:nvSpPr>
        <p:spPr>
          <a:xfrm>
            <a:off x="1968439" y="4405964"/>
            <a:ext cx="520699" cy="410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PTT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5F38FA3-B2E9-4AA3-84C8-8877CB07EBF7}"/>
              </a:ext>
            </a:extLst>
          </p:cNvPr>
          <p:cNvCxnSpPr>
            <a:cxnSpLocks/>
          </p:cNvCxnSpPr>
          <p:nvPr/>
        </p:nvCxnSpPr>
        <p:spPr>
          <a:xfrm flipH="1">
            <a:off x="1665331" y="4603411"/>
            <a:ext cx="30310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1360F9E1-8C60-4720-A130-0D7FDE9D387A}"/>
              </a:ext>
            </a:extLst>
          </p:cNvPr>
          <p:cNvSpPr txBox="1"/>
          <p:nvPr/>
        </p:nvSpPr>
        <p:spPr>
          <a:xfrm>
            <a:off x="1072578" y="4454746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b="1" dirty="0"/>
              <a:t>Sig Gen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73988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D03A6-4895-40AE-8700-7CA96A5A5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83" y="411480"/>
            <a:ext cx="8046720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8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E7E7E7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56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ddr</dc:creator>
  <cp:lastModifiedBy>ddr</cp:lastModifiedBy>
  <cp:revision>7</cp:revision>
  <dcterms:created xsi:type="dcterms:W3CDTF">2019-12-16T22:15:43Z</dcterms:created>
  <dcterms:modified xsi:type="dcterms:W3CDTF">2019-12-18T03:55:42Z</dcterms:modified>
</cp:coreProperties>
</file>