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51" d="100"/>
          <a:sy n="251" d="100"/>
        </p:scale>
        <p:origin x="-5549" y="-27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8ED0-54E9-49A9-B67B-2D18C1778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C1F0A-E56A-415B-AB25-7D33AFEBA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62BB9-AA2A-49F0-B383-4CCF4EA9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158-C8A0-45D2-B9ED-BF91EBFA871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CB249-E33E-4FB8-86CA-FF1794E7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B4C24-3153-4ECD-9940-FB475F2A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9B10-D3F8-4A7C-BA70-871850E9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3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7D39-FFD8-40DB-9C77-95CFDBFB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A6B96-8A42-47F7-A82F-0E5EB9A81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92A6B-CEE6-49B3-B12E-E9A01878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158-C8A0-45D2-B9ED-BF91EBFA871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2B7-3CA4-4A72-AF49-F7E1859B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92D07-EF06-4A5E-98EF-F5495751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9B10-D3F8-4A7C-BA70-871850E9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7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29087-9DB0-4352-A3F2-AB38020D3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B0A1F-8B83-4033-A4D3-25580C747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0A831-0FF5-4662-BC09-A1BB3072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158-C8A0-45D2-B9ED-BF91EBFA871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1CC22-BFC9-492B-8D00-23A23811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3FD88-7909-40CD-A82E-DEB328ED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9B10-D3F8-4A7C-BA70-871850E9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5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FF01-D6CA-4DAB-83A1-D593EE6A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DCC2-C799-40DB-A67B-9EF462CB5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B963-502F-423E-B0D9-05838BE1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158-C8A0-45D2-B9ED-BF91EBFA871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E2E18-770A-44DF-BE16-CDAEABF0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54163-FBB6-406F-AEF4-D3DE52B4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9B10-D3F8-4A7C-BA70-871850E9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4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EE1F-6A5D-472C-8641-18667D23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E6382-F204-408B-873B-361D6E5E4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7CD54-873B-42CB-94E4-DFEAD483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158-C8A0-45D2-B9ED-BF91EBFA871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21130-972D-4DFC-A0A3-FCB7993E2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9FDB5-B8CA-4CF8-8291-EB0225BE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9B10-D3F8-4A7C-BA70-871850E9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0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83A8-7A8B-493B-8F02-32079034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11E0C-991C-4C84-9D23-09D675577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723B8-83BC-4CC3-9EB6-DB618CBF5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C0C30-6F3E-4716-80F6-AAA261D2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158-C8A0-45D2-B9ED-BF91EBFA871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79EA0-3EDA-49B3-9150-CC6D0A66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D4273-FBB5-468B-97A6-86E96419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9B10-D3F8-4A7C-BA70-871850E9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4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B549-B9DF-4007-84A4-53FD3720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FD14-A139-4DB3-A67B-0F0E91C99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F6386-479E-4A15-8F4F-BC2DD2B4D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F3AE3-6BF5-4357-BC3B-B7F853E8D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15CEE-272C-4E9A-AA7E-25F9CAC8B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68470-DE28-475E-B09D-1399D4E2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158-C8A0-45D2-B9ED-BF91EBFA871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8822F-32E7-41C3-9E15-84321A34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930C6E-76AC-4A43-A514-F8405092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9B10-D3F8-4A7C-BA70-871850E9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0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D1AE-CE69-4F3F-96D3-68DB1FCE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F6989-889E-4040-B766-8D99AE15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158-C8A0-45D2-B9ED-BF91EBFA871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876A9-0478-4BDA-AC87-EE497FC1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ED096-C4EE-472C-A494-A88DF310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9B10-D3F8-4A7C-BA70-871850E9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5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12013-7903-49A2-A0E0-D030C777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158-C8A0-45D2-B9ED-BF91EBFA871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5AEFD-9841-4E8D-8020-1CD42063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885E9-A6C1-4E0E-81A3-FBE41684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9B10-D3F8-4A7C-BA70-871850E9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6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7672-E660-42A3-9148-EB139D42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29877-9970-4347-85FE-95F81FE53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7647B-DF97-4733-98DC-F2891E652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47DFE-15A1-475B-A0FE-F4E2058D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158-C8A0-45D2-B9ED-BF91EBFA871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72349-7750-476C-9207-434C2259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DAFE-549F-4D93-9231-22A55D2D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9B10-D3F8-4A7C-BA70-871850E9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0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7F60-C332-4117-A1B6-5532CF8F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8B860-2F06-4901-B90C-446DB1A7B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224FB-6E31-4292-9D1F-691A7B0F1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A3219-A009-43B5-A51E-C13C9EA6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158-C8A0-45D2-B9ED-BF91EBFA871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6B73C-62D2-4335-A6A2-D0E44FB9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E258E-89E6-4EAE-840C-7F5E55A3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9B10-D3F8-4A7C-BA70-871850E9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8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B6D20-C2E6-4AD1-BF1D-8A2D5C79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24921-437F-4ED9-BF91-487CA207A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0CF30-28A7-4851-9E55-7EF9F3029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CB158-C8A0-45D2-B9ED-BF91EBFA871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210A0-3412-41E6-A43E-883E9B3A5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B8247-4D41-438A-B5A5-9F4622EBB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C9B10-D3F8-4A7C-BA70-871850E9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0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138A-D7C5-413F-B9E9-5B51AF9ABF6F}"/>
              </a:ext>
            </a:extLst>
          </p:cNvPr>
          <p:cNvSpPr/>
          <p:nvPr/>
        </p:nvSpPr>
        <p:spPr>
          <a:xfrm>
            <a:off x="3909745" y="1828800"/>
            <a:ext cx="3505706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5DC97B-BEA0-4F1F-931D-91751EF75DCC}"/>
              </a:ext>
            </a:extLst>
          </p:cNvPr>
          <p:cNvSpPr/>
          <p:nvPr/>
        </p:nvSpPr>
        <p:spPr>
          <a:xfrm>
            <a:off x="4083423" y="2159725"/>
            <a:ext cx="287383" cy="20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B9258A-DCEE-45ED-BC33-A54F2B29460B}"/>
              </a:ext>
            </a:extLst>
          </p:cNvPr>
          <p:cNvSpPr/>
          <p:nvPr/>
        </p:nvSpPr>
        <p:spPr>
          <a:xfrm>
            <a:off x="2538549" y="1911531"/>
            <a:ext cx="287383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99A64A-4548-42F8-9729-4A742235A674}"/>
              </a:ext>
            </a:extLst>
          </p:cNvPr>
          <p:cNvSpPr/>
          <p:nvPr/>
        </p:nvSpPr>
        <p:spPr>
          <a:xfrm>
            <a:off x="4083422" y="2499359"/>
            <a:ext cx="287383" cy="20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4A7CC5-0226-4007-A21B-5A22A129456D}"/>
              </a:ext>
            </a:extLst>
          </p:cNvPr>
          <p:cNvSpPr/>
          <p:nvPr/>
        </p:nvSpPr>
        <p:spPr>
          <a:xfrm>
            <a:off x="4083421" y="2838993"/>
            <a:ext cx="287383" cy="20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DC9D70-6060-4A74-B74E-7EC5553A6526}"/>
              </a:ext>
            </a:extLst>
          </p:cNvPr>
          <p:cNvSpPr/>
          <p:nvPr/>
        </p:nvSpPr>
        <p:spPr>
          <a:xfrm>
            <a:off x="4083420" y="3178627"/>
            <a:ext cx="287383" cy="20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409C75-1834-4A75-952F-8152FB4E9958}"/>
              </a:ext>
            </a:extLst>
          </p:cNvPr>
          <p:cNvSpPr/>
          <p:nvPr/>
        </p:nvSpPr>
        <p:spPr>
          <a:xfrm>
            <a:off x="6953794" y="2159725"/>
            <a:ext cx="287383" cy="20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48B83-F060-450E-B0CA-E5296AABEADC}"/>
              </a:ext>
            </a:extLst>
          </p:cNvPr>
          <p:cNvSpPr/>
          <p:nvPr/>
        </p:nvSpPr>
        <p:spPr>
          <a:xfrm>
            <a:off x="6953793" y="2475443"/>
            <a:ext cx="287383" cy="20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5AD4F0-CEE3-42B1-A1F7-CDEEF2D8F829}"/>
              </a:ext>
            </a:extLst>
          </p:cNvPr>
          <p:cNvSpPr/>
          <p:nvPr/>
        </p:nvSpPr>
        <p:spPr>
          <a:xfrm>
            <a:off x="6953792" y="2838993"/>
            <a:ext cx="287383" cy="20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CF327A-09A6-4BB1-A9EC-3D8A09996B5E}"/>
              </a:ext>
            </a:extLst>
          </p:cNvPr>
          <p:cNvSpPr/>
          <p:nvPr/>
        </p:nvSpPr>
        <p:spPr>
          <a:xfrm>
            <a:off x="6953791" y="3178627"/>
            <a:ext cx="287383" cy="20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DD758C-1B5E-4894-A106-B06329238F98}"/>
              </a:ext>
            </a:extLst>
          </p:cNvPr>
          <p:cNvSpPr/>
          <p:nvPr/>
        </p:nvSpPr>
        <p:spPr>
          <a:xfrm>
            <a:off x="4514498" y="2779628"/>
            <a:ext cx="2337887" cy="608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73C0EB-2725-410C-BE09-68394231AC88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4227112" y="3039290"/>
            <a:ext cx="1" cy="1393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EA9B9B-CA6D-45F8-A9E3-B6F41F7A838D}"/>
              </a:ext>
            </a:extLst>
          </p:cNvPr>
          <p:cNvCxnSpPr>
            <a:cxnSpLocks/>
          </p:cNvCxnSpPr>
          <p:nvPr/>
        </p:nvCxnSpPr>
        <p:spPr>
          <a:xfrm>
            <a:off x="4331165" y="3268139"/>
            <a:ext cx="18768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55086E-D18D-4B97-A3D3-0CDED99A2D8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7097483" y="3039290"/>
            <a:ext cx="1" cy="1393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361F9C-B9A9-4AA9-AEF2-CE4D973DA8CB}"/>
              </a:ext>
            </a:extLst>
          </p:cNvPr>
          <p:cNvCxnSpPr>
            <a:cxnSpLocks/>
          </p:cNvCxnSpPr>
          <p:nvPr/>
        </p:nvCxnSpPr>
        <p:spPr>
          <a:xfrm>
            <a:off x="6766104" y="3276848"/>
            <a:ext cx="18768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10393E-32CF-4AAE-8B49-612400567628}"/>
              </a:ext>
            </a:extLst>
          </p:cNvPr>
          <p:cNvSpPr/>
          <p:nvPr/>
        </p:nvSpPr>
        <p:spPr>
          <a:xfrm>
            <a:off x="4514498" y="2159725"/>
            <a:ext cx="354215" cy="20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02A65E-AC26-408C-BB8C-D0533E039732}"/>
              </a:ext>
            </a:extLst>
          </p:cNvPr>
          <p:cNvSpPr/>
          <p:nvPr/>
        </p:nvSpPr>
        <p:spPr>
          <a:xfrm>
            <a:off x="4514498" y="2464019"/>
            <a:ext cx="354215" cy="20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3F04BF-C82C-47E5-ABF8-59ECFEFFE96F}"/>
              </a:ext>
            </a:extLst>
          </p:cNvPr>
          <p:cNvCxnSpPr/>
          <p:nvPr/>
        </p:nvCxnSpPr>
        <p:spPr>
          <a:xfrm flipH="1">
            <a:off x="4691604" y="2324682"/>
            <a:ext cx="1" cy="1393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29350D4-6BA3-4562-8B00-B45C3E4CB78A}"/>
              </a:ext>
            </a:extLst>
          </p:cNvPr>
          <p:cNvSpPr/>
          <p:nvPr/>
        </p:nvSpPr>
        <p:spPr>
          <a:xfrm>
            <a:off x="5008401" y="2159725"/>
            <a:ext cx="354215" cy="20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52D90E-A1F5-439C-864F-B3EAB19CF188}"/>
              </a:ext>
            </a:extLst>
          </p:cNvPr>
          <p:cNvSpPr/>
          <p:nvPr/>
        </p:nvSpPr>
        <p:spPr>
          <a:xfrm>
            <a:off x="5008401" y="2464019"/>
            <a:ext cx="354215" cy="20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5D979C-424C-465B-B2DE-D911911A7158}"/>
              </a:ext>
            </a:extLst>
          </p:cNvPr>
          <p:cNvCxnSpPr/>
          <p:nvPr/>
        </p:nvCxnSpPr>
        <p:spPr>
          <a:xfrm flipH="1">
            <a:off x="5185507" y="2324682"/>
            <a:ext cx="1" cy="1393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9498EAC-2E8F-4FAC-A1B8-EA0A78581AE2}"/>
              </a:ext>
            </a:extLst>
          </p:cNvPr>
          <p:cNvSpPr/>
          <p:nvPr/>
        </p:nvSpPr>
        <p:spPr>
          <a:xfrm>
            <a:off x="5502303" y="2159725"/>
            <a:ext cx="354215" cy="20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CA43F8-B154-4ABB-8E79-59FB3F3D7B34}"/>
              </a:ext>
            </a:extLst>
          </p:cNvPr>
          <p:cNvSpPr/>
          <p:nvPr/>
        </p:nvSpPr>
        <p:spPr>
          <a:xfrm>
            <a:off x="5502303" y="2464019"/>
            <a:ext cx="354215" cy="20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C89573-7F3F-4221-8115-81D7681B39CC}"/>
              </a:ext>
            </a:extLst>
          </p:cNvPr>
          <p:cNvCxnSpPr/>
          <p:nvPr/>
        </p:nvCxnSpPr>
        <p:spPr>
          <a:xfrm flipH="1">
            <a:off x="5679409" y="2324682"/>
            <a:ext cx="1" cy="1393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42A4CA0-9FEE-4509-818D-2C26BAFCDF4A}"/>
              </a:ext>
            </a:extLst>
          </p:cNvPr>
          <p:cNvSpPr/>
          <p:nvPr/>
        </p:nvSpPr>
        <p:spPr>
          <a:xfrm>
            <a:off x="6003597" y="2159725"/>
            <a:ext cx="354215" cy="20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7972DD-1803-4B4F-AAAE-7C5D7E890698}"/>
              </a:ext>
            </a:extLst>
          </p:cNvPr>
          <p:cNvSpPr/>
          <p:nvPr/>
        </p:nvSpPr>
        <p:spPr>
          <a:xfrm>
            <a:off x="6003597" y="2464019"/>
            <a:ext cx="354215" cy="20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54E184-AF0E-433C-A2EC-F9AF19190AAD}"/>
              </a:ext>
            </a:extLst>
          </p:cNvPr>
          <p:cNvCxnSpPr/>
          <p:nvPr/>
        </p:nvCxnSpPr>
        <p:spPr>
          <a:xfrm flipH="1">
            <a:off x="6180703" y="2324682"/>
            <a:ext cx="1" cy="1393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C2D4FF-4C07-4F23-A20B-ECC724051E34}"/>
              </a:ext>
            </a:extLst>
          </p:cNvPr>
          <p:cNvCxnSpPr>
            <a:cxnSpLocks/>
          </p:cNvCxnSpPr>
          <p:nvPr/>
        </p:nvCxnSpPr>
        <p:spPr>
          <a:xfrm>
            <a:off x="4331165" y="2943593"/>
            <a:ext cx="18768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6CC7B86-0C0B-411D-836D-2EAF8ADCCB95}"/>
              </a:ext>
            </a:extLst>
          </p:cNvPr>
          <p:cNvCxnSpPr>
            <a:cxnSpLocks/>
          </p:cNvCxnSpPr>
          <p:nvPr/>
        </p:nvCxnSpPr>
        <p:spPr>
          <a:xfrm>
            <a:off x="6766104" y="2948753"/>
            <a:ext cx="18768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28D2BA-83C3-4442-91C9-749ED333D38E}"/>
              </a:ext>
            </a:extLst>
          </p:cNvPr>
          <p:cNvCxnSpPr/>
          <p:nvPr/>
        </p:nvCxnSpPr>
        <p:spPr>
          <a:xfrm flipH="1">
            <a:off x="4224709" y="2360022"/>
            <a:ext cx="1" cy="1393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477D394-9CE1-42A3-A369-67E92D11BAB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7097485" y="2360022"/>
            <a:ext cx="1" cy="11542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6C8200D-3CF8-4EC6-AC30-8E89B0D41A28}"/>
              </a:ext>
            </a:extLst>
          </p:cNvPr>
          <p:cNvSpPr/>
          <p:nvPr/>
        </p:nvSpPr>
        <p:spPr>
          <a:xfrm>
            <a:off x="6481098" y="2159725"/>
            <a:ext cx="354215" cy="20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1A185A-53EE-4273-9D99-0C58B2CD1AF8}"/>
              </a:ext>
            </a:extLst>
          </p:cNvPr>
          <p:cNvSpPr/>
          <p:nvPr/>
        </p:nvSpPr>
        <p:spPr>
          <a:xfrm>
            <a:off x="6481098" y="2464019"/>
            <a:ext cx="354215" cy="20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2D69DA-2760-48EC-94DC-C4000A289B3F}"/>
              </a:ext>
            </a:extLst>
          </p:cNvPr>
          <p:cNvCxnSpPr/>
          <p:nvPr/>
        </p:nvCxnSpPr>
        <p:spPr>
          <a:xfrm flipH="1">
            <a:off x="6658204" y="2324682"/>
            <a:ext cx="1" cy="1393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2AE0585-2B1E-45BF-B545-6782DAE71D73}"/>
              </a:ext>
            </a:extLst>
          </p:cNvPr>
          <p:cNvCxnSpPr>
            <a:cxnSpLocks/>
          </p:cNvCxnSpPr>
          <p:nvPr/>
        </p:nvCxnSpPr>
        <p:spPr>
          <a:xfrm>
            <a:off x="4370803" y="2251464"/>
            <a:ext cx="18768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7027FC4-343F-4A08-A36D-647A45C0DFAF}"/>
              </a:ext>
            </a:extLst>
          </p:cNvPr>
          <p:cNvCxnSpPr>
            <a:cxnSpLocks/>
          </p:cNvCxnSpPr>
          <p:nvPr/>
        </p:nvCxnSpPr>
        <p:spPr>
          <a:xfrm>
            <a:off x="4370803" y="2586136"/>
            <a:ext cx="18768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E211EB0-17D4-4A14-9DCA-3AB8DDD3FF64}"/>
              </a:ext>
            </a:extLst>
          </p:cNvPr>
          <p:cNvCxnSpPr>
            <a:cxnSpLocks/>
          </p:cNvCxnSpPr>
          <p:nvPr/>
        </p:nvCxnSpPr>
        <p:spPr>
          <a:xfrm>
            <a:off x="6777733" y="2248406"/>
            <a:ext cx="18768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BD516F3-A905-44BB-8D43-5D251F38436D}"/>
              </a:ext>
            </a:extLst>
          </p:cNvPr>
          <p:cNvCxnSpPr>
            <a:cxnSpLocks/>
          </p:cNvCxnSpPr>
          <p:nvPr/>
        </p:nvCxnSpPr>
        <p:spPr>
          <a:xfrm>
            <a:off x="6777733" y="2583078"/>
            <a:ext cx="18768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ddr</dc:creator>
  <cp:lastModifiedBy>ddr</cp:lastModifiedBy>
  <cp:revision>1</cp:revision>
  <dcterms:created xsi:type="dcterms:W3CDTF">2019-02-07T19:09:03Z</dcterms:created>
  <dcterms:modified xsi:type="dcterms:W3CDTF">2019-02-07T19:17:15Z</dcterms:modified>
</cp:coreProperties>
</file>