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0947-4E65-4EDC-95A4-7EF35C43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F6F55-E2BA-403B-BFF9-8A2BA3AA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94A2-21B8-46CC-BBF5-7AC5DE86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EFF1-01BF-4913-B140-8122824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FA6A-D7C6-44C7-9676-F7456CBD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596E-0876-4A94-A017-668FAB70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4ACF-D01E-40EB-B289-E8E025E24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B661-3E7C-4BA8-9BAD-DE6D120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4572-BF69-4157-9EDA-C4FA560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B4BD-86BD-478A-946E-94224678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CDFAD-9108-4FFB-ADF1-EB53CC25B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D5720-B9EB-41EE-B031-5664FBF7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8849-8085-4102-B83A-6063CA39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38C5-7CCF-4E66-8043-01D59C63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6E93-AF05-46B6-9E84-80E599C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176-466A-4BC3-9A06-5A1D336A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01EC-7114-4972-B8BF-FC98800A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ABAF-B30F-40F0-868D-DA7F2305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6666-5FFF-499C-A3EB-EC6CD60A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FF64-9A90-4054-95DD-96210359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418-A094-43BF-BD08-28FEB9A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217B3-51FC-4116-97A7-0031C29F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8218-C228-4FC3-B3F5-DD198D6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A37B-9823-4846-BA84-43B55FA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167-D5CE-483E-8E05-F95FC6CC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938A-E54F-4173-9FDE-D2D35FB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6D2B-CDC5-45ED-B0AB-6BF682AD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BABFE-BBFA-47AC-AAB6-9CEFC5D9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3BA75-12E2-4A38-8E15-201C06AF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9C802-94B2-457C-9849-DBD10A92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CD45-C78E-4B96-B11A-FCC4C228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F16-8C7E-4BC2-91DD-8800885C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D6B2D-AC21-4395-819A-8478F9C6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5E5B0-A93D-4302-A846-61A4FCA1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1C938-D6E3-483E-9537-4D38C2511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C2514-F50E-44D9-8C8B-5D4AAED86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E18C3-583E-4206-A686-486D64C7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2F2B1-DE19-4908-BDC1-801C0CCD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4D0F7-1D60-4959-A454-562770CC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A85F-E252-453F-9641-0672E63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AA4D9-0012-4D8F-A873-E1140E17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CC608-4DF1-410F-923D-2B9E2FBF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70CEF-318D-45EC-A693-7BD4C027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800C8-A3D5-4F2D-BA10-8329A1AE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34168-A003-4497-BE12-DDDEFBE6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5652F-AB1F-4E35-AEE4-C6D53AD6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99DA-6ADB-4ACE-AF61-718F88E8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2C92-65A5-4A9D-A7D1-453DED9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78B7E-423D-4AF3-A7C5-E3EB50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D8A8-4D27-4B81-A8F4-1D23AF0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45F5-9E18-4555-9013-51A5E2C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6F21-DEC0-4E80-9768-737B75D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25F2-684D-48E3-862C-40BBEC20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46051-D256-4709-ACA5-52E39ED52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173A3-F0DE-4305-AA48-6056424F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9456-1FFF-42E0-BC23-63A9AFCF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9AEB-78E9-4A24-AFD6-9FD557C1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B9768-2288-4DB1-A74B-CC359197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2905E-D065-499E-B0E6-C5B36F13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C6D2-30FD-41F6-B464-CE7E934A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B345-48F8-4E44-B098-2249F4489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0B4C-F659-40F8-9F9D-63A163D09C1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D016-F5E1-4978-9B4F-41BA4B30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8BF6-3052-40A9-B415-88F49987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93E0-F5FB-4C2C-BB38-D9C501B86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124" y="942975"/>
            <a:ext cx="9144000" cy="29860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b="1" dirty="0">
                <a:solidFill>
                  <a:srgbClr val="002060"/>
                </a:solidFill>
              </a:rPr>
              <a:t>Cool Microcontroller Projects</a:t>
            </a:r>
            <a:br>
              <a:rPr lang="en-CA" b="1" dirty="0">
                <a:solidFill>
                  <a:srgbClr val="002060"/>
                </a:solidFill>
              </a:rPr>
            </a:br>
            <a:br>
              <a:rPr lang="en-CA" b="1" dirty="0">
                <a:solidFill>
                  <a:srgbClr val="002060"/>
                </a:solidFill>
              </a:rPr>
            </a:br>
            <a:r>
              <a:rPr lang="en-CA" b="1" dirty="0">
                <a:solidFill>
                  <a:srgbClr val="002060"/>
                </a:solidFill>
              </a:rPr>
              <a:t>ICOM/PC Interface Controller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A0444-EFD1-4F48-B296-2E1FD61A8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974" y="4149311"/>
            <a:ext cx="2400300" cy="979901"/>
          </a:xfrm>
        </p:spPr>
        <p:txBody>
          <a:bodyPr/>
          <a:lstStyle/>
          <a:p>
            <a:r>
              <a:rPr lang="en-CA" b="1" dirty="0"/>
              <a:t>Dave VE3OOI </a:t>
            </a:r>
          </a:p>
          <a:p>
            <a:r>
              <a:rPr lang="en-CA" b="1" dirty="0"/>
              <a:t>Feb 2021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3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BACKGROUND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5F05A-C165-433D-B7A8-300D63B001EE}"/>
              </a:ext>
            </a:extLst>
          </p:cNvPr>
          <p:cNvSpPr txBox="1"/>
          <p:nvPr/>
        </p:nvSpPr>
        <p:spPr>
          <a:xfrm>
            <a:off x="0" y="1630528"/>
            <a:ext cx="9093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Needed a solution to use Digital modes from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Long history interfacing PC to ICOM IC-707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Plagued with RFI and ground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Fried Transistors.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Needed a better solution with isolated grounds and optocouplers</a:t>
            </a:r>
          </a:p>
        </p:txBody>
      </p:sp>
    </p:spTree>
    <p:extLst>
      <p:ext uri="{BB962C8B-B14F-4D97-AF65-F5344CB8AC3E}">
        <p14:creationId xmlns:p14="http://schemas.microsoft.com/office/powerpoint/2010/main" val="33179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82B-ACF8-4BA3-BFC5-FB342EA1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CIRCUIT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7A266-C7CA-43CB-897C-A5DE535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4" y="13079"/>
            <a:ext cx="6021881" cy="683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FFE24-0500-4273-826B-14425EC9EE4F}"/>
              </a:ext>
            </a:extLst>
          </p:cNvPr>
          <p:cNvSpPr txBox="1"/>
          <p:nvPr/>
        </p:nvSpPr>
        <p:spPr>
          <a:xfrm>
            <a:off x="8876318" y="2657476"/>
            <a:ext cx="278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separate grounds that NEVER touch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BE10CA-BC54-4447-B433-9584ABE5E99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096000" y="1643063"/>
            <a:ext cx="2780318" cy="133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08A201-35C4-49B5-9C1E-270A31D10865}"/>
              </a:ext>
            </a:extLst>
          </p:cNvPr>
          <p:cNvCxnSpPr>
            <a:cxnSpLocks/>
          </p:cNvCxnSpPr>
          <p:nvPr/>
        </p:nvCxnSpPr>
        <p:spPr>
          <a:xfrm flipH="1">
            <a:off x="2843408" y="3093929"/>
            <a:ext cx="6032910" cy="33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2E3D30-CAF9-44C5-9740-01D5C18D2FD7}"/>
              </a:ext>
            </a:extLst>
          </p:cNvPr>
          <p:cNvSpPr txBox="1"/>
          <p:nvPr/>
        </p:nvSpPr>
        <p:spPr>
          <a:xfrm>
            <a:off x="8914531" y="675860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USB Power Supply Choke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EB844E-F97F-491A-BF70-50526715322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233799" y="187892"/>
            <a:ext cx="4680732" cy="67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37B72-A4C2-4F63-B470-0BC212B9411B}"/>
              </a:ext>
            </a:extLst>
          </p:cNvPr>
          <p:cNvSpPr txBox="1"/>
          <p:nvPr/>
        </p:nvSpPr>
        <p:spPr>
          <a:xfrm>
            <a:off x="8914531" y="1297336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USB Interface Chip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A1AE0-9F16-4A81-B06C-4D3A18C79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39419" y="1482002"/>
            <a:ext cx="1975112" cy="10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C7C2B-1708-432F-8054-4B0531625317}"/>
              </a:ext>
            </a:extLst>
          </p:cNvPr>
          <p:cNvSpPr txBox="1"/>
          <p:nvPr/>
        </p:nvSpPr>
        <p:spPr>
          <a:xfrm>
            <a:off x="8989880" y="5226720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Optoisolators</a:t>
            </a:r>
            <a:endParaRPr lang="en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87B9F2-56D3-464F-B118-B5B811BC9C2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2843408" y="2530258"/>
            <a:ext cx="6146472" cy="2881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C4F4F-9140-4BE0-93B8-CDCD66733E8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983278" y="3844232"/>
            <a:ext cx="5006602" cy="15671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78F063-3E9C-4563-9677-33809E18CC3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257800" y="4109619"/>
            <a:ext cx="3732080" cy="13017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673311-2E18-4F8C-8C93-165BE4CB38D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461348" y="4760502"/>
            <a:ext cx="3528532" cy="6508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8676D6-8042-41DD-9B52-F89F07EE9B23}"/>
              </a:ext>
            </a:extLst>
          </p:cNvPr>
          <p:cNvSpPr txBox="1"/>
          <p:nvPr/>
        </p:nvSpPr>
        <p:spPr>
          <a:xfrm>
            <a:off x="312155" y="5088220"/>
            <a:ext cx="170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Radio Power Supply Choke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A6E22-EB7B-4E42-9A95-17387B27DFD1}"/>
              </a:ext>
            </a:extLst>
          </p:cNvPr>
          <p:cNvCxnSpPr/>
          <p:nvPr/>
        </p:nvCxnSpPr>
        <p:spPr>
          <a:xfrm flipV="1">
            <a:off x="1753644" y="4627809"/>
            <a:ext cx="1716066" cy="7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F2F9F0-3860-4330-879D-1C78C55D084E}"/>
              </a:ext>
            </a:extLst>
          </p:cNvPr>
          <p:cNvCxnSpPr/>
          <p:nvPr/>
        </p:nvCxnSpPr>
        <p:spPr>
          <a:xfrm flipV="1">
            <a:off x="1741118" y="4627809"/>
            <a:ext cx="1000516" cy="7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C9B053-8FF8-474E-B2F9-47F467F30334}"/>
              </a:ext>
            </a:extLst>
          </p:cNvPr>
          <p:cNvSpPr txBox="1"/>
          <p:nvPr/>
        </p:nvSpPr>
        <p:spPr>
          <a:xfrm>
            <a:off x="8989880" y="5991682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Audio Transformers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7BD4EE-6E0F-4025-BC0E-B17A072A7AA5}"/>
              </a:ext>
            </a:extLst>
          </p:cNvPr>
          <p:cNvCxnSpPr>
            <a:cxnSpLocks/>
          </p:cNvCxnSpPr>
          <p:nvPr/>
        </p:nvCxnSpPr>
        <p:spPr>
          <a:xfrm flipH="1" flipV="1">
            <a:off x="5348614" y="5560664"/>
            <a:ext cx="3731036" cy="5790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7AA692-DA55-4129-A324-137C6E3D622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634630" y="6176348"/>
            <a:ext cx="4355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46F3C5-32F3-4DA5-90A7-34BDE0405530}"/>
              </a:ext>
            </a:extLst>
          </p:cNvPr>
          <p:cNvSpPr txBox="1"/>
          <p:nvPr/>
        </p:nvSpPr>
        <p:spPr>
          <a:xfrm>
            <a:off x="8876318" y="3740288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 16F777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2478C-BAD7-4199-B544-DD7638417D35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090256" y="3384098"/>
            <a:ext cx="2786062" cy="5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82B-ACF8-4BA3-BFC5-FB342EA1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"/>
            <a:ext cx="1828800" cy="1029909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PCB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64F98-5D16-4E7D-B0A3-9F7AACE7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61" y="0"/>
            <a:ext cx="5142204" cy="6844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83DA-75AA-49A3-8721-B9F7C1B8F9A9}"/>
              </a:ext>
            </a:extLst>
          </p:cNvPr>
          <p:cNvSpPr txBox="1"/>
          <p:nvPr/>
        </p:nvSpPr>
        <p:spPr>
          <a:xfrm>
            <a:off x="9015412" y="5157787"/>
            <a:ext cx="248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 Sound Card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50014-3D3B-4590-A6DE-F8683136498E}"/>
              </a:ext>
            </a:extLst>
          </p:cNvPr>
          <p:cNvSpPr txBox="1"/>
          <p:nvPr/>
        </p:nvSpPr>
        <p:spPr>
          <a:xfrm>
            <a:off x="9015412" y="4438649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TTY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1FCC5-0881-4CE1-819B-2E240F1F6CE9}"/>
              </a:ext>
            </a:extLst>
          </p:cNvPr>
          <p:cNvSpPr txBox="1"/>
          <p:nvPr/>
        </p:nvSpPr>
        <p:spPr>
          <a:xfrm>
            <a:off x="9015412" y="1729859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ISCP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B91F8-ABBD-4655-9F42-0ECB8BD53288}"/>
              </a:ext>
            </a:extLst>
          </p:cNvPr>
          <p:cNvSpPr txBox="1"/>
          <p:nvPr/>
        </p:nvSpPr>
        <p:spPr>
          <a:xfrm>
            <a:off x="9015412" y="289958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Future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296E3-0AC8-4FD6-A3B5-379138062D5F}"/>
              </a:ext>
            </a:extLst>
          </p:cNvPr>
          <p:cNvSpPr txBox="1"/>
          <p:nvPr/>
        </p:nvSpPr>
        <p:spPr>
          <a:xfrm>
            <a:off x="693132" y="1725049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USB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31C1F-3B51-420B-96B5-784DAFF32D03}"/>
              </a:ext>
            </a:extLst>
          </p:cNvPr>
          <p:cNvSpPr txBox="1"/>
          <p:nvPr/>
        </p:nvSpPr>
        <p:spPr>
          <a:xfrm>
            <a:off x="693132" y="1066677"/>
            <a:ext cx="154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USB PS Switch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3F4DF-CB40-440C-ACDF-D77E04AF1D0C}"/>
              </a:ext>
            </a:extLst>
          </p:cNvPr>
          <p:cNvSpPr txBox="1"/>
          <p:nvPr/>
        </p:nvSpPr>
        <p:spPr>
          <a:xfrm>
            <a:off x="754989" y="5226010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Radio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6E2BE4-BFAB-437E-BB25-83A994F7A86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236824" y="736573"/>
            <a:ext cx="2285072" cy="51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859019-E8F5-47A1-AC04-7F2C1922237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172383" y="1342357"/>
            <a:ext cx="1623003" cy="56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FB9D23-5DCB-4451-87C4-BC538D120D85}"/>
              </a:ext>
            </a:extLst>
          </p:cNvPr>
          <p:cNvCxnSpPr>
            <a:cxnSpLocks/>
          </p:cNvCxnSpPr>
          <p:nvPr/>
        </p:nvCxnSpPr>
        <p:spPr>
          <a:xfrm>
            <a:off x="2362032" y="5435656"/>
            <a:ext cx="951159" cy="23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F4864B-153D-4860-9CC5-428B7623FE7D}"/>
              </a:ext>
            </a:extLst>
          </p:cNvPr>
          <p:cNvCxnSpPr>
            <a:cxnSpLocks/>
          </p:cNvCxnSpPr>
          <p:nvPr/>
        </p:nvCxnSpPr>
        <p:spPr>
          <a:xfrm flipH="1" flipV="1">
            <a:off x="7553195" y="5157787"/>
            <a:ext cx="1480249" cy="188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85C0DB-66F7-4723-9777-63BF38C78C72}"/>
              </a:ext>
            </a:extLst>
          </p:cNvPr>
          <p:cNvCxnSpPr>
            <a:cxnSpLocks/>
          </p:cNvCxnSpPr>
          <p:nvPr/>
        </p:nvCxnSpPr>
        <p:spPr>
          <a:xfrm flipH="1" flipV="1">
            <a:off x="7503090" y="4546948"/>
            <a:ext cx="1546000" cy="79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04E7D-6E20-4884-AA33-56B62C684A26}"/>
              </a:ext>
            </a:extLst>
          </p:cNvPr>
          <p:cNvCxnSpPr>
            <a:cxnSpLocks/>
          </p:cNvCxnSpPr>
          <p:nvPr/>
        </p:nvCxnSpPr>
        <p:spPr>
          <a:xfrm flipH="1" flipV="1">
            <a:off x="7690981" y="3047918"/>
            <a:ext cx="1422714" cy="2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FADBC5-68F7-48BE-9647-1678CA9EF2FC}"/>
              </a:ext>
            </a:extLst>
          </p:cNvPr>
          <p:cNvCxnSpPr>
            <a:cxnSpLocks/>
          </p:cNvCxnSpPr>
          <p:nvPr/>
        </p:nvCxnSpPr>
        <p:spPr>
          <a:xfrm flipH="1">
            <a:off x="7102258" y="1913885"/>
            <a:ext cx="1946833" cy="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B79483-C371-49D7-85A4-026504BDBE69}"/>
              </a:ext>
            </a:extLst>
          </p:cNvPr>
          <p:cNvSpPr txBox="1"/>
          <p:nvPr/>
        </p:nvSpPr>
        <p:spPr>
          <a:xfrm>
            <a:off x="9015412" y="5920030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Sound Level POTs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CAEA74-6BE9-4684-A984-23D32FCE07F4}"/>
              </a:ext>
            </a:extLst>
          </p:cNvPr>
          <p:cNvCxnSpPr>
            <a:cxnSpLocks/>
          </p:cNvCxnSpPr>
          <p:nvPr/>
        </p:nvCxnSpPr>
        <p:spPr>
          <a:xfrm flipH="1" flipV="1">
            <a:off x="6388274" y="5251839"/>
            <a:ext cx="2704473" cy="85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D27C2-A70D-4645-8DC0-9422929486D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250488" y="6104696"/>
            <a:ext cx="2764924" cy="3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4C7F90-9C6C-48FB-A692-51760A57E62F}"/>
              </a:ext>
            </a:extLst>
          </p:cNvPr>
          <p:cNvSpPr txBox="1"/>
          <p:nvPr/>
        </p:nvSpPr>
        <p:spPr>
          <a:xfrm>
            <a:off x="754990" y="3804029"/>
            <a:ext cx="144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 PS Switch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36095D-5F14-4C75-B61B-7E232B7042E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201944" y="3677823"/>
            <a:ext cx="1280292" cy="310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82B-ACF8-4BA3-BFC5-FB342EA1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SOFTWARE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7043-8978-41B5-965D-C5F7F3EDB5E0}"/>
              </a:ext>
            </a:extLst>
          </p:cNvPr>
          <p:cNvSpPr txBox="1"/>
          <p:nvPr/>
        </p:nvSpPr>
        <p:spPr>
          <a:xfrm>
            <a:off x="2773640" y="43967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ISD 1760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4744B-3D93-48C1-B754-8F15EC68CA13}"/>
              </a:ext>
            </a:extLst>
          </p:cNvPr>
          <p:cNvSpPr txBox="1"/>
          <p:nvPr/>
        </p:nvSpPr>
        <p:spPr>
          <a:xfrm>
            <a:off x="4935616" y="1480813"/>
            <a:ext cx="48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USB PIN set Radio PIN (invert if necessary)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51C0C-276C-4767-9CA8-5E9EAB89F03E}"/>
              </a:ext>
            </a:extLst>
          </p:cNvPr>
          <p:cNvSpPr txBox="1"/>
          <p:nvPr/>
        </p:nvSpPr>
        <p:spPr>
          <a:xfrm>
            <a:off x="4911559" y="3393383"/>
            <a:ext cx="512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Radio PIN and set USB pin (invert if necessary)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0631E-FFE8-47DD-8406-F95ABF8D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97" y="1479521"/>
            <a:ext cx="2915057" cy="323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581F5-FD8E-4030-A012-3043801D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97" y="3537176"/>
            <a:ext cx="2915057" cy="2457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C2C32D-B9A5-4855-B365-8E4841A3EBF4}"/>
              </a:ext>
            </a:extLst>
          </p:cNvPr>
          <p:cNvCxnSpPr>
            <a:cxnSpLocks/>
          </p:cNvCxnSpPr>
          <p:nvPr/>
        </p:nvCxnSpPr>
        <p:spPr>
          <a:xfrm flipH="1" flipV="1">
            <a:off x="2773640" y="1523308"/>
            <a:ext cx="2194230" cy="1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D267E-FD6E-4E49-A5D3-EAF5D2955F0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906039" y="2743201"/>
            <a:ext cx="2005520" cy="834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CCCBA-1341-47D4-8011-EC2D99D0BF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73640" y="1665479"/>
            <a:ext cx="2161976" cy="207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074DF7-06A6-42EC-A608-9984854CFD9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634968" y="1665479"/>
            <a:ext cx="2300648" cy="323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82B-ACF8-4BA3-BFC5-FB342EA1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"/>
            <a:ext cx="10515600" cy="812421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ISD1750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6C9C-FE23-48F0-B6D5-6E70394800F2}"/>
              </a:ext>
            </a:extLst>
          </p:cNvPr>
          <p:cNvSpPr txBox="1"/>
          <p:nvPr/>
        </p:nvSpPr>
        <p:spPr>
          <a:xfrm>
            <a:off x="3402385" y="25114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PIC16F777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7043-8978-41B5-965D-C5F7F3EDB5E0}"/>
              </a:ext>
            </a:extLst>
          </p:cNvPr>
          <p:cNvSpPr txBox="1"/>
          <p:nvPr/>
        </p:nvSpPr>
        <p:spPr>
          <a:xfrm>
            <a:off x="2864434" y="413553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ISD 1760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411ED2-89AC-48AE-8D4B-4979BC7E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4" y="671789"/>
            <a:ext cx="6611273" cy="40486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AEED16-3CE1-4706-9A8D-59B773A8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" y="4720479"/>
            <a:ext cx="6611273" cy="20672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914856-A91C-4189-B113-F3C63EB43B69}"/>
              </a:ext>
            </a:extLst>
          </p:cNvPr>
          <p:cNvSpPr txBox="1"/>
          <p:nvPr/>
        </p:nvSpPr>
        <p:spPr>
          <a:xfrm>
            <a:off x="6740681" y="671789"/>
            <a:ext cx="532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REC, PLAY, FWD, ERASE are all PIC </a:t>
            </a:r>
            <a:r>
              <a:rPr lang="en-US" dirty="0" err="1"/>
              <a:t>uController</a:t>
            </a:r>
            <a:r>
              <a:rPr lang="en-US" dirty="0"/>
              <a:t> PINs that act like a push button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2820BA-2644-4715-A82B-6600FB9CEF9B}"/>
              </a:ext>
            </a:extLst>
          </p:cNvPr>
          <p:cNvCxnSpPr>
            <a:cxnSpLocks/>
          </p:cNvCxnSpPr>
          <p:nvPr/>
        </p:nvCxnSpPr>
        <p:spPr>
          <a:xfrm flipH="1" flipV="1">
            <a:off x="1991638" y="3519814"/>
            <a:ext cx="5035463" cy="1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04DA9E-CE1A-4FFC-B4ED-9653B6E55537}"/>
              </a:ext>
            </a:extLst>
          </p:cNvPr>
          <p:cNvSpPr txBox="1"/>
          <p:nvPr/>
        </p:nvSpPr>
        <p:spPr>
          <a:xfrm>
            <a:off x="7027101" y="3344996"/>
            <a:ext cx="48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playback, “block” until playback is finished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C36256-4A87-4F6C-88A0-792365AB6B6D}"/>
              </a:ext>
            </a:extLst>
          </p:cNvPr>
          <p:cNvCxnSpPr>
            <a:cxnSpLocks/>
          </p:cNvCxnSpPr>
          <p:nvPr/>
        </p:nvCxnSpPr>
        <p:spPr>
          <a:xfrm flipH="1" flipV="1">
            <a:off x="1991638" y="5110905"/>
            <a:ext cx="5035463" cy="1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83E5BB-C5D4-490B-8ED2-145332F502C2}"/>
              </a:ext>
            </a:extLst>
          </p:cNvPr>
          <p:cNvSpPr txBox="1"/>
          <p:nvPr/>
        </p:nvSpPr>
        <p:spPr>
          <a:xfrm>
            <a:off x="7027101" y="4936087"/>
            <a:ext cx="420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erase, “block” until erase is finished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62D660-D5FC-4DF6-9A38-5917F5B5F982}"/>
              </a:ext>
            </a:extLst>
          </p:cNvPr>
          <p:cNvSpPr txBox="1"/>
          <p:nvPr/>
        </p:nvSpPr>
        <p:spPr>
          <a:xfrm>
            <a:off x="7027101" y="3704480"/>
            <a:ext cx="503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RDY is a signal from ISD1760 for function complete</a:t>
            </a:r>
          </a:p>
        </p:txBody>
      </p:sp>
    </p:spTree>
    <p:extLst>
      <p:ext uri="{BB962C8B-B14F-4D97-AF65-F5344CB8AC3E}">
        <p14:creationId xmlns:p14="http://schemas.microsoft.com/office/powerpoint/2010/main" val="427659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81D-49A1-43F9-90CE-BC0D0E15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BUILD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0ACF9-C1C7-4054-AD1C-196B4D6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83953" y="854717"/>
            <a:ext cx="6837736" cy="51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153A47-D8B0-4296-B767-1F689E7E0045}"/>
              </a:ext>
            </a:extLst>
          </p:cNvPr>
          <p:cNvSpPr txBox="1"/>
          <p:nvPr/>
        </p:nvSpPr>
        <p:spPr>
          <a:xfrm>
            <a:off x="5260931" y="2659559"/>
            <a:ext cx="20954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9034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176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Cool Microcontroller Projects  ICOM/PC Interface Controller</vt:lpstr>
      <vt:lpstr>BACKGROUND</vt:lpstr>
      <vt:lpstr>CIRCUIT</vt:lpstr>
      <vt:lpstr>PCB</vt:lpstr>
      <vt:lpstr>SOFTWARE</vt:lpstr>
      <vt:lpstr>ISD1750</vt:lpstr>
      <vt:lpstr>BUILD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Rajnauth</dc:creator>
  <cp:lastModifiedBy>Dave Rajnauth</cp:lastModifiedBy>
  <cp:revision>61</cp:revision>
  <dcterms:created xsi:type="dcterms:W3CDTF">2020-12-12T17:52:06Z</dcterms:created>
  <dcterms:modified xsi:type="dcterms:W3CDTF">2021-02-09T23:10:44Z</dcterms:modified>
</cp:coreProperties>
</file>