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6" r:id="rId9"/>
    <p:sldId id="267" r:id="rId10"/>
    <p:sldId id="261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Prepoznavanje registracijskih oznaka automobila pomoću Matlaba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22703"/>
            <a:ext cx="7766936" cy="1096899"/>
          </a:xfrm>
        </p:spPr>
        <p:txBody>
          <a:bodyPr>
            <a:normAutofit/>
          </a:bodyPr>
          <a:lstStyle/>
          <a:p>
            <a:r>
              <a:rPr lang="hr-HR" sz="2800" b="1" i="1" dirty="0" smtClean="0">
                <a:solidFill>
                  <a:schemeClr val="accent1">
                    <a:lumMod val="75000"/>
                  </a:schemeClr>
                </a:solidFill>
              </a:rPr>
              <a:t>Dorotea Rajšel, Iva Sokač</a:t>
            </a:r>
            <a:endParaRPr lang="hr-HR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2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hr-HR" sz="2400" dirty="0" smtClean="0"/>
              <a:t>Segmentacija i detekcija tablice</a:t>
            </a:r>
          </a:p>
          <a:p>
            <a:pPr lvl="1"/>
            <a:r>
              <a:rPr lang="hr-HR" sz="2200" dirty="0" smtClean="0"/>
              <a:t>Pomoću histograma tražimo najboljeg kandidata za tablicu</a:t>
            </a:r>
          </a:p>
          <a:p>
            <a:pPr lvl="1"/>
            <a:r>
              <a:rPr lang="hr-HR" sz="2200" dirty="0" smtClean="0"/>
              <a:t>Regija s visokim vrijednostima i u horizontalnom i u vertikalnom histogramu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9788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98" y="1056067"/>
            <a:ext cx="4359258" cy="3061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56" y="1056067"/>
            <a:ext cx="4641145" cy="3061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2891" y="4709513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Izdvojena regija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5009881" y="4692272"/>
            <a:ext cx="507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Binarizacija i zamjena crnih i bijelih piksela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376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hr-HR" sz="2400" dirty="0" smtClean="0"/>
              <a:t>Detekcija i klasifikacija alfanumeričkih znakova</a:t>
            </a:r>
          </a:p>
          <a:p>
            <a:pPr lvl="1"/>
            <a:r>
              <a:rPr lang="hr-HR" sz="2200" dirty="0" smtClean="0"/>
              <a:t>Klasifikacija znakova pomoću HOSVD-a</a:t>
            </a:r>
          </a:p>
          <a:p>
            <a:pPr lvl="1"/>
            <a:r>
              <a:rPr lang="hr-HR" sz="2200" dirty="0" smtClean="0"/>
              <a:t>Tenzor i bazne matrice</a:t>
            </a:r>
          </a:p>
          <a:p>
            <a:pPr lvl="1"/>
            <a:r>
              <a:rPr lang="hr-HR" sz="2200" dirty="0" smtClean="0"/>
              <a:t>Nepoznati alfanumerički znak se aproksimira pomoću seta baznih matrica (najmanja aproksimacijska pogreška) </a:t>
            </a:r>
          </a:p>
          <a:p>
            <a:pPr lvl="1"/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2312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181" y="2279562"/>
            <a:ext cx="5755491" cy="1385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6383" y="3902299"/>
            <a:ext cx="45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Izdvajanje </a:t>
            </a:r>
            <a:r>
              <a:rPr lang="hr-HR" dirty="0" smtClean="0"/>
              <a:t>alfanumeri</a:t>
            </a:r>
            <a:r>
              <a:rPr lang="hr-HR" dirty="0"/>
              <a:t>č</a:t>
            </a:r>
            <a:r>
              <a:rPr lang="hr-HR" dirty="0" smtClean="0"/>
              <a:t>kih </a:t>
            </a:r>
            <a:r>
              <a:rPr lang="hr-HR" dirty="0"/>
              <a:t>znakova</a:t>
            </a:r>
          </a:p>
        </p:txBody>
      </p:sp>
    </p:spTree>
    <p:extLst>
      <p:ext uri="{BB962C8B-B14F-4D97-AF65-F5344CB8AC3E}">
        <p14:creationId xmlns:p14="http://schemas.microsoft.com/office/powerpoint/2010/main" val="132234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Detekcija registarskih oznaka pomoću histograma je dosta dobra, ali ima nekih poteškoća</a:t>
            </a:r>
          </a:p>
          <a:p>
            <a:pPr lvl="1"/>
            <a:r>
              <a:rPr lang="hr-HR" sz="2200" dirty="0" smtClean="0"/>
              <a:t>Slabo osvjetljenje, prljave tablice, mutna fotografija...</a:t>
            </a:r>
          </a:p>
          <a:p>
            <a:r>
              <a:rPr lang="hr-HR" sz="2400" dirty="0" smtClean="0"/>
              <a:t>Problem </a:t>
            </a:r>
            <a:r>
              <a:rPr lang="hr-HR" sz="2400" dirty="0" smtClean="0"/>
              <a:t>u našem algoritmu </a:t>
            </a:r>
            <a:r>
              <a:rPr lang="hr-HR" sz="2400" dirty="0" smtClean="0"/>
              <a:t>koji</a:t>
            </a:r>
            <a:r>
              <a:rPr lang="hr-HR" sz="2400" dirty="0" smtClean="0"/>
              <a:t> treba još doraditi je </a:t>
            </a:r>
            <a:r>
              <a:rPr lang="hr-HR" sz="2400" dirty="0" smtClean="0"/>
              <a:t>prepoznavanje dijakritičkih znakova</a:t>
            </a:r>
          </a:p>
          <a:p>
            <a:r>
              <a:rPr lang="hr-HR" sz="2400" dirty="0" smtClean="0"/>
              <a:t>Moguća nadogradnja algoritma: prepoznavanje grbova i oznaka država </a:t>
            </a:r>
          </a:p>
        </p:txBody>
      </p:sp>
    </p:spTree>
    <p:extLst>
      <p:ext uri="{BB962C8B-B14F-4D97-AF65-F5344CB8AC3E}">
        <p14:creationId xmlns:p14="http://schemas.microsoft.com/office/powerpoint/2010/main" val="37165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Koristi se za prometni nadzor, kontrolu brzine i poboljšanje sigurnosti</a:t>
            </a:r>
          </a:p>
          <a:p>
            <a:r>
              <a:rPr lang="hr-HR" sz="2400" dirty="0" smtClean="0"/>
              <a:t>Predstavljamo algoritam koji detektira tablice pomoću histograma te pomoću HOSVD-a prepoznaje alfanumeričke znakove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6378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377" y="965916"/>
            <a:ext cx="5527341" cy="3881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4377" y="5035639"/>
            <a:ext cx="60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Originalna slika na kojoj prikazujemo rad algoritma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7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hr-HR" sz="2400" dirty="0" smtClean="0"/>
              <a:t>Pretprocesiranje</a:t>
            </a:r>
          </a:p>
          <a:p>
            <a:pPr lvl="1"/>
            <a:r>
              <a:rPr lang="hr-HR" sz="2200" dirty="0" smtClean="0"/>
              <a:t>Slika se pretvara u crno-bijelu sliku</a:t>
            </a:r>
          </a:p>
          <a:p>
            <a:pPr lvl="1"/>
            <a:r>
              <a:rPr lang="hr-HR" sz="2200" dirty="0" smtClean="0"/>
              <a:t>Vrši se </a:t>
            </a:r>
            <a:r>
              <a:rPr lang="hr-HR" sz="2200" dirty="0" smtClean="0"/>
              <a:t>dilatacija </a:t>
            </a:r>
            <a:r>
              <a:rPr lang="hr-HR" sz="2200" dirty="0" smtClean="0"/>
              <a:t>slike (uklanja se neželjena buka)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0854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10" y="1632555"/>
            <a:ext cx="4607725" cy="3235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035" y="1622540"/>
            <a:ext cx="4486787" cy="3245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237" y="5052676"/>
            <a:ext cx="33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Konverzija u crno-bijelu sliku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6181858" y="5052676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Dilatacija fotografije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094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hr-HR" sz="2400" dirty="0" smtClean="0"/>
              <a:t>Horizontalni i vertikalni histogrami</a:t>
            </a:r>
          </a:p>
          <a:p>
            <a:pPr lvl="1"/>
            <a:r>
              <a:rPr lang="hr-HR" sz="2200" dirty="0" smtClean="0"/>
              <a:t>Histogrami po stupcima, odnosno retcima</a:t>
            </a:r>
          </a:p>
          <a:p>
            <a:pPr lvl="1"/>
            <a:r>
              <a:rPr lang="hr-HR" sz="2200" dirty="0" smtClean="0"/>
              <a:t>Suma razlika vrijednosti susjednih piksela u sivoj skali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2567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hr-HR" sz="2400" dirty="0" smtClean="0"/>
              <a:t>Low-pass filtriranje</a:t>
            </a:r>
          </a:p>
          <a:p>
            <a:pPr lvl="1"/>
            <a:r>
              <a:rPr lang="hr-HR" sz="2200" dirty="0" smtClean="0"/>
              <a:t>Minimizacija gubitka informacija</a:t>
            </a:r>
          </a:p>
          <a:p>
            <a:pPr lvl="1"/>
            <a:r>
              <a:rPr lang="hr-HR" sz="2200" dirty="0" smtClean="0"/>
              <a:t>Usrednjavanje vrijednosti s obzirom na vrijednosti slijeva i zdesna</a:t>
            </a:r>
          </a:p>
          <a:p>
            <a:pPr lvl="1"/>
            <a:r>
              <a:rPr lang="hr-HR" sz="2200" dirty="0" smtClean="0"/>
              <a:t>Uklanjanje neželjenih područja sa slike</a:t>
            </a:r>
          </a:p>
          <a:p>
            <a:pPr lvl="1"/>
            <a:r>
              <a:rPr lang="hr-HR" sz="2200" dirty="0" smtClean="0"/>
              <a:t>Visoke vrijednosti histograma znače velike varijacije u vrijednostima između susjednih piksela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8305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" y="0"/>
            <a:ext cx="8936047" cy="5279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4135" y="5447764"/>
            <a:ext cx="763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Horizontalni histogram, histogram nakon low-pass </a:t>
            </a:r>
            <a:r>
              <a:rPr lang="hr-HR" dirty="0" smtClean="0"/>
              <a:t>filtriranja </a:t>
            </a:r>
            <a:r>
              <a:rPr lang="hr-HR" dirty="0"/>
              <a:t>i </a:t>
            </a:r>
            <a:r>
              <a:rPr lang="hr-HR" dirty="0" smtClean="0"/>
              <a:t>izdvojena područja </a:t>
            </a:r>
            <a:r>
              <a:rPr lang="hr-HR" dirty="0"/>
              <a:t>s visokim vrijednostima</a:t>
            </a:r>
          </a:p>
        </p:txBody>
      </p:sp>
    </p:spTree>
    <p:extLst>
      <p:ext uri="{BB962C8B-B14F-4D97-AF65-F5344CB8AC3E}">
        <p14:creationId xmlns:p14="http://schemas.microsoft.com/office/powerpoint/2010/main" val="6987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95" y="0"/>
            <a:ext cx="7573950" cy="5153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895" y="5370490"/>
            <a:ext cx="734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Vertikalni histogram, histogram nakon low-pass </a:t>
            </a:r>
            <a:r>
              <a:rPr lang="hr-HR" dirty="0" smtClean="0"/>
              <a:t>filtriranja </a:t>
            </a:r>
            <a:r>
              <a:rPr lang="hr-HR" dirty="0"/>
              <a:t>i </a:t>
            </a:r>
            <a:r>
              <a:rPr lang="hr-HR" dirty="0" smtClean="0"/>
              <a:t>izdvojena područja </a:t>
            </a:r>
            <a:r>
              <a:rPr lang="hr-HR" dirty="0"/>
              <a:t>s visokim vrijednostima</a:t>
            </a:r>
          </a:p>
        </p:txBody>
      </p:sp>
    </p:spTree>
    <p:extLst>
      <p:ext uri="{BB962C8B-B14F-4D97-AF65-F5344CB8AC3E}">
        <p14:creationId xmlns:p14="http://schemas.microsoft.com/office/powerpoint/2010/main" val="2468295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260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Prepoznavanje registracijskih oznaka automobila pomoću Matlaba</vt:lpstr>
      <vt:lpstr>Uvod</vt:lpstr>
      <vt:lpstr>PowerPoint Presentation</vt:lpstr>
      <vt:lpstr>Algoritam</vt:lpstr>
      <vt:lpstr>PowerPoint Presentation</vt:lpstr>
      <vt:lpstr>Algoritam</vt:lpstr>
      <vt:lpstr>Algoritam</vt:lpstr>
      <vt:lpstr>PowerPoint Presentation</vt:lpstr>
      <vt:lpstr>PowerPoint Presentation</vt:lpstr>
      <vt:lpstr>Algoritam</vt:lpstr>
      <vt:lpstr>PowerPoint Presentation</vt:lpstr>
      <vt:lpstr>Algoritam</vt:lpstr>
      <vt:lpstr>PowerPoint Presentation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registracijskih oznaka automobila pomocu Matlaba</dc:title>
  <dc:creator>Iva</dc:creator>
  <cp:lastModifiedBy>Iva</cp:lastModifiedBy>
  <cp:revision>18</cp:revision>
  <dcterms:created xsi:type="dcterms:W3CDTF">2018-06-26T07:27:55Z</dcterms:created>
  <dcterms:modified xsi:type="dcterms:W3CDTF">2018-06-26T10:14:40Z</dcterms:modified>
</cp:coreProperties>
</file>