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7DEB3A-3646-4146-B11C-EF275AA02866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Strojno učenje</a:t>
            </a:r>
            <a:br>
              <a:rPr lang="hr-HR" dirty="0" smtClean="0"/>
            </a:br>
            <a:r>
              <a:rPr lang="hr-HR" dirty="0" smtClean="0"/>
              <a:t>Mozgalo: </a:t>
            </a:r>
            <a:r>
              <a:rPr lang="hr-HR" dirty="0" err="1" smtClean="0"/>
              <a:t>Client</a:t>
            </a:r>
            <a:r>
              <a:rPr lang="hr-HR" dirty="0" smtClean="0"/>
              <a:t> </a:t>
            </a:r>
            <a:r>
              <a:rPr lang="hr-HR" dirty="0" err="1" smtClean="0"/>
              <a:t>Behavior</a:t>
            </a:r>
            <a:r>
              <a:rPr lang="hr-HR" dirty="0" smtClean="0"/>
              <a:t> </a:t>
            </a:r>
            <a:r>
              <a:rPr lang="hr-HR" dirty="0" err="1" smtClean="0"/>
              <a:t>Prediction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Elena </a:t>
            </a:r>
            <a:r>
              <a:rPr lang="hr-HR" dirty="0" err="1" smtClean="0"/>
              <a:t>Murljačić</a:t>
            </a:r>
            <a:endParaRPr lang="hr-HR" dirty="0" smtClean="0"/>
          </a:p>
          <a:p>
            <a:r>
              <a:rPr lang="hr-HR" dirty="0" err="1" smtClean="0"/>
              <a:t>Dorotea</a:t>
            </a:r>
            <a:r>
              <a:rPr lang="hr-HR" dirty="0" smtClean="0"/>
              <a:t> </a:t>
            </a:r>
            <a:r>
              <a:rPr lang="hr-HR" dirty="0" err="1" smtClean="0"/>
              <a:t>Rajšel</a:t>
            </a:r>
            <a:endParaRPr lang="hr-HR" dirty="0" smtClean="0"/>
          </a:p>
          <a:p>
            <a:r>
              <a:rPr lang="hr-HR" dirty="0" smtClean="0"/>
              <a:t>Darija Strmečki</a:t>
            </a:r>
          </a:p>
          <a:p>
            <a:r>
              <a:rPr lang="hr-HR" dirty="0" smtClean="0"/>
              <a:t>Petra Vlaić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3583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Predvidjeti ponašanje klijenata</a:t>
            </a:r>
          </a:p>
          <a:p>
            <a:pPr lvl="1"/>
            <a:r>
              <a:rPr lang="hr-HR" dirty="0" smtClean="0"/>
              <a:t>Prijevremene otplate kredita</a:t>
            </a:r>
          </a:p>
          <a:p>
            <a:pPr lvl="1"/>
            <a:r>
              <a:rPr lang="hr-HR" dirty="0" smtClean="0"/>
              <a:t>Produženje oročenog </a:t>
            </a:r>
            <a:r>
              <a:rPr lang="hr-HR" dirty="0" smtClean="0"/>
              <a:t>depozita</a:t>
            </a:r>
          </a:p>
          <a:p>
            <a:pPr lvl="1"/>
            <a:r>
              <a:rPr lang="hr-HR" dirty="0" smtClean="0"/>
              <a:t>Klasifikacijski problem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Cilj</a:t>
            </a:r>
            <a:r>
              <a:rPr lang="hr-HR" dirty="0" smtClean="0"/>
              <a:t>: </a:t>
            </a:r>
          </a:p>
          <a:p>
            <a:pPr lvl="1"/>
            <a:r>
              <a:rPr lang="hr-HR" dirty="0" smtClean="0"/>
              <a:t>Prilagoditi ponudu novonastalim uvjetima</a:t>
            </a:r>
          </a:p>
          <a:p>
            <a:pPr lvl="1"/>
            <a:r>
              <a:rPr lang="hr-HR" dirty="0" smtClean="0"/>
              <a:t>Umanjiti negativne efekte na financijski rezultat</a:t>
            </a:r>
          </a:p>
        </p:txBody>
      </p:sp>
    </p:spTree>
    <p:extLst>
      <p:ext uri="{BB962C8B-B14F-4D97-AF65-F5344CB8AC3E}">
        <p14:creationId xmlns:p14="http://schemas.microsoft.com/office/powerpoint/2010/main" val="38392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Metodika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Slučajne </a:t>
            </a:r>
            <a:r>
              <a:rPr lang="hr-HR" dirty="0" smtClean="0"/>
              <a:t>šume</a:t>
            </a:r>
          </a:p>
          <a:p>
            <a:r>
              <a:rPr lang="hr-HR" dirty="0" smtClean="0"/>
              <a:t>Ansambl metode</a:t>
            </a:r>
          </a:p>
          <a:p>
            <a:r>
              <a:rPr lang="hr-HR" dirty="0" smtClean="0"/>
              <a:t>Neuronske mreže</a:t>
            </a:r>
          </a:p>
          <a:p>
            <a:endParaRPr lang="hr-HR" dirty="0" smtClean="0"/>
          </a:p>
          <a:p>
            <a:r>
              <a:rPr lang="hr-HR" dirty="0" err="1" smtClean="0"/>
              <a:t>Python</a:t>
            </a:r>
            <a:r>
              <a:rPr lang="hr-HR" dirty="0" smtClean="0"/>
              <a:t> – </a:t>
            </a:r>
            <a:r>
              <a:rPr lang="hr-HR" dirty="0" err="1" smtClean="0"/>
              <a:t>Jupyter</a:t>
            </a:r>
            <a:r>
              <a:rPr lang="hr-HR" dirty="0" smtClean="0"/>
              <a:t> </a:t>
            </a:r>
            <a:r>
              <a:rPr lang="hr-HR" dirty="0" err="1" smtClean="0"/>
              <a:t>Notebook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33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Očekivani rezultati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Slična</a:t>
            </a:r>
            <a:r>
              <a:rPr lang="hr-HR" dirty="0" smtClean="0"/>
              <a:t> istraživanja:</a:t>
            </a:r>
          </a:p>
          <a:p>
            <a:pPr lvl="1"/>
            <a:r>
              <a:rPr lang="hr-HR" dirty="0" smtClean="0"/>
              <a:t>„</a:t>
            </a:r>
            <a:r>
              <a:rPr lang="hr-HR" dirty="0" err="1" smtClean="0"/>
              <a:t>customer</a:t>
            </a:r>
            <a:r>
              <a:rPr lang="hr-HR" dirty="0" smtClean="0"/>
              <a:t> </a:t>
            </a:r>
            <a:r>
              <a:rPr lang="hr-HR" dirty="0" err="1" smtClean="0"/>
              <a:t>churn</a:t>
            </a:r>
            <a:r>
              <a:rPr lang="hr-HR" dirty="0" smtClean="0"/>
              <a:t> </a:t>
            </a:r>
            <a:r>
              <a:rPr lang="hr-HR" dirty="0" err="1" smtClean="0"/>
              <a:t>prediction</a:t>
            </a:r>
            <a:r>
              <a:rPr lang="hr-HR" dirty="0" smtClean="0"/>
              <a:t>”</a:t>
            </a:r>
          </a:p>
          <a:p>
            <a:pPr lvl="1"/>
            <a:r>
              <a:rPr lang="hr-HR" dirty="0" smtClean="0"/>
              <a:t>Točnost do 85%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Ocjena uspješnosti: </a:t>
            </a:r>
            <a:endParaRPr lang="hr-HR" dirty="0" smtClean="0"/>
          </a:p>
          <a:p>
            <a:pPr lvl="1"/>
            <a:r>
              <a:rPr lang="hr-HR" dirty="0" smtClean="0"/>
              <a:t>Preciznost</a:t>
            </a:r>
          </a:p>
          <a:p>
            <a:pPr lvl="1"/>
            <a:r>
              <a:rPr lang="hr-HR" dirty="0" smtClean="0"/>
              <a:t>F1 </a:t>
            </a:r>
            <a:r>
              <a:rPr lang="hr-HR" dirty="0" err="1" smtClean="0"/>
              <a:t>score</a:t>
            </a:r>
            <a:endParaRPr lang="hr-HR" dirty="0" smtClean="0"/>
          </a:p>
          <a:p>
            <a:pPr lvl="1"/>
            <a:endParaRPr lang="hr-HR" dirty="0" smtClean="0"/>
          </a:p>
          <a:p>
            <a:r>
              <a:rPr lang="hr-HR" dirty="0" smtClean="0"/>
              <a:t>Točnost od barem </a:t>
            </a:r>
            <a:r>
              <a:rPr lang="hr-HR" dirty="0" smtClean="0"/>
              <a:t>85</a:t>
            </a:r>
            <a:r>
              <a:rPr lang="hr-HR" dirty="0" smtClean="0"/>
              <a:t>%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6344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</TotalTime>
  <Words>70</Words>
  <Application>Microsoft Office PowerPoint</Application>
  <PresentationFormat>Prikaz na zaslonu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4</vt:i4>
      </vt:variant>
    </vt:vector>
  </HeadingPairs>
  <TitlesOfParts>
    <vt:vector size="8" baseType="lpstr">
      <vt:lpstr>Century Schoolbook</vt:lpstr>
      <vt:lpstr>Wingdings</vt:lpstr>
      <vt:lpstr>Wingdings 2</vt:lpstr>
      <vt:lpstr>Oriel</vt:lpstr>
      <vt:lpstr>Strojno učenje Mozgalo: Client Behavior Prediction</vt:lpstr>
      <vt:lpstr>Zadatak </vt:lpstr>
      <vt:lpstr>Metodika</vt:lpstr>
      <vt:lpstr>Očekivani rezultati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Strojno učenje Mozgalo: Client Behavior Prediction</dc:title>
  <dc:creator>Darija Strmečki</dc:creator>
  <cp:lastModifiedBy>Darija</cp:lastModifiedBy>
  <cp:revision>5</cp:revision>
  <dcterms:created xsi:type="dcterms:W3CDTF">2019-04-15T05:48:56Z</dcterms:created>
  <dcterms:modified xsi:type="dcterms:W3CDTF">2019-04-19T20:16:38Z</dcterms:modified>
</cp:coreProperties>
</file>