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57DEB3A-3646-4146-B11C-EF275AA0286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702D22C-4A74-4725-9496-5E6A906663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EB3A-3646-4146-B11C-EF275AA0286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D22C-4A74-4725-9496-5E6A906663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EB3A-3646-4146-B11C-EF275AA0286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D22C-4A74-4725-9496-5E6A906663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57DEB3A-3646-4146-B11C-EF275AA0286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02D22C-4A74-4725-9496-5E6A906663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57DEB3A-3646-4146-B11C-EF275AA0286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702D22C-4A74-4725-9496-5E6A906663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EB3A-3646-4146-B11C-EF275AA0286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D22C-4A74-4725-9496-5E6A906663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EB3A-3646-4146-B11C-EF275AA0286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D22C-4A74-4725-9496-5E6A906663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57DEB3A-3646-4146-B11C-EF275AA0286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02D22C-4A74-4725-9496-5E6A906663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EB3A-3646-4146-B11C-EF275AA0286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D22C-4A74-4725-9496-5E6A906663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57DEB3A-3646-4146-B11C-EF275AA0286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02D22C-4A74-4725-9496-5E6A9066633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57DEB3A-3646-4146-B11C-EF275AA0286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02D22C-4A74-4725-9496-5E6A906663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57DEB3A-3646-4146-B11C-EF275AA0286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702D22C-4A74-4725-9496-5E6A906663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Strojno</a:t>
            </a:r>
            <a:r>
              <a:rPr lang="en-US" dirty="0" smtClean="0"/>
              <a:t> </a:t>
            </a:r>
            <a:r>
              <a:rPr lang="en-US" dirty="0" err="1" smtClean="0"/>
              <a:t>učenje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Mozgalo</a:t>
            </a:r>
            <a:r>
              <a:rPr lang="en-US" dirty="0" smtClean="0"/>
              <a:t>: </a:t>
            </a:r>
            <a:r>
              <a:rPr lang="en-US" dirty="0"/>
              <a:t>Client Behavior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Elena </a:t>
            </a:r>
            <a:r>
              <a:rPr lang="en-US" dirty="0" err="1" smtClean="0"/>
              <a:t>Murljačić</a:t>
            </a:r>
            <a:endParaRPr lang="en-US" dirty="0" smtClean="0"/>
          </a:p>
          <a:p>
            <a:r>
              <a:rPr lang="en-US" dirty="0" err="1" smtClean="0"/>
              <a:t>Dorotea</a:t>
            </a:r>
            <a:r>
              <a:rPr lang="en-US" dirty="0" smtClean="0"/>
              <a:t> </a:t>
            </a:r>
            <a:r>
              <a:rPr lang="en-US" dirty="0" err="1" smtClean="0"/>
              <a:t>Rajšel</a:t>
            </a:r>
            <a:endParaRPr lang="en-US" dirty="0" smtClean="0"/>
          </a:p>
          <a:p>
            <a:r>
              <a:rPr lang="en-US" dirty="0" err="1" smtClean="0"/>
              <a:t>Darija</a:t>
            </a:r>
            <a:r>
              <a:rPr lang="en-US" dirty="0" smtClean="0"/>
              <a:t> </a:t>
            </a:r>
            <a:r>
              <a:rPr lang="en-US" dirty="0" err="1" smtClean="0"/>
              <a:t>Strmečki</a:t>
            </a:r>
            <a:endParaRPr lang="en-US" dirty="0" smtClean="0"/>
          </a:p>
          <a:p>
            <a:r>
              <a:rPr lang="en-US" dirty="0" smtClean="0"/>
              <a:t>Petra </a:t>
            </a:r>
            <a:r>
              <a:rPr lang="en-US" dirty="0" err="1" smtClean="0"/>
              <a:t>Vlaić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3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Zadatak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Predvidjeti</a:t>
            </a:r>
            <a:r>
              <a:rPr lang="en-US" dirty="0" smtClean="0"/>
              <a:t> </a:t>
            </a:r>
            <a:r>
              <a:rPr lang="en-US" dirty="0" err="1" smtClean="0"/>
              <a:t>ponašanje</a:t>
            </a:r>
            <a:r>
              <a:rPr lang="en-US" dirty="0" smtClean="0"/>
              <a:t> </a:t>
            </a:r>
            <a:r>
              <a:rPr lang="en-US" dirty="0" err="1" smtClean="0"/>
              <a:t>klijenata</a:t>
            </a:r>
            <a:endParaRPr lang="en-US" dirty="0" smtClean="0"/>
          </a:p>
          <a:p>
            <a:pPr lvl="1"/>
            <a:r>
              <a:rPr lang="en-US" dirty="0" err="1" smtClean="0"/>
              <a:t>Prijevremene</a:t>
            </a:r>
            <a:r>
              <a:rPr lang="en-US" dirty="0" smtClean="0"/>
              <a:t> </a:t>
            </a:r>
            <a:r>
              <a:rPr lang="en-US" dirty="0" err="1" smtClean="0"/>
              <a:t>otplate</a:t>
            </a:r>
            <a:r>
              <a:rPr lang="en-US" dirty="0" smtClean="0"/>
              <a:t> </a:t>
            </a:r>
            <a:r>
              <a:rPr lang="en-US" dirty="0" err="1" smtClean="0"/>
              <a:t>kredita</a:t>
            </a:r>
            <a:endParaRPr lang="en-US" dirty="0" smtClean="0"/>
          </a:p>
          <a:p>
            <a:pPr lvl="1"/>
            <a:r>
              <a:rPr lang="en-US" dirty="0" err="1" smtClean="0"/>
              <a:t>Produženje</a:t>
            </a:r>
            <a:r>
              <a:rPr lang="en-US" dirty="0" smtClean="0"/>
              <a:t> </a:t>
            </a:r>
            <a:r>
              <a:rPr lang="en-US" dirty="0" err="1" smtClean="0"/>
              <a:t>oročenog</a:t>
            </a:r>
            <a:r>
              <a:rPr lang="en-US" dirty="0" smtClean="0"/>
              <a:t> </a:t>
            </a:r>
            <a:r>
              <a:rPr lang="en-US" dirty="0" err="1" smtClean="0"/>
              <a:t>depozita</a:t>
            </a:r>
            <a:endParaRPr lang="en-US" dirty="0" smtClean="0"/>
          </a:p>
          <a:p>
            <a:r>
              <a:rPr lang="en-US" dirty="0" err="1" smtClean="0"/>
              <a:t>Cilj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Prilagoditi</a:t>
            </a:r>
            <a:r>
              <a:rPr lang="en-US" dirty="0" smtClean="0"/>
              <a:t> </a:t>
            </a:r>
            <a:r>
              <a:rPr lang="en-US" dirty="0" err="1" smtClean="0"/>
              <a:t>ponudu</a:t>
            </a:r>
            <a:r>
              <a:rPr lang="en-US" dirty="0" smtClean="0"/>
              <a:t> </a:t>
            </a:r>
            <a:r>
              <a:rPr lang="en-US" dirty="0" err="1" smtClean="0"/>
              <a:t>novonastalim</a:t>
            </a:r>
            <a:r>
              <a:rPr lang="en-US" dirty="0" smtClean="0"/>
              <a:t> </a:t>
            </a:r>
            <a:r>
              <a:rPr lang="en-US" dirty="0" err="1" smtClean="0"/>
              <a:t>uvjetima</a:t>
            </a:r>
            <a:endParaRPr lang="en-US" dirty="0" smtClean="0"/>
          </a:p>
          <a:p>
            <a:pPr lvl="1"/>
            <a:r>
              <a:rPr lang="en-US" dirty="0" err="1" smtClean="0"/>
              <a:t>Umanjiti</a:t>
            </a:r>
            <a:r>
              <a:rPr lang="en-US" dirty="0" smtClean="0"/>
              <a:t> </a:t>
            </a:r>
            <a:r>
              <a:rPr lang="en-US" dirty="0" err="1" smtClean="0"/>
              <a:t>negativne</a:t>
            </a:r>
            <a:r>
              <a:rPr lang="en-US" dirty="0" smtClean="0"/>
              <a:t> </a:t>
            </a:r>
            <a:r>
              <a:rPr lang="en-US" dirty="0" err="1" smtClean="0"/>
              <a:t>efekte</a:t>
            </a:r>
            <a:r>
              <a:rPr lang="en-US" dirty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financijski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924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Slučajne</a:t>
            </a:r>
            <a:r>
              <a:rPr lang="en-US" dirty="0" smtClean="0"/>
              <a:t> </a:t>
            </a:r>
            <a:r>
              <a:rPr lang="en-US" dirty="0" err="1" smtClean="0"/>
              <a:t>šume</a:t>
            </a:r>
            <a:endParaRPr lang="en-US" dirty="0" smtClean="0"/>
          </a:p>
          <a:p>
            <a:r>
              <a:rPr lang="en-US" dirty="0" err="1" smtClean="0"/>
              <a:t>Ansambl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endParaRPr lang="en-US" dirty="0" smtClean="0"/>
          </a:p>
          <a:p>
            <a:r>
              <a:rPr lang="en-US" dirty="0" err="1" smtClean="0"/>
              <a:t>Neuronske</a:t>
            </a:r>
            <a:r>
              <a:rPr lang="en-US" dirty="0" smtClean="0"/>
              <a:t> </a:t>
            </a:r>
            <a:r>
              <a:rPr lang="en-US" dirty="0" err="1" smtClean="0"/>
              <a:t>mreže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Python –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Očekivani</a:t>
            </a:r>
            <a:r>
              <a:rPr lang="en-US" dirty="0" smtClean="0"/>
              <a:t> </a:t>
            </a:r>
            <a:r>
              <a:rPr lang="en-US" dirty="0" err="1" smtClean="0"/>
              <a:t>rezultati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 </a:t>
            </a:r>
            <a:r>
              <a:rPr lang="en-US" dirty="0" err="1" smtClean="0"/>
              <a:t>postoje</a:t>
            </a:r>
            <a:r>
              <a:rPr lang="en-US" dirty="0" smtClean="0"/>
              <a:t> </a:t>
            </a:r>
            <a:r>
              <a:rPr lang="en-US" dirty="0" err="1" smtClean="0"/>
              <a:t>prethodna</a:t>
            </a:r>
            <a:r>
              <a:rPr lang="en-US" dirty="0" smtClean="0"/>
              <a:t> </a:t>
            </a:r>
            <a:r>
              <a:rPr lang="en-US" dirty="0" err="1" smtClean="0"/>
              <a:t>istraživanja</a:t>
            </a:r>
            <a:endParaRPr lang="en-US" dirty="0" smtClean="0"/>
          </a:p>
          <a:p>
            <a:r>
              <a:rPr lang="en-US" dirty="0" err="1" smtClean="0"/>
              <a:t>Ocjena</a:t>
            </a:r>
            <a:r>
              <a:rPr lang="en-US" dirty="0" smtClean="0"/>
              <a:t> </a:t>
            </a:r>
            <a:r>
              <a:rPr lang="en-US" dirty="0" err="1" smtClean="0"/>
              <a:t>uspješnosti</a:t>
            </a:r>
            <a:r>
              <a:rPr lang="en-US" dirty="0" smtClean="0"/>
              <a:t>: F1 score</a:t>
            </a:r>
          </a:p>
          <a:p>
            <a:r>
              <a:rPr lang="en-US" dirty="0" err="1" smtClean="0"/>
              <a:t>Točnost</a:t>
            </a:r>
            <a:r>
              <a:rPr lang="en-US" dirty="0" smtClean="0"/>
              <a:t> od </a:t>
            </a:r>
            <a:r>
              <a:rPr lang="en-US" dirty="0" err="1" smtClean="0"/>
              <a:t>barem</a:t>
            </a:r>
            <a:r>
              <a:rPr lang="en-US" smtClean="0"/>
              <a:t> 90%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44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</TotalTime>
  <Words>59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Oriel</vt:lpstr>
      <vt:lpstr>Strojno učenje Mozgalo: Client Behavior Prediction</vt:lpstr>
      <vt:lpstr>Zadatak </vt:lpstr>
      <vt:lpstr>Metodika</vt:lpstr>
      <vt:lpstr>Očekivani rezultati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Strojno učenje Mozgalo: Client Behavior Prediction</dc:title>
  <dc:creator>Darija Strmečki</dc:creator>
  <cp:lastModifiedBy>Darija Strmečki</cp:lastModifiedBy>
  <cp:revision>2</cp:revision>
  <dcterms:created xsi:type="dcterms:W3CDTF">2019-04-15T05:48:56Z</dcterms:created>
  <dcterms:modified xsi:type="dcterms:W3CDTF">2019-04-15T06:03:00Z</dcterms:modified>
</cp:coreProperties>
</file>