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CBC"/>
    <a:srgbClr val="30D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5" d="100"/>
          <a:sy n="85" d="100"/>
        </p:scale>
        <p:origin x="7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12D3-0147-4B65-AC5E-2F0685B686BC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C322E-953A-47BC-9770-57D840657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2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C322E-953A-47BC-9770-57D8406572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4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2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8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3D86-1269-4BAF-BC0A-68B212B2DC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6E55-5B49-4F54-8573-8B3931403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9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609" y="914400"/>
            <a:ext cx="6320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ПРОЕКТ </a:t>
            </a:r>
            <a:r>
              <a:rPr lang="en-US" sz="4000" dirty="0" smtClean="0"/>
              <a:t>QT</a:t>
            </a:r>
            <a:r>
              <a:rPr lang="ru-RU" sz="4000" dirty="0" smtClean="0"/>
              <a:t>-ПРИЛОЖЕНИИЕ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66738" y="1882914"/>
            <a:ext cx="6272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6">
                    <a:lumMod val="75000"/>
                  </a:schemeClr>
                </a:solidFill>
              </a:rPr>
              <a:t>ЛУЧШЕ ДАТУ </a:t>
            </a:r>
            <a:r>
              <a:rPr lang="ru-RU" sz="4000" b="1" dirty="0" smtClean="0">
                <a:solidFill>
                  <a:schemeClr val="accent6">
                    <a:lumMod val="75000"/>
                  </a:schemeClr>
                </a:solidFill>
              </a:rPr>
              <a:t>ПОМНИТ КТО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947" y="2590800"/>
            <a:ext cx="763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</a:rPr>
              <a:t>(СЕКРЕТНОЕ НАЗВАНИЕ ПРОЕКТА:</a:t>
            </a:r>
          </a:p>
          <a:p>
            <a:r>
              <a:rPr lang="ru-RU" sz="4000" dirty="0" smtClean="0">
                <a:solidFill>
                  <a:schemeClr val="accent5">
                    <a:lumMod val="75000"/>
                  </a:schemeClr>
                </a:solidFill>
              </a:rPr>
              <a:t>		УГАДАЙ ЧИСЛО))</a:t>
            </a:r>
            <a:endParaRPr lang="ru-RU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9200" y="3874785"/>
            <a:ext cx="29517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/>
              <a:t>Сделал проект:</a:t>
            </a:r>
          </a:p>
          <a:p>
            <a:r>
              <a:rPr lang="ru-RU" sz="2500" dirty="0" smtClean="0"/>
              <a:t>Кононов Саша</a:t>
            </a:r>
          </a:p>
          <a:p>
            <a:r>
              <a:rPr lang="ru-RU" sz="2500" dirty="0" err="1" smtClean="0"/>
              <a:t>Препод</a:t>
            </a:r>
            <a:r>
              <a:rPr lang="ru-RU" sz="2500" dirty="0" smtClean="0"/>
              <a:t>:</a:t>
            </a:r>
          </a:p>
          <a:p>
            <a:r>
              <a:rPr lang="ru-RU" sz="2500" dirty="0" smtClean="0"/>
              <a:t>Дмитрий Сергеевич</a:t>
            </a:r>
          </a:p>
          <a:p>
            <a:r>
              <a:rPr lang="ru-RU" sz="2500" dirty="0" smtClean="0"/>
              <a:t>Беляев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233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3854" y="436419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Идея проекта:</a:t>
            </a:r>
            <a:endParaRPr lang="ru-RU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955963" y="1631373"/>
            <a:ext cx="4145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Сделать мини версию </a:t>
            </a:r>
            <a:r>
              <a:rPr lang="en-US" sz="2000" dirty="0" smtClean="0"/>
              <a:t>“</a:t>
            </a:r>
            <a:r>
              <a:rPr lang="ru-RU" sz="2000" dirty="0"/>
              <a:t>К</a:t>
            </a:r>
            <a:r>
              <a:rPr lang="ru-RU" sz="2000" dirty="0" smtClean="0"/>
              <a:t>то хочет стать миллионером</a:t>
            </a:r>
            <a:r>
              <a:rPr lang="en-US" sz="2000" dirty="0" smtClean="0"/>
              <a:t>”</a:t>
            </a:r>
            <a:r>
              <a:rPr lang="ru-RU" sz="2000" dirty="0" smtClean="0"/>
              <a:t> с вопросами где нужно выбрать дату (версия для бедных)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076750"/>
            <a:ext cx="3860800" cy="2406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511" y="3747911"/>
            <a:ext cx="4718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Это приложение можно использовать в учебных целях для закрепления своих знаний и проверки знаний учеников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22" y="3518207"/>
            <a:ext cx="2958500" cy="33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" y="553055"/>
            <a:ext cx="5125155" cy="5291628"/>
          </a:xfrm>
          <a:prstGeom prst="rect">
            <a:avLst/>
          </a:prstGeom>
        </p:spPr>
      </p:pic>
      <p:sp>
        <p:nvSpPr>
          <p:cNvPr id="5" name="Стрелка влево 4"/>
          <p:cNvSpPr/>
          <p:nvPr/>
        </p:nvSpPr>
        <p:spPr>
          <a:xfrm rot="8367348">
            <a:off x="3212388" y="4924821"/>
            <a:ext cx="851189" cy="6026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407306" y="5635734"/>
            <a:ext cx="214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Самый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главный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элемент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41" y="553055"/>
            <a:ext cx="5937955" cy="5291628"/>
          </a:xfrm>
          <a:prstGeom prst="rect">
            <a:avLst/>
          </a:prstGeom>
        </p:spPr>
      </p:pic>
      <p:sp>
        <p:nvSpPr>
          <p:cNvPr id="8" name="Стрелка влево 7"/>
          <p:cNvSpPr/>
          <p:nvPr/>
        </p:nvSpPr>
        <p:spPr>
          <a:xfrm rot="8367348">
            <a:off x="3212389" y="4924820"/>
            <a:ext cx="851189" cy="6026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 rot="5400000">
            <a:off x="9810744" y="2107311"/>
            <a:ext cx="851189" cy="6026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400960" y="3085980"/>
            <a:ext cx="1670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И еще один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709190"/>
            <a:ext cx="6125004" cy="5754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47378" y="914400"/>
            <a:ext cx="3375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Плюсы:</a:t>
            </a:r>
          </a:p>
          <a:p>
            <a:pPr marL="342900" indent="-342900">
              <a:buAutoNum type="arabicParenR"/>
            </a:pPr>
            <a:r>
              <a:rPr lang="ru-RU" dirty="0" smtClean="0"/>
              <a:t>Возможность выбрать </a:t>
            </a:r>
            <a:r>
              <a:rPr lang="ru-RU" dirty="0"/>
              <a:t>с</a:t>
            </a:r>
            <a:r>
              <a:rPr lang="ru-RU" dirty="0" smtClean="0"/>
              <a:t>вой файл с вопросами</a:t>
            </a:r>
          </a:p>
          <a:p>
            <a:pPr marL="342900" indent="-342900">
              <a:buAutoNum type="arabicParenR"/>
            </a:pPr>
            <a:r>
              <a:rPr lang="ru-RU" dirty="0" smtClean="0"/>
              <a:t>Все элементы понятны</a:t>
            </a:r>
          </a:p>
          <a:p>
            <a:pPr marL="342900" indent="-342900">
              <a:buAutoNum type="arabicParenR"/>
            </a:pPr>
            <a:r>
              <a:rPr lang="ru-RU" dirty="0" smtClean="0"/>
              <a:t>Можно опубликовать рекламу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47378" y="3093156"/>
            <a:ext cx="3239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Нет защиты от выбора ни того файла</a:t>
            </a:r>
          </a:p>
          <a:p>
            <a:pPr marL="342900" indent="-342900">
              <a:buAutoNum type="arabicParenR"/>
            </a:pPr>
            <a:r>
              <a:rPr lang="ru-RU" dirty="0" smtClean="0"/>
              <a:t>Даты должны быть только в формате </a:t>
            </a:r>
            <a:r>
              <a:rPr lang="ru-RU" dirty="0" err="1" smtClean="0"/>
              <a:t>гггг.мм.дд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488" y="824089"/>
            <a:ext cx="4109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моём проекте реализованы:</a:t>
            </a:r>
          </a:p>
          <a:p>
            <a:pPr marL="342900" indent="-342900">
              <a:buAutoNum type="arabicParenR"/>
            </a:pPr>
            <a:r>
              <a:rPr lang="ru-RU" dirty="0" smtClean="0"/>
              <a:t>Генерация случайных дат</a:t>
            </a:r>
          </a:p>
          <a:p>
            <a:pPr marL="342900" indent="-342900">
              <a:buAutoNum type="arabicParenR"/>
            </a:pPr>
            <a:r>
              <a:rPr lang="ru-RU" dirty="0" smtClean="0"/>
              <a:t>Возможность выбирать количество вопросов и защита от некорректного введения количества вопросов</a:t>
            </a:r>
          </a:p>
          <a:p>
            <a:pPr marL="342900" indent="-342900">
              <a:buAutoNum type="arabicParenR"/>
            </a:pPr>
            <a:r>
              <a:rPr lang="ru-RU" dirty="0" smtClean="0"/>
              <a:t>Защита от запуска игры до выбора файла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Подсчёт баллов и записи результата в отдельную таблицу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Запуск игры и сохранение </a:t>
            </a:r>
            <a:r>
              <a:rPr lang="ru-RU" dirty="0" err="1" smtClean="0"/>
              <a:t>резкльтата</a:t>
            </a:r>
            <a:r>
              <a:rPr lang="ru-RU" dirty="0" smtClean="0"/>
              <a:t> нажатием на </a:t>
            </a:r>
            <a:r>
              <a:rPr lang="en-US" dirty="0" smtClean="0"/>
              <a:t>“Enter”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При нажатии на рекламу появляется окно с рекламой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41" y="553055"/>
            <a:ext cx="5937955" cy="5291628"/>
          </a:xfrm>
          <a:prstGeom prst="rect">
            <a:avLst/>
          </a:prstGeom>
        </p:spPr>
      </p:pic>
      <p:sp>
        <p:nvSpPr>
          <p:cNvPr id="4" name="Стрелка влево 3"/>
          <p:cNvSpPr/>
          <p:nvPr/>
        </p:nvSpPr>
        <p:spPr>
          <a:xfrm rot="5400000">
            <a:off x="10160700" y="2197623"/>
            <a:ext cx="851189" cy="6026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743930" y="3017463"/>
            <a:ext cx="168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Это если нажать сюда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205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6355" y="626661"/>
            <a:ext cx="7992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.label_4.installEventFilter(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e):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e.button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.Reclama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QMainWindow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9288" y="4047194"/>
            <a:ext cx="103744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eventFilter</a:t>
            </a:r>
            <a:r>
              <a:rPr lang="ru-RU" sz="2500" dirty="0" smtClean="0"/>
              <a:t>(</a:t>
            </a:r>
            <a:r>
              <a:rPr lang="en-US" sz="2500" dirty="0" smtClean="0"/>
              <a:t>self, </a:t>
            </a:r>
            <a:r>
              <a:rPr lang="en-US" sz="2500" dirty="0" err="1" smtClean="0"/>
              <a:t>obj</a:t>
            </a:r>
            <a:r>
              <a:rPr lang="en-US" sz="2500" dirty="0" smtClean="0"/>
              <a:t>, e</a:t>
            </a:r>
            <a:r>
              <a:rPr lang="ru-RU" sz="2500" dirty="0" smtClean="0"/>
              <a:t>)</a:t>
            </a:r>
            <a:r>
              <a:rPr lang="en-US" sz="2500" dirty="0" smtClean="0"/>
              <a:t> </a:t>
            </a:r>
            <a:r>
              <a:rPr lang="ru-RU" sz="2500" dirty="0" smtClean="0"/>
              <a:t>– это встроенная функция. Она активируется каждый раз когда происходит </a:t>
            </a:r>
            <a:r>
              <a:rPr lang="en-US" sz="2500" dirty="0" smtClean="0"/>
              <a:t>Event</a:t>
            </a:r>
            <a:r>
              <a:rPr lang="ru-RU" sz="2500" dirty="0" smtClean="0"/>
              <a:t> с </a:t>
            </a:r>
            <a:r>
              <a:rPr lang="en-US" sz="2500" dirty="0" smtClean="0"/>
              <a:t>label_4. </a:t>
            </a:r>
            <a:r>
              <a:rPr lang="en-US" sz="2500" dirty="0" err="1" smtClean="0"/>
              <a:t>e.type</a:t>
            </a:r>
            <a:r>
              <a:rPr lang="en-US" sz="2500" dirty="0" smtClean="0"/>
              <a:t>() == 2 </a:t>
            </a:r>
            <a:r>
              <a:rPr lang="ru-RU" sz="2500" dirty="0" smtClean="0"/>
              <a:t>это </a:t>
            </a:r>
            <a:r>
              <a:rPr lang="en-US" sz="2500" dirty="0" smtClean="0"/>
              <a:t>Event</a:t>
            </a:r>
            <a:r>
              <a:rPr lang="ru-RU" sz="2500" dirty="0" smtClean="0"/>
              <a:t> нажатие мышью, в этом случае открывается окно с рекламой</a:t>
            </a:r>
            <a:endParaRPr lang="ru-RU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9116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ИНТЕРЕСНАЯ ФУНКЦИЯ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110" y="575733"/>
            <a:ext cx="561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C000"/>
                </a:solidFill>
              </a:rPr>
              <a:t>Заключение:</a:t>
            </a: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110" y="1659467"/>
            <a:ext cx="417688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solidFill>
                  <a:srgbClr val="D21CBC"/>
                </a:solidFill>
              </a:rPr>
              <a:t>Проект получился успешным потому что: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D21CBC"/>
                </a:solidFill>
              </a:rPr>
              <a:t>Все заявленные функции были реализованы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D21CBC"/>
                </a:solidFill>
              </a:rPr>
              <a:t>Этих функций достаточно для выполнения поставленных задач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D21CBC"/>
                </a:solidFill>
              </a:rPr>
              <a:t>Я смог его сделать вовремя)</a:t>
            </a:r>
            <a:endParaRPr lang="ru-RU" sz="2500" dirty="0">
              <a:solidFill>
                <a:srgbClr val="D21CB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33" y="1659467"/>
            <a:ext cx="405271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solidFill>
                  <a:srgbClr val="30D0B2"/>
                </a:solidFill>
              </a:rPr>
              <a:t>Что можно доработать: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30D0B2"/>
                </a:solidFill>
              </a:rPr>
              <a:t>Улучшить генерацию дат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30D0B2"/>
                </a:solidFill>
              </a:rPr>
              <a:t>Добавить защиту от выбора ни того файла</a:t>
            </a:r>
          </a:p>
          <a:p>
            <a:pPr marL="457200" indent="-457200">
              <a:buAutoNum type="arabicParenR"/>
            </a:pPr>
            <a:r>
              <a:rPr lang="ru-RU" sz="2500" dirty="0" smtClean="0">
                <a:solidFill>
                  <a:srgbClr val="30D0B2"/>
                </a:solidFill>
              </a:rPr>
              <a:t>Улучшить дизайн</a:t>
            </a:r>
            <a:endParaRPr lang="ru-RU" sz="2500" dirty="0">
              <a:solidFill>
                <a:srgbClr val="30D0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311" y="1128889"/>
            <a:ext cx="8150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accent6">
                    <a:lumMod val="50000"/>
                  </a:schemeClr>
                </a:solidFill>
              </a:rPr>
              <a:t>Спасибо за внимание!!! =)</a:t>
            </a:r>
            <a:endParaRPr lang="ru-RU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0089" y="2122311"/>
            <a:ext cx="8319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Ваши вопросы(только не сложные)))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057422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АВТОГРАФЫ ПОСЛЕ ВСЕХ ВОПРОСОВ. ИНТЕРЬВЮ ЗА ОТДЕЛЬНУЮ ПЛАТУ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8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257</Words>
  <Application>Microsoft Office PowerPoint</Application>
  <PresentationFormat>Широкоэкранный</PresentationFormat>
  <Paragraphs>45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</dc:creator>
  <cp:lastModifiedBy>Ф</cp:lastModifiedBy>
  <cp:revision>12</cp:revision>
  <dcterms:created xsi:type="dcterms:W3CDTF">2020-11-23T19:52:04Z</dcterms:created>
  <dcterms:modified xsi:type="dcterms:W3CDTF">2020-11-23T21:29:36Z</dcterms:modified>
</cp:coreProperties>
</file>