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0" d="100"/>
          <a:sy n="60" d="100"/>
        </p:scale>
        <p:origin x="146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584323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3300" spc="-38" baseline="0">
                <a:solidFill>
                  <a:srgbClr val="C00000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657602"/>
            <a:ext cx="7543800" cy="194102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1800" cap="none" spc="150" baseline="0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D28D-F00E-49CF-A311-2B65BFF1EA4B}" type="datetime1">
              <a:rPr lang="en-US" altLang="ja-JP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2BF8-23F8-4B29-9359-DBC8D1C6AA9E}" type="datetime1">
              <a:rPr lang="en-US" altLang="ja-JP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4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1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C48E-7743-4463-8C10-5810587669BD}" type="datetime1">
              <a:rPr lang="en-US" altLang="ja-JP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1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942121"/>
          </a:xfrm>
        </p:spPr>
        <p:txBody>
          <a:bodyPr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3C3A-0773-4B50-AE2C-8ADD8E9CB402}" type="datetime1">
              <a:rPr lang="en-US" altLang="ja-JP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1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B8FB-D2D3-4232-8648-725D0FF0B2E2}" type="datetime1">
              <a:rPr lang="en-US" altLang="ja-JP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12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8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DC6B-6DC5-4137-BB1C-DE729C96143D}" type="datetime1">
              <a:rPr lang="en-US" altLang="ja-JP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3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E771-29CA-46C5-995B-94FCE647B779}" type="datetime1">
              <a:rPr lang="en-US" altLang="ja-JP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4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28A4-F6AD-4AED-81D1-50A6F4E29600}" type="datetime1">
              <a:rPr lang="en-US" altLang="ja-JP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1E27-4E6F-4501-B29F-05BE88EDB0A5}" type="datetime1">
              <a:rPr lang="en-US" altLang="ja-JP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4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6459788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2D1E989-5D8E-4902-9843-0FE7E70ED602}" type="datetime1">
              <a:rPr lang="en-US" altLang="ja-JP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8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0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F5AC-F98D-4F6B-AD95-57DA01F80A7F}" type="datetime1">
              <a:rPr lang="en-US" altLang="ja-JP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5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7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86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466850"/>
            <a:ext cx="7543801" cy="44022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6459788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rgbClr val="FFFFFF"/>
                </a:solidFill>
              </a:defRPr>
            </a:lvl1pPr>
          </a:lstStyle>
          <a:p>
            <a:fld id="{A044E125-D298-4905-8A05-D0009D61C548}" type="datetime1">
              <a:rPr lang="en-US" altLang="ja-JP" smtClean="0"/>
              <a:t>11/30/2021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8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4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kumimoji="1" sz="3300" kern="1200" spc="-38" baseline="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reconf_route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942121"/>
          </a:xfrm>
        </p:spPr>
        <p:txBody>
          <a:bodyPr/>
          <a:lstStyle/>
          <a:p>
            <a:pPr lvl="0" marL="0" indent="0">
              <a:buNone/>
            </a:pPr>
            <a:r>
              <a:rPr/>
              <a:t>booksimの改造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simulatorのモジュール階層 hierarchy</a:t>
            </a:r>
          </a:p>
          <a:p>
            <a:pPr lvl="1"/>
            <a:r>
              <a:rPr/>
              <a:t>パケットのinject/eject blockdiagram</a:t>
            </a:r>
          </a:p>
          <a:p>
            <a:pPr lvl="1"/>
            <a:r>
              <a:rPr/>
              <a:t>方針</a:t>
            </a:r>
          </a:p>
          <a:p>
            <a:pPr lvl="2"/>
            <a:r>
              <a:rPr/>
              <a:t>R_old, R_int, R_newを用意</a:t>
            </a:r>
          </a:p>
          <a:p>
            <a:pPr lvl="2"/>
            <a:r>
              <a:rPr/>
              <a:t>t = T_reconf (再構成の開始時刻) より前にinjectされたパケットを監視</a:t>
            </a:r>
          </a:p>
          <a:p>
            <a:pPr lvl="2"/>
            <a:r>
              <a:rPr/>
              <a:t>t = T_reconf で新しいパケットをR_intに移行。</a:t>
            </a:r>
          </a:p>
          <a:p>
            <a:pPr lvl="3"/>
            <a:r>
              <a:rPr/>
              <a:t>全ての古いパケットがejectされたらR_newに移行。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942121"/>
          </a:xfrm>
        </p:spPr>
        <p:txBody>
          <a:bodyPr/>
          <a:lstStyle/>
          <a:p>
            <a:pPr lvl="0" marL="0" indent="0">
              <a:buNone/>
            </a:pPr>
            <a:r>
              <a:rPr/>
              <a:t>必要な改造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(パケットの監視)</a:t>
            </a:r>
          </a:p>
          <a:p>
            <a:pPr lvl="1"/>
            <a:r>
              <a:rPr/>
              <a:t>global.hpp, main.cpp</a:t>
            </a:r>
          </a:p>
          <a:p>
            <a:pPr lvl="2"/>
            <a:r>
              <a:rPr/>
              <a:t>古いパケットのeject完了を示す変数Rold_ejectedをグローバルに用意</a:t>
            </a:r>
          </a:p>
          <a:p>
            <a:pPr lvl="2"/>
            <a:r>
              <a:rPr/>
              <a:t>T_reconfをグローバルに用意</a:t>
            </a:r>
          </a:p>
          <a:p>
            <a:pPr lvl="1"/>
            <a:r>
              <a:rPr/>
              <a:t>booksim_config.cpp</a:t>
            </a:r>
          </a:p>
          <a:p>
            <a:pPr lvl="2"/>
            <a:r>
              <a:rPr/>
              <a:t>T_reconfを受け取れるようにする</a:t>
            </a:r>
          </a:p>
          <a:p>
            <a:pPr lvl="2"/>
            <a:r>
              <a:rPr/>
              <a:t>参考：</a:t>
            </a:r>
          </a:p>
          <a:p>
            <a:pPr lvl="3"/>
            <a:r>
              <a:rPr/>
              <a:t>booksim_config.cpp:241: _int_map[“use_trace_file”] = 0; globals.hpp:72:extern bool _use_trace_file; main.cpp:138:bool _use_trace_file = false; main.cpp:300: _use_trace_file = (config.GetInt(“use_trace_file”)==1);</a:t>
            </a:r>
          </a:p>
          <a:p>
            <a:pPr lvl="1"/>
            <a:r>
              <a:rPr/>
              <a:t>trafficmanager.cpp</a:t>
            </a:r>
          </a:p>
          <a:p>
            <a:pPr lvl="2"/>
            <a:r>
              <a:rPr/>
              <a:t>古いパケットの監視</a:t>
            </a:r>
          </a:p>
          <a:p>
            <a:pPr lvl="2"/>
            <a:r>
              <a:rPr/>
              <a:t>Rold_ejectedの更新</a:t>
            </a:r>
          </a:p>
          <a:p>
            <a:pPr lvl="3"/>
            <a:r>
              <a:rPr/>
              <a:t>_StepでRold_ejectedの更新チェック</a:t>
            </a:r>
          </a:p>
          <a:p>
            <a:pPr lvl="4"/>
            <a:r>
              <a:rPr/>
              <a:t>T_reconf以降、Rold_ejected=falseで_in_flight_Rold長さ0ならall ejected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テストベッド</a:t>
            </a:r>
          </a:p>
          <a:p>
            <a:pPr lvl="2"/>
            <a:r>
              <a:rPr/>
              <a:t>XY routing, WF, EFのテーブルを作るスクリプト (for cncnet_reconf)</a:t>
            </a:r>
          </a:p>
          <a:p>
            <a:pPr lvl="1"/>
            <a:r>
              <a:rPr/>
              <a:t>(2n+1種類のルーティング)</a:t>
            </a:r>
          </a:p>
          <a:p>
            <a:pPr lvl="1"/>
            <a:r>
              <a:rPr/>
              <a:t>routefunc.{cpp,hpp}に</a:t>
            </a:r>
          </a:p>
          <a:p>
            <a:pPr lvl="2"/>
            <a:r>
              <a:rPr/>
              <a:t>global_routing_table_ionvpのvector global_routing_tables_ionvp_vec を用意</a:t>
            </a:r>
          </a:p>
          <a:p>
            <a:pPr lvl="1"/>
            <a:r>
              <a:rPr/>
              <a:t>network/reconf_route.{cpp,hpp}</a:t>
            </a:r>
          </a:p>
          <a:p>
            <a:pPr lvl="2"/>
            <a:r>
              <a:rPr/>
              <a:t>global_routing_tables_ionvp_vecを用意</a:t>
            </a:r>
          </a:p>
          <a:p>
            <a:pPr lvl="2"/>
            <a:r>
              <a:rPr/>
              <a:t>ファイル読込、テーブル生成</a:t>
            </a:r>
          </a:p>
          <a:p>
            <a:pPr lvl="3"/>
            <a:r>
              <a:rPr/>
              <a:t>routing_table_fileに、全ルーティングテーブルのファイル名と切り替えタイミングを記述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R_0.rt 100      # 開始時刻+100cycleでR_int01に切り替え
  R_int01.rt 150  # R_0を用いるパケットがeject完了後+150cycleでR_1に切り替え
  R_1.rt 100      # 開始時刻+100cycleでR_int12に切り替え
  R_int12.rt 150  # R_1を用いるパケットがeject完了後+150cycleでR_2に切り替え
  R_2.rt -1       # R_2のまま変更せず、最後まで実行 </a:t>
            </a:r>
          </a:p>
          <a:p>
            <a:pPr lvl="3"/>
            <a:r>
              <a:rPr/>
              <a:t>例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2dmesh_2_2_wf.rt 100  # 開始時刻+100cycleでXY routingに切り替え
  2dmesh_2_2_xy.rt 150  # R_0を用いるパケットがeject完了後+150cycleでEast Firstに切り替え
  2dmesh_2_2_ef.rt -1   # 最後まで実行</a:t>
            </a:r>
          </a:p>
          <a:p>
            <a:pPr lvl="1"/>
            <a:r>
              <a:rPr/>
              <a:t>main.cpp</a:t>
            </a:r>
          </a:p>
          <a:p>
            <a:pPr lvl="2"/>
            <a:r>
              <a:rPr/>
              <a:t>reconf_routeを追加</a:t>
            </a:r>
          </a:p>
          <a:p>
            <a:pPr lvl="1"/>
            <a:r>
              <a:rPr/>
              <a:t>(ルーティングの切り替え)</a:t>
            </a:r>
          </a:p>
          <a:p>
            <a:pPr lvl="2"/>
            <a:r>
              <a:rPr/>
              <a:t>flitのinjection timeとRold_ejectedの状態で引くテーブルを変える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942121"/>
          </a:xfrm>
        </p:spPr>
        <p:txBody>
          <a:bodyPr/>
          <a:lstStyle/>
          <a:p>
            <a:pPr lvl="0" marL="0" indent="0">
              <a:buNone/>
            </a:pPr>
            <a:r>
              <a:rPr/>
              <a:t>ToDo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UD routingを吐き出すスクリプト</a:t>
            </a:r>
          </a:p>
          <a:p>
            <a:pPr lvl="1"/>
            <a:r>
              <a:rPr/>
              <a:t>実装</a:t>
            </a:r>
          </a:p>
          <a:p>
            <a:pPr lvl="2"/>
            <a:r>
              <a:rPr/>
              <a:t>移動平均の可視化</a:t>
            </a:r>
          </a:p>
          <a:p>
            <a:pPr lvl="2"/>
            <a:r>
              <a:rPr/>
              <a:t>all ejectedからR_newへのスイッチングにインターバル持たせる</a:t>
            </a:r>
          </a:p>
          <a:p>
            <a:pPr lvl="2"/>
            <a:r>
              <a:rPr/>
              <a:t>多段reconfiguration</a:t>
            </a:r>
          </a:p>
          <a:p>
            <a:pPr lvl="1"/>
            <a:r>
              <a:rPr/>
              <a:t>NPBトレース評価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実装方針</a:t>
            </a:r>
          </a:p>
          <a:p>
            <a:pPr lvl="2"/>
            <a:r>
              <a:rPr/>
              <a:t>small stepで</a:t>
            </a:r>
          </a:p>
          <a:p>
            <a:pPr lvl="2"/>
            <a:r>
              <a:rPr/>
              <a:t>新しい結果をこまめに可視化する</a:t>
            </a:r>
          </a:p>
        </p:txBody>
      </p:sp>
    </p:spTree>
  </p:cSld>
</p:sld>
</file>

<file path=ppt/theme/theme1.xml><?xml version="1.0" encoding="utf-8"?>
<a:theme xmlns:a="http://schemas.openxmlformats.org/drawingml/2006/main" name="biz_udp5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biz_udp">
      <a:majorFont>
        <a:latin typeface="BIZ UDPゴシック"/>
        <a:ea typeface="BIZ UDPゴシック"/>
        <a:cs typeface=""/>
      </a:majorFont>
      <a:minorFont>
        <a:latin typeface="BIZ UDPゴシック"/>
        <a:ea typeface="BIZ UDPゴシック"/>
        <a:cs typeface="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z_udp5" id="{68ED0FE1-DA4C-4648-920B-6A546CB9539B}" vid="{7144C89F-C55B-4FD3-AB0E-7168B1B486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</TotalTime>
  <Words>57</Words>
  <Application>Microsoft Office PowerPoint</Application>
  <PresentationFormat>画面に合わせる (4:3)</PresentationFormat>
  <Paragraphs>23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BIZ UDPゴシック</vt:lpstr>
      <vt:lpstr>Calibri</vt:lpstr>
      <vt:lpstr>biz_udp5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2022-02-14T04:43:01Z</dcterms:created>
  <dcterms:modified xsi:type="dcterms:W3CDTF">2022-02-14T04:43:01Z</dcterms:modified>
</cp:coreProperties>
</file>