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0" d="100"/>
          <a:sy n="60" d="100"/>
        </p:scale>
        <p:origin x="14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8432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300" spc="-38" baseline="0">
                <a:solidFill>
                  <a:srgbClr val="C00000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657602"/>
            <a:ext cx="7543800" cy="194102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800" cap="none" spc="150" baseline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D28D-F00E-49CF-A311-2B65BFF1EA4B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2BF8-23F8-4B29-9359-DBC8D1C6AA9E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C48E-7743-4463-8C10-5810587669BD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942121"/>
          </a:xfr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3C3A-0773-4B50-AE2C-8ADD8E9CB402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B8FB-D2D3-4232-8648-725D0FF0B2E2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C6B-6DC5-4137-BB1C-DE729C96143D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771-29CA-46C5-995B-94FCE647B779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28A4-F6AD-4AED-81D1-50A6F4E29600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E27-4E6F-4501-B29F-05BE88EDB0A5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D1E989-5D8E-4902-9843-0FE7E70ED602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F5AC-F98D-4F6B-AD95-57DA01F80A7F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66850"/>
            <a:ext cx="7543801" cy="4402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A044E125-D298-4905-8A05-D0009D61C548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kumimoji="1" sz="3300" kern="1200" spc="-38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F3210-78DA-41B7-BB67-BEF996D9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502-07A6-418D-857A-C9778959ACB5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E6A1CE-2C78-41A4-A7D7-4310DFE1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2A0D11-E273-40B8-966C-088C4B53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393-2352-4847-A04A-CE1405684301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014C2E-E828-42F1-9EDB-BE37F0A1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D48B6-5822-4463-B94C-28DD86B2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C2F8-F94D-463C-AAA6-55987F42D184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A0B200-3A8C-4B88-9FFD-B6D12787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E8A8BF-DDC8-421C-B3C5-0B46C236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5ABB-0DCC-43F1-BEF0-B185F256EE9C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237CA6-AF98-43AF-8D9F-5BA447E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biz_udp5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iz_udp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z_udp5" id="{68ED0FE1-DA4C-4648-920B-6A546CB9539B}" vid="{7144C89F-C55B-4FD3-AB0E-7168B1B486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57</Words>
  <Application>Microsoft Office PowerPoint</Application>
  <PresentationFormat>画面に合わせる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BIZ UDPゴシック</vt:lpstr>
      <vt:lpstr>Calibri</vt:lpstr>
      <vt:lpstr>biz_udp5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河野　隆太</cp:lastModifiedBy>
  <cp:revision>5</cp:revision>
  <dcterms:created xsi:type="dcterms:W3CDTF">2017-06-05T14:10:58Z</dcterms:created>
  <dcterms:modified xsi:type="dcterms:W3CDTF">2021-11-30T07:23:46Z</dcterms:modified>
</cp:coreProperties>
</file>