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1668" y="6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1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67E7-988A-4045-BBEE-CB8467D1F44F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194-83EA-4F98-93DA-02E21BC5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화살표 연결선 60"/>
          <p:cNvCxnSpPr>
            <a:cxnSpLocks/>
            <a:stCxn id="4" idx="2"/>
            <a:endCxn id="5" idx="0"/>
          </p:cNvCxnSpPr>
          <p:nvPr/>
        </p:nvCxnSpPr>
        <p:spPr>
          <a:xfrm>
            <a:off x="3429000" y="1640377"/>
            <a:ext cx="620554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15" idx="2"/>
            <a:endCxn id="16" idx="0"/>
          </p:cNvCxnSpPr>
          <p:nvPr/>
        </p:nvCxnSpPr>
        <p:spPr>
          <a:xfrm>
            <a:off x="982913" y="4819524"/>
            <a:ext cx="0" cy="8685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16" idx="2"/>
            <a:endCxn id="17" idx="0"/>
          </p:cNvCxnSpPr>
          <p:nvPr/>
        </p:nvCxnSpPr>
        <p:spPr>
          <a:xfrm>
            <a:off x="982913" y="6385326"/>
            <a:ext cx="750296" cy="864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  <a:stCxn id="9" idx="2"/>
            <a:endCxn id="11" idx="0"/>
          </p:cNvCxnSpPr>
          <p:nvPr/>
        </p:nvCxnSpPr>
        <p:spPr>
          <a:xfrm>
            <a:off x="5862000" y="4813790"/>
            <a:ext cx="0" cy="882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  <a:stCxn id="16" idx="2"/>
            <a:endCxn id="18" idx="0"/>
          </p:cNvCxnSpPr>
          <p:nvPr/>
        </p:nvCxnSpPr>
        <p:spPr>
          <a:xfrm flipH="1">
            <a:off x="520972" y="6385326"/>
            <a:ext cx="461941" cy="864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  <a:stCxn id="11" idx="2"/>
            <a:endCxn id="13" idx="0"/>
          </p:cNvCxnSpPr>
          <p:nvPr/>
        </p:nvCxnSpPr>
        <p:spPr>
          <a:xfrm flipH="1">
            <a:off x="5249710" y="6393233"/>
            <a:ext cx="612290" cy="856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  <a:stCxn id="11" idx="2"/>
            <a:endCxn id="12" idx="0"/>
          </p:cNvCxnSpPr>
          <p:nvPr/>
        </p:nvCxnSpPr>
        <p:spPr>
          <a:xfrm>
            <a:off x="5862000" y="6393233"/>
            <a:ext cx="523657" cy="862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cxnSpLocks/>
            <a:stCxn id="17" idx="2"/>
            <a:endCxn id="21" idx="0"/>
          </p:cNvCxnSpPr>
          <p:nvPr/>
        </p:nvCxnSpPr>
        <p:spPr>
          <a:xfrm flipH="1">
            <a:off x="632691" y="7946835"/>
            <a:ext cx="1100518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  <a:stCxn id="17" idx="2"/>
            <a:endCxn id="19" idx="0"/>
          </p:cNvCxnSpPr>
          <p:nvPr/>
        </p:nvCxnSpPr>
        <p:spPr>
          <a:xfrm>
            <a:off x="1733209" y="7946835"/>
            <a:ext cx="1219245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cxnSpLocks/>
            <a:stCxn id="19" idx="2"/>
            <a:endCxn id="22" idx="0"/>
          </p:cNvCxnSpPr>
          <p:nvPr/>
        </p:nvCxnSpPr>
        <p:spPr>
          <a:xfrm>
            <a:off x="2952454" y="9464602"/>
            <a:ext cx="0" cy="957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  <a:stCxn id="17" idx="2"/>
            <a:endCxn id="20" idx="0"/>
          </p:cNvCxnSpPr>
          <p:nvPr/>
        </p:nvCxnSpPr>
        <p:spPr>
          <a:xfrm>
            <a:off x="1733209" y="7946835"/>
            <a:ext cx="15693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  <a:stCxn id="4" idx="2"/>
            <a:endCxn id="6" idx="0"/>
          </p:cNvCxnSpPr>
          <p:nvPr/>
        </p:nvCxnSpPr>
        <p:spPr>
          <a:xfrm flipH="1">
            <a:off x="2798598" y="1640377"/>
            <a:ext cx="630402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cxnSpLocks/>
            <a:stCxn id="7" idx="2"/>
            <a:endCxn id="9" idx="0"/>
          </p:cNvCxnSpPr>
          <p:nvPr/>
        </p:nvCxnSpPr>
        <p:spPr>
          <a:xfrm>
            <a:off x="5249710" y="3382404"/>
            <a:ext cx="612290" cy="734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  <a:stCxn id="4" idx="2"/>
            <a:endCxn id="7" idx="0"/>
          </p:cNvCxnSpPr>
          <p:nvPr/>
        </p:nvCxnSpPr>
        <p:spPr>
          <a:xfrm>
            <a:off x="3429000" y="1640377"/>
            <a:ext cx="1820710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  <a:stCxn id="4" idx="2"/>
            <a:endCxn id="8" idx="0"/>
          </p:cNvCxnSpPr>
          <p:nvPr/>
        </p:nvCxnSpPr>
        <p:spPr>
          <a:xfrm flipH="1">
            <a:off x="1598442" y="1640377"/>
            <a:ext cx="1830558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cxnSpLocks/>
            <a:stCxn id="8" idx="2"/>
            <a:endCxn id="15" idx="0"/>
          </p:cNvCxnSpPr>
          <p:nvPr/>
        </p:nvCxnSpPr>
        <p:spPr>
          <a:xfrm flipH="1">
            <a:off x="982913" y="3382404"/>
            <a:ext cx="615529" cy="7399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cxnSpLocks/>
            <a:stCxn id="8" idx="2"/>
            <a:endCxn id="14" idx="0"/>
          </p:cNvCxnSpPr>
          <p:nvPr/>
        </p:nvCxnSpPr>
        <p:spPr>
          <a:xfrm>
            <a:off x="1598442" y="3382404"/>
            <a:ext cx="618073" cy="742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cxnSpLocks/>
            <a:stCxn id="7" idx="2"/>
            <a:endCxn id="10" idx="0"/>
          </p:cNvCxnSpPr>
          <p:nvPr/>
        </p:nvCxnSpPr>
        <p:spPr>
          <a:xfrm flipH="1">
            <a:off x="4683720" y="3382404"/>
            <a:ext cx="565990" cy="74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75500"/>
              </p:ext>
            </p:extLst>
          </p:nvPr>
        </p:nvGraphicFramePr>
        <p:xfrm>
          <a:off x="3086517" y="943171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0120"/>
              </p:ext>
            </p:extLst>
          </p:nvPr>
        </p:nvGraphicFramePr>
        <p:xfrm>
          <a:off x="3707071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23718"/>
              </p:ext>
            </p:extLst>
          </p:nvPr>
        </p:nvGraphicFramePr>
        <p:xfrm>
          <a:off x="2456115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30705"/>
              </p:ext>
            </p:extLst>
          </p:nvPr>
        </p:nvGraphicFramePr>
        <p:xfrm>
          <a:off x="4907227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62265"/>
              </p:ext>
            </p:extLst>
          </p:nvPr>
        </p:nvGraphicFramePr>
        <p:xfrm>
          <a:off x="1255959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48070"/>
              </p:ext>
            </p:extLst>
          </p:nvPr>
        </p:nvGraphicFramePr>
        <p:xfrm>
          <a:off x="5519517" y="4116584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7321"/>
              </p:ext>
            </p:extLst>
          </p:nvPr>
        </p:nvGraphicFramePr>
        <p:xfrm>
          <a:off x="4341237" y="412794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6076"/>
              </p:ext>
            </p:extLst>
          </p:nvPr>
        </p:nvGraphicFramePr>
        <p:xfrm>
          <a:off x="5519517" y="5696027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0475"/>
              </p:ext>
            </p:extLst>
          </p:nvPr>
        </p:nvGraphicFramePr>
        <p:xfrm>
          <a:off x="6043174" y="7255563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66731"/>
              </p:ext>
            </p:extLst>
          </p:nvPr>
        </p:nvGraphicFramePr>
        <p:xfrm>
          <a:off x="4907227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71237"/>
              </p:ext>
            </p:extLst>
          </p:nvPr>
        </p:nvGraphicFramePr>
        <p:xfrm>
          <a:off x="1874032" y="4125280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33044"/>
              </p:ext>
            </p:extLst>
          </p:nvPr>
        </p:nvGraphicFramePr>
        <p:xfrm>
          <a:off x="640430" y="412231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23309"/>
              </p:ext>
            </p:extLst>
          </p:nvPr>
        </p:nvGraphicFramePr>
        <p:xfrm>
          <a:off x="640430" y="5688120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6804"/>
              </p:ext>
            </p:extLst>
          </p:nvPr>
        </p:nvGraphicFramePr>
        <p:xfrm>
          <a:off x="1390726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5419"/>
              </p:ext>
            </p:extLst>
          </p:nvPr>
        </p:nvGraphicFramePr>
        <p:xfrm>
          <a:off x="178489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55223"/>
              </p:ext>
            </p:extLst>
          </p:nvPr>
        </p:nvGraphicFramePr>
        <p:xfrm>
          <a:off x="2609971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706"/>
              </p:ext>
            </p:extLst>
          </p:nvPr>
        </p:nvGraphicFramePr>
        <p:xfrm>
          <a:off x="1406419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32643"/>
              </p:ext>
            </p:extLst>
          </p:nvPr>
        </p:nvGraphicFramePr>
        <p:xfrm>
          <a:off x="290208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14956"/>
              </p:ext>
            </p:extLst>
          </p:nvPr>
        </p:nvGraphicFramePr>
        <p:xfrm>
          <a:off x="2609971" y="10422332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54107" y="1677187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0 + 6 + 6 = 12</a:t>
            </a:r>
          </a:p>
          <a:p>
            <a:r>
              <a:rPr lang="en-US" altLang="ko-KR" sz="1000" dirty="0"/>
              <a:t>Open =(N2,N3,N4,N5)</a:t>
            </a:r>
          </a:p>
          <a:p>
            <a:r>
              <a:rPr lang="en-US" altLang="ko-KR" sz="1000" dirty="0"/>
              <a:t>Close =(N1)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4763" y="336707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N2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+ 6 + 5 = 12</a:t>
            </a:r>
          </a:p>
          <a:p>
            <a:r>
              <a:rPr lang="en-US" altLang="ko-KR" sz="1000" dirty="0"/>
              <a:t>Open =(N11,N4,N6,N12,N3,N9,N10)</a:t>
            </a:r>
          </a:p>
          <a:p>
            <a:r>
              <a:rPr lang="en-US" altLang="ko-KR" sz="1000" dirty="0"/>
              <a:t>Close =(N1,N5,N7,N8,N2) 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41466" y="342232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N3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+ 7 + 7 = 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18355" y="3407315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N4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+ 6 + 7 = 14</a:t>
            </a:r>
          </a:p>
          <a:p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11938" y="334289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N5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+ 5 + 4 = 10</a:t>
            </a:r>
          </a:p>
          <a:p>
            <a:r>
              <a:rPr lang="en-US" altLang="ko-KR" sz="1000" dirty="0"/>
              <a:t>Open =(N2,N3,N4)</a:t>
            </a:r>
          </a:p>
          <a:p>
            <a:r>
              <a:rPr lang="en-US" altLang="ko-KR" sz="1000" dirty="0"/>
              <a:t>Close =(N5,N1) 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350707" y="4829804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N7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+ 3 + 4 = 9</a:t>
            </a:r>
          </a:p>
          <a:p>
            <a:r>
              <a:rPr lang="en-US" altLang="ko-KR" sz="1000" dirty="0"/>
              <a:t>Open =(N2,N4,N6,N3)</a:t>
            </a:r>
          </a:p>
          <a:p>
            <a:r>
              <a:rPr lang="en-US" altLang="ko-KR" sz="1000" dirty="0"/>
              <a:t>Close =(N7,N5,N1) 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9741" y="483341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N6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+ 6 + 6 = 14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82592" y="6393772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N8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3 + 3 + 4 = 10</a:t>
            </a:r>
          </a:p>
          <a:p>
            <a:r>
              <a:rPr lang="en-US" altLang="ko-KR" sz="1000" dirty="0"/>
              <a:t>Open =(N2,N4,N6,N3,N9,N10)</a:t>
            </a:r>
          </a:p>
          <a:p>
            <a:r>
              <a:rPr lang="en-US" altLang="ko-KR" sz="1000" dirty="0"/>
              <a:t>Close =(N1,N5,N7,N8) 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653824" y="795774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N10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+ 6 + 6 = 16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34961" y="794984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N9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+ 5 + 6 = 15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2657" y="4819076"/>
            <a:ext cx="20714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N11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+ 5 + 4 = 11</a:t>
            </a:r>
          </a:p>
          <a:p>
            <a:r>
              <a:rPr lang="en-US" altLang="ko-KR" sz="1000" dirty="0"/>
              <a:t>Open =(N13,N4,N6,N12,N3,N9,N10)</a:t>
            </a:r>
          </a:p>
          <a:p>
            <a:r>
              <a:rPr lang="en-US" altLang="ko-KR" sz="1000" dirty="0"/>
              <a:t>Close =(N1,N5,N7,N8,N2,N11)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70859" y="48160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N12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+ 6 + 6 = 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2165" y="6388813"/>
            <a:ext cx="23182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N13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3 + 3+ 3 = 9</a:t>
            </a:r>
          </a:p>
          <a:p>
            <a:r>
              <a:rPr lang="en-US" altLang="ko-KR" sz="1000" dirty="0"/>
              <a:t>Open =(N15,N14,N4,N6,N12,N3,N9,N10)</a:t>
            </a:r>
          </a:p>
          <a:p>
            <a:r>
              <a:rPr lang="en-US" altLang="ko-KR" sz="1000" dirty="0"/>
              <a:t>Close =(N1,N5,N7,N8,N2,N11,N13)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325396" y="7963554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N15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+ 3 + 2 = 9</a:t>
            </a:r>
          </a:p>
          <a:p>
            <a:r>
              <a:rPr lang="en-US" altLang="ko-KR" sz="1000" dirty="0"/>
              <a:t>Open =(N18,N16,N17,N14,N4,N6,N12,N3,N9,N10)</a:t>
            </a:r>
          </a:p>
          <a:p>
            <a:r>
              <a:rPr lang="en-US" altLang="ko-KR" sz="1000" dirty="0"/>
              <a:t>Close =(N1,N5,N7,N8,N2,N11,N13,N15) 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-6557" y="7995248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N14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+ 5 + 4 = 13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8454" y="9495379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N17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+ 3 + 3 = 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4763" y="949846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N16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+ 3 + 3 = 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22630" y="9464602"/>
            <a:ext cx="2811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N18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+ 1 + 1 = 7</a:t>
            </a:r>
          </a:p>
          <a:p>
            <a:r>
              <a:rPr lang="en-US" altLang="ko-KR" sz="1000" dirty="0"/>
              <a:t>Open =(N19,N16,N17,N14,N4,N6,N12,N3,N9,N10)</a:t>
            </a:r>
          </a:p>
          <a:p>
            <a:r>
              <a:rPr lang="en-US" altLang="ko-KR" sz="1000" dirty="0"/>
              <a:t>Close =(N1,N5,N7,N8,N2,N11,N13,N15,N18)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522630" y="11150315"/>
            <a:ext cx="2770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N19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6 + 0 + 0 = 6</a:t>
            </a:r>
          </a:p>
          <a:p>
            <a:r>
              <a:rPr lang="en-US" altLang="ko-KR" sz="1000" dirty="0"/>
              <a:t>Open =(N16,N17,N14,N4,N6,N12,N3,N9,N10)</a:t>
            </a:r>
          </a:p>
          <a:p>
            <a:r>
              <a:rPr lang="en-US" altLang="ko-KR" sz="1000" dirty="0"/>
              <a:t>Close =(N1,N5,N7,N8,N2,N11,N13,N15,N18,N19) </a:t>
            </a:r>
            <a:endParaRPr lang="ko-KR" altLang="en-US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9161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화살표 연결선 60"/>
          <p:cNvCxnSpPr>
            <a:cxnSpLocks/>
            <a:stCxn id="4" idx="2"/>
            <a:endCxn id="5" idx="0"/>
          </p:cNvCxnSpPr>
          <p:nvPr/>
        </p:nvCxnSpPr>
        <p:spPr>
          <a:xfrm>
            <a:off x="3429000" y="1640377"/>
            <a:ext cx="620554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15" idx="2"/>
            <a:endCxn id="16" idx="0"/>
          </p:cNvCxnSpPr>
          <p:nvPr/>
        </p:nvCxnSpPr>
        <p:spPr>
          <a:xfrm>
            <a:off x="982913" y="4819524"/>
            <a:ext cx="0" cy="8685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16" idx="2"/>
            <a:endCxn id="17" idx="0"/>
          </p:cNvCxnSpPr>
          <p:nvPr/>
        </p:nvCxnSpPr>
        <p:spPr>
          <a:xfrm>
            <a:off x="982913" y="6385326"/>
            <a:ext cx="750296" cy="864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  <a:stCxn id="9" idx="2"/>
            <a:endCxn id="11" idx="0"/>
          </p:cNvCxnSpPr>
          <p:nvPr/>
        </p:nvCxnSpPr>
        <p:spPr>
          <a:xfrm>
            <a:off x="5862000" y="4813790"/>
            <a:ext cx="0" cy="882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  <a:stCxn id="16" idx="2"/>
            <a:endCxn id="18" idx="0"/>
          </p:cNvCxnSpPr>
          <p:nvPr/>
        </p:nvCxnSpPr>
        <p:spPr>
          <a:xfrm flipH="1">
            <a:off x="520972" y="6385326"/>
            <a:ext cx="461941" cy="864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  <a:stCxn id="11" idx="2"/>
            <a:endCxn id="13" idx="0"/>
          </p:cNvCxnSpPr>
          <p:nvPr/>
        </p:nvCxnSpPr>
        <p:spPr>
          <a:xfrm flipH="1">
            <a:off x="5249710" y="6393233"/>
            <a:ext cx="612290" cy="856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  <a:stCxn id="11" idx="2"/>
            <a:endCxn id="12" idx="0"/>
          </p:cNvCxnSpPr>
          <p:nvPr/>
        </p:nvCxnSpPr>
        <p:spPr>
          <a:xfrm>
            <a:off x="5862000" y="6393233"/>
            <a:ext cx="523657" cy="862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cxnSpLocks/>
            <a:stCxn id="17" idx="2"/>
            <a:endCxn id="21" idx="0"/>
          </p:cNvCxnSpPr>
          <p:nvPr/>
        </p:nvCxnSpPr>
        <p:spPr>
          <a:xfrm flipH="1">
            <a:off x="632691" y="7946835"/>
            <a:ext cx="1100518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  <a:stCxn id="17" idx="2"/>
            <a:endCxn id="19" idx="0"/>
          </p:cNvCxnSpPr>
          <p:nvPr/>
        </p:nvCxnSpPr>
        <p:spPr>
          <a:xfrm>
            <a:off x="1733209" y="7946835"/>
            <a:ext cx="1219245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cxnSpLocks/>
            <a:stCxn id="19" idx="2"/>
            <a:endCxn id="22" idx="0"/>
          </p:cNvCxnSpPr>
          <p:nvPr/>
        </p:nvCxnSpPr>
        <p:spPr>
          <a:xfrm>
            <a:off x="2952454" y="9464602"/>
            <a:ext cx="0" cy="957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  <a:stCxn id="17" idx="2"/>
            <a:endCxn id="20" idx="0"/>
          </p:cNvCxnSpPr>
          <p:nvPr/>
        </p:nvCxnSpPr>
        <p:spPr>
          <a:xfrm>
            <a:off x="1733209" y="7946835"/>
            <a:ext cx="15693" cy="820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  <a:stCxn id="4" idx="2"/>
            <a:endCxn id="6" idx="0"/>
          </p:cNvCxnSpPr>
          <p:nvPr/>
        </p:nvCxnSpPr>
        <p:spPr>
          <a:xfrm flipH="1">
            <a:off x="2798598" y="1640377"/>
            <a:ext cx="630402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cxnSpLocks/>
            <a:stCxn id="7" idx="2"/>
            <a:endCxn id="9" idx="0"/>
          </p:cNvCxnSpPr>
          <p:nvPr/>
        </p:nvCxnSpPr>
        <p:spPr>
          <a:xfrm>
            <a:off x="5249710" y="3382404"/>
            <a:ext cx="612290" cy="734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  <a:stCxn id="4" idx="2"/>
            <a:endCxn id="7" idx="0"/>
          </p:cNvCxnSpPr>
          <p:nvPr/>
        </p:nvCxnSpPr>
        <p:spPr>
          <a:xfrm>
            <a:off x="3429000" y="1640377"/>
            <a:ext cx="1820710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  <a:stCxn id="4" idx="2"/>
            <a:endCxn id="8" idx="0"/>
          </p:cNvCxnSpPr>
          <p:nvPr/>
        </p:nvCxnSpPr>
        <p:spPr>
          <a:xfrm flipH="1">
            <a:off x="1598442" y="1640377"/>
            <a:ext cx="1830558" cy="1044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cxnSpLocks/>
            <a:stCxn id="8" idx="2"/>
            <a:endCxn id="15" idx="0"/>
          </p:cNvCxnSpPr>
          <p:nvPr/>
        </p:nvCxnSpPr>
        <p:spPr>
          <a:xfrm flipH="1">
            <a:off x="982913" y="3382404"/>
            <a:ext cx="615529" cy="7399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cxnSpLocks/>
            <a:stCxn id="8" idx="2"/>
            <a:endCxn id="14" idx="0"/>
          </p:cNvCxnSpPr>
          <p:nvPr/>
        </p:nvCxnSpPr>
        <p:spPr>
          <a:xfrm>
            <a:off x="1598442" y="3382404"/>
            <a:ext cx="618073" cy="742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cxnSpLocks/>
            <a:stCxn id="7" idx="2"/>
            <a:endCxn id="10" idx="0"/>
          </p:cNvCxnSpPr>
          <p:nvPr/>
        </p:nvCxnSpPr>
        <p:spPr>
          <a:xfrm flipH="1">
            <a:off x="4683720" y="3382404"/>
            <a:ext cx="565990" cy="74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086517" y="943171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707071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56115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07227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5959" y="268519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2928"/>
              </p:ext>
            </p:extLst>
          </p:nvPr>
        </p:nvGraphicFramePr>
        <p:xfrm>
          <a:off x="5519517" y="4116584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341237" y="412794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519517" y="5696027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043174" y="7255563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907227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74032" y="4125280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37362"/>
              </p:ext>
            </p:extLst>
          </p:nvPr>
        </p:nvGraphicFramePr>
        <p:xfrm>
          <a:off x="640430" y="4122318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9338"/>
              </p:ext>
            </p:extLst>
          </p:nvPr>
        </p:nvGraphicFramePr>
        <p:xfrm>
          <a:off x="640430" y="5688120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18968"/>
              </p:ext>
            </p:extLst>
          </p:nvPr>
        </p:nvGraphicFramePr>
        <p:xfrm>
          <a:off x="1390726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78489" y="7249629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609971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06419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90208" y="8767396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609971" y="10422332"/>
          <a:ext cx="684966" cy="6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2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228322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4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54107" y="1677187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0 + 6 + 6 = 12</a:t>
            </a:r>
          </a:p>
          <a:p>
            <a:r>
              <a:rPr lang="en-US" altLang="ko-KR" sz="1000" dirty="0"/>
              <a:t>Open =(N2,N3,N4,N5)</a:t>
            </a:r>
          </a:p>
          <a:p>
            <a:r>
              <a:rPr lang="en-US" altLang="ko-KR" sz="1000" dirty="0"/>
              <a:t>Close =(N1)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4763" y="336707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N2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+ 6 + 5 = 12</a:t>
            </a:r>
          </a:p>
          <a:p>
            <a:r>
              <a:rPr lang="en-US" altLang="ko-KR" sz="1000" dirty="0"/>
              <a:t>Open =(N11,N4,N6,N12,N3,N9,N10)</a:t>
            </a:r>
          </a:p>
          <a:p>
            <a:r>
              <a:rPr lang="en-US" altLang="ko-KR" sz="1000" dirty="0"/>
              <a:t>Close =(N1,N5,N7,N8,N2) 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41466" y="342232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N3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+ 7 + 7 = 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18355" y="3407315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N4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+ 6 + 7 = 14</a:t>
            </a:r>
          </a:p>
          <a:p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11938" y="334289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N5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1 + 5 + 4 = 10</a:t>
            </a:r>
          </a:p>
          <a:p>
            <a:r>
              <a:rPr lang="en-US" altLang="ko-KR" sz="1000" dirty="0"/>
              <a:t>Open =(N2,N3,N4)</a:t>
            </a:r>
          </a:p>
          <a:p>
            <a:r>
              <a:rPr lang="en-US" altLang="ko-KR" sz="1000" dirty="0"/>
              <a:t>Close =(N5,N1) 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350707" y="4829804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N7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+ 3 + 4 = 9</a:t>
            </a:r>
          </a:p>
          <a:p>
            <a:r>
              <a:rPr lang="en-US" altLang="ko-KR" sz="1000" dirty="0"/>
              <a:t>Open =(N2,N4,N6,N3)</a:t>
            </a:r>
          </a:p>
          <a:p>
            <a:r>
              <a:rPr lang="en-US" altLang="ko-KR" sz="1000" dirty="0"/>
              <a:t>Close =(N7,N5,N1) 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9741" y="483341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N6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+ 6 + 6 = 14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82592" y="6393772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N8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3 + 3 + 4 = 10</a:t>
            </a:r>
          </a:p>
          <a:p>
            <a:r>
              <a:rPr lang="en-US" altLang="ko-KR" sz="1000" dirty="0"/>
              <a:t>Open =(N2,N4,N6,N3,N9,N10)</a:t>
            </a:r>
          </a:p>
          <a:p>
            <a:r>
              <a:rPr lang="en-US" altLang="ko-KR" sz="1000" dirty="0"/>
              <a:t>Close =(N1,N5,N7,N8) 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653824" y="795774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N10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+ 6 + 6 = 16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34961" y="794984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N9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+ 5 + 6 = 15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2657" y="4819076"/>
            <a:ext cx="20714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N11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+ 5 + 4 = 11</a:t>
            </a:r>
          </a:p>
          <a:p>
            <a:r>
              <a:rPr lang="en-US" altLang="ko-KR" sz="1000" dirty="0"/>
              <a:t>Open =(N13,N4,N6,N12,N3,N9,N10)</a:t>
            </a:r>
          </a:p>
          <a:p>
            <a:r>
              <a:rPr lang="en-US" altLang="ko-KR" sz="1000" dirty="0"/>
              <a:t>Close =(N1,N5,N7,N8,N2,N11)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70859" y="48160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N12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2 + 6 + 6 = 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2165" y="6388813"/>
            <a:ext cx="23182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N13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3 + 3+ 3 = 9</a:t>
            </a:r>
          </a:p>
          <a:p>
            <a:r>
              <a:rPr lang="en-US" altLang="ko-KR" sz="1000" dirty="0"/>
              <a:t>Open =(N15,N14,N4,N6,N12,N3,N9,N10)</a:t>
            </a:r>
          </a:p>
          <a:p>
            <a:r>
              <a:rPr lang="en-US" altLang="ko-KR" sz="1000" dirty="0"/>
              <a:t>Close =(N1,N5,N7,N8,N2,N11,N13)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325396" y="7963554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N15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+ 3 + 2 = 9</a:t>
            </a:r>
          </a:p>
          <a:p>
            <a:r>
              <a:rPr lang="en-US" altLang="ko-KR" sz="1000" dirty="0"/>
              <a:t>Open =(N18,N16,N17,N14,N4,N6,N12,N3,N9,N10)</a:t>
            </a:r>
          </a:p>
          <a:p>
            <a:r>
              <a:rPr lang="en-US" altLang="ko-KR" sz="1000" dirty="0"/>
              <a:t>Close =(N1,N5,N7,N8,N2,N11,N13,N15) 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-6557" y="7995248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N14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4 + 5 + 4 = 13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8454" y="9495379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N17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+ 3 + 3 = 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4763" y="949846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N16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+ 3 + 3 = 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22630" y="9464602"/>
            <a:ext cx="2811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N18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5 + 1 + 1 = 7</a:t>
            </a:r>
          </a:p>
          <a:p>
            <a:r>
              <a:rPr lang="en-US" altLang="ko-KR" sz="1000" dirty="0"/>
              <a:t>Open =(N19,N16,N17,N14,N4,N6,N12,N3,N9,N10)</a:t>
            </a:r>
          </a:p>
          <a:p>
            <a:r>
              <a:rPr lang="en-US" altLang="ko-KR" sz="1000" dirty="0"/>
              <a:t>Close =(N1,N5,N7,N8,N2,N11,N13,N15,N18) 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522630" y="11150315"/>
            <a:ext cx="2770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 : N19</a:t>
            </a:r>
          </a:p>
          <a:p>
            <a:r>
              <a:rPr lang="en-US" altLang="ko-KR" sz="1000" dirty="0"/>
              <a:t>F(n)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6 + 0 + 0 = 6</a:t>
            </a:r>
          </a:p>
          <a:p>
            <a:r>
              <a:rPr lang="en-US" altLang="ko-KR" sz="1000" dirty="0"/>
              <a:t>Open =(N16,N17,N14,N4,N6,N12,N3,N9,N10)</a:t>
            </a:r>
          </a:p>
          <a:p>
            <a:r>
              <a:rPr lang="en-US" altLang="ko-KR" sz="1000" dirty="0"/>
              <a:t>Close =(N1,N5,N7,N8,N2,N11,N13,N15,N18,N19) </a:t>
            </a:r>
            <a:endParaRPr lang="ko-KR" altLang="en-US" sz="1000" dirty="0"/>
          </a:p>
          <a:p>
            <a:endParaRPr lang="en-US" altLang="ko-KR" sz="10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4462769" y="4555203"/>
          <a:ext cx="519210" cy="42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0">
                  <a:extLst>
                    <a:ext uri="{9D8B030D-6E8A-4147-A177-3AD203B41FA5}">
                      <a16:colId xmlns:a16="http://schemas.microsoft.com/office/drawing/2014/main" val="3303133451"/>
                    </a:ext>
                  </a:extLst>
                </a:gridCol>
                <a:gridCol w="173070">
                  <a:extLst>
                    <a:ext uri="{9D8B030D-6E8A-4147-A177-3AD203B41FA5}">
                      <a16:colId xmlns:a16="http://schemas.microsoft.com/office/drawing/2014/main" val="2986090326"/>
                    </a:ext>
                  </a:extLst>
                </a:gridCol>
                <a:gridCol w="173070">
                  <a:extLst>
                    <a:ext uri="{9D8B030D-6E8A-4147-A177-3AD203B41FA5}">
                      <a16:colId xmlns:a16="http://schemas.microsoft.com/office/drawing/2014/main" val="1792615354"/>
                    </a:ext>
                  </a:extLst>
                </a:gridCol>
              </a:tblGrid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15971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32954"/>
                  </a:ext>
                </a:extLst>
              </a:tr>
              <a:tr h="13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34281" marR="34281" marT="17141" marB="17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45746"/>
                  </a:ext>
                </a:extLst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5208594" y="5438899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4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559062" y="2345817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2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37504" y="2355307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5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22641" y="3736211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6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06264" y="5331577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7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64916" y="6901880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8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284161" y="8446121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9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247619" y="10138336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10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24165" y="583740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1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210011" y="3877650"/>
            <a:ext cx="1336586" cy="1312232"/>
          </a:xfrm>
          <a:prstGeom prst="ellipse">
            <a:avLst/>
          </a:prstGeom>
          <a:solidFill>
            <a:srgbClr val="C00000">
              <a:alpha val="2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3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1464</Words>
  <Application>Microsoft Office PowerPoint</Application>
  <PresentationFormat>와이드스크린</PresentationFormat>
  <Paragraphs>438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 Jin cho</dc:creator>
  <cp:lastModifiedBy>Yong Jin cho</cp:lastModifiedBy>
  <cp:revision>32</cp:revision>
  <dcterms:created xsi:type="dcterms:W3CDTF">2017-05-13T12:33:24Z</dcterms:created>
  <dcterms:modified xsi:type="dcterms:W3CDTF">2017-05-13T14:17:20Z</dcterms:modified>
</cp:coreProperties>
</file>