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49"/>
  </p:normalViewPr>
  <p:slideViewPr>
    <p:cSldViewPr snapToGrid="0" snapToObjects="1" showGuides="1">
      <p:cViewPr varScale="1">
        <p:scale>
          <a:sx n="107" d="100"/>
          <a:sy n="107" d="100"/>
        </p:scale>
        <p:origin x="176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8A2-66DC-7741-BAD1-34B0927FA7CC}" type="datetimeFigureOut">
              <a:rPr kumimoji="1" lang="ko-KR" altLang="en-US" smtClean="0"/>
              <a:t>2017. 12. 15.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EADA-CD92-D841-B9AE-30B65D7920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395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8A2-66DC-7741-BAD1-34B0927FA7CC}" type="datetimeFigureOut">
              <a:rPr kumimoji="1" lang="ko-KR" altLang="en-US" smtClean="0"/>
              <a:t>2017. 12. 15.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EADA-CD92-D841-B9AE-30B65D7920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541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8A2-66DC-7741-BAD1-34B0927FA7CC}" type="datetimeFigureOut">
              <a:rPr kumimoji="1" lang="ko-KR" altLang="en-US" smtClean="0"/>
              <a:t>2017. 12. 15.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EADA-CD92-D841-B9AE-30B65D7920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31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8A2-66DC-7741-BAD1-34B0927FA7CC}" type="datetimeFigureOut">
              <a:rPr kumimoji="1" lang="ko-KR" altLang="en-US" smtClean="0"/>
              <a:t>2017. 12. 15.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EADA-CD92-D841-B9AE-30B65D7920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48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8A2-66DC-7741-BAD1-34B0927FA7CC}" type="datetimeFigureOut">
              <a:rPr kumimoji="1" lang="ko-KR" altLang="en-US" smtClean="0"/>
              <a:t>2017. 12. 15.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EADA-CD92-D841-B9AE-30B65D7920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48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8A2-66DC-7741-BAD1-34B0927FA7CC}" type="datetimeFigureOut">
              <a:rPr kumimoji="1" lang="ko-KR" altLang="en-US" smtClean="0"/>
              <a:t>2017. 12. 15.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EADA-CD92-D841-B9AE-30B65D7920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160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8A2-66DC-7741-BAD1-34B0927FA7CC}" type="datetimeFigureOut">
              <a:rPr kumimoji="1" lang="ko-KR" altLang="en-US" smtClean="0"/>
              <a:t>2017. 12. 15.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EADA-CD92-D841-B9AE-30B65D7920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61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8A2-66DC-7741-BAD1-34B0927FA7CC}" type="datetimeFigureOut">
              <a:rPr kumimoji="1" lang="ko-KR" altLang="en-US" smtClean="0"/>
              <a:t>2017. 12. 15.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EADA-CD92-D841-B9AE-30B65D7920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98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8A2-66DC-7741-BAD1-34B0927FA7CC}" type="datetimeFigureOut">
              <a:rPr kumimoji="1" lang="ko-KR" altLang="en-US" smtClean="0"/>
              <a:t>2017. 12. 15.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EADA-CD92-D841-B9AE-30B65D7920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49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8A2-66DC-7741-BAD1-34B0927FA7CC}" type="datetimeFigureOut">
              <a:rPr kumimoji="1" lang="ko-KR" altLang="en-US" smtClean="0"/>
              <a:t>2017. 12. 15.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EADA-CD92-D841-B9AE-30B65D7920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82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48A2-66DC-7741-BAD1-34B0927FA7CC}" type="datetimeFigureOut">
              <a:rPr kumimoji="1" lang="ko-KR" altLang="en-US" smtClean="0"/>
              <a:t>2017. 12. 15.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EADA-CD92-D841-B9AE-30B65D7920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49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48A2-66DC-7741-BAD1-34B0927FA7CC}" type="datetimeFigureOut">
              <a:rPr kumimoji="1" lang="ko-KR" altLang="en-US" smtClean="0"/>
              <a:t>2017. 12. 15.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EEADA-CD92-D841-B9AE-30B65D7920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293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483742" y="209174"/>
            <a:ext cx="11224516" cy="6085021"/>
            <a:chOff x="483742" y="209174"/>
            <a:chExt cx="11224516" cy="608502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742" y="829733"/>
              <a:ext cx="11224516" cy="5198534"/>
            </a:xfrm>
            <a:prstGeom prst="rect">
              <a:avLst/>
            </a:prstGeom>
          </p:spPr>
        </p:pic>
        <p:sp>
          <p:nvSpPr>
            <p:cNvPr id="5" name="텍스트 상자 4"/>
            <p:cNvSpPr txBox="1"/>
            <p:nvPr/>
          </p:nvSpPr>
          <p:spPr>
            <a:xfrm>
              <a:off x="1931354" y="2054652"/>
              <a:ext cx="14462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 smtClean="0"/>
                <a:t>HTML </a:t>
              </a:r>
              <a:r>
                <a:rPr kumimoji="1" lang="ko-KR" altLang="en-US" sz="1050" dirty="0" smtClean="0"/>
                <a:t>코드를 읽는다</a:t>
              </a:r>
              <a:endParaRPr kumimoji="1" lang="ko-KR" altLang="en-US" sz="1050" dirty="0"/>
            </a:p>
          </p:txBody>
        </p:sp>
        <p:sp>
          <p:nvSpPr>
            <p:cNvPr id="6" name="텍스트 상자 5"/>
            <p:cNvSpPr txBox="1"/>
            <p:nvPr/>
          </p:nvSpPr>
          <p:spPr>
            <a:xfrm>
              <a:off x="2027534" y="4688994"/>
              <a:ext cx="13500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 smtClean="0"/>
                <a:t>CSS </a:t>
              </a:r>
              <a:r>
                <a:rPr kumimoji="1" lang="ko-KR" altLang="en-US" sz="1050" dirty="0" smtClean="0"/>
                <a:t>코드를 읽는다</a:t>
              </a:r>
              <a:r>
                <a:rPr kumimoji="1" lang="en-US" altLang="ko-KR" sz="1050" dirty="0" smtClean="0"/>
                <a:t>.</a:t>
              </a:r>
              <a:endParaRPr kumimoji="1" lang="ko-KR" altLang="en-US" sz="1050" dirty="0"/>
            </a:p>
          </p:txBody>
        </p:sp>
        <p:sp>
          <p:nvSpPr>
            <p:cNvPr id="7" name="텍스트 상자 6"/>
            <p:cNvSpPr txBox="1"/>
            <p:nvPr/>
          </p:nvSpPr>
          <p:spPr>
            <a:xfrm>
              <a:off x="4825196" y="2054652"/>
              <a:ext cx="15424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 smtClean="0"/>
                <a:t>DOM Tree</a:t>
              </a:r>
              <a:r>
                <a:rPr kumimoji="1" lang="ko-KR" altLang="en-US" sz="1050" dirty="0" smtClean="0"/>
                <a:t>를 생성한다</a:t>
              </a:r>
              <a:endParaRPr kumimoji="1" lang="ko-KR" altLang="en-US" sz="1050" dirty="0"/>
            </a:p>
          </p:txBody>
        </p:sp>
        <p:sp>
          <p:nvSpPr>
            <p:cNvPr id="8" name="텍스트 상자 7"/>
            <p:cNvSpPr txBox="1"/>
            <p:nvPr/>
          </p:nvSpPr>
          <p:spPr>
            <a:xfrm>
              <a:off x="4593174" y="4688994"/>
              <a:ext cx="1576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 smtClean="0"/>
                <a:t>St</a:t>
              </a:r>
              <a:r>
                <a:rPr kumimoji="1" lang="en-US" altLang="ko-KR" sz="1050" b="1" dirty="0" smtClean="0"/>
                <a:t>y</a:t>
              </a:r>
              <a:r>
                <a:rPr kumimoji="1" lang="en-US" altLang="ko-KR" sz="1050" dirty="0" smtClean="0"/>
                <a:t>le Rules</a:t>
              </a:r>
              <a:r>
                <a:rPr kumimoji="1" lang="ko-KR" altLang="en-US" sz="1050" dirty="0" smtClean="0"/>
                <a:t>를 생성한다</a:t>
              </a:r>
              <a:endParaRPr kumimoji="1" lang="ko-KR" altLang="en-US" sz="1050" dirty="0"/>
            </a:p>
          </p:txBody>
        </p:sp>
        <p:sp>
          <p:nvSpPr>
            <p:cNvPr id="9" name="텍스트 상자 8"/>
            <p:cNvSpPr txBox="1"/>
            <p:nvPr/>
          </p:nvSpPr>
          <p:spPr>
            <a:xfrm>
              <a:off x="2027534" y="3603637"/>
              <a:ext cx="171553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50" dirty="0" smtClean="0"/>
                <a:t>DOM Tree </a:t>
              </a:r>
              <a:r>
                <a:rPr kumimoji="1" lang="ko-KR" altLang="en-US" sz="1050" dirty="0" smtClean="0"/>
                <a:t>와 </a:t>
              </a:r>
              <a:r>
                <a:rPr kumimoji="1" lang="en-US" altLang="ko-KR" sz="1050" dirty="0" smtClean="0"/>
                <a:t>Style Rules</a:t>
              </a:r>
              <a:endParaRPr kumimoji="1" lang="en-US" altLang="ko-KR" sz="1050" dirty="0"/>
            </a:p>
            <a:p>
              <a:pPr algn="ctr"/>
              <a:r>
                <a:rPr kumimoji="1" lang="ko-KR" altLang="en-US" sz="1050" dirty="0" smtClean="0"/>
                <a:t>합쳐서</a:t>
              </a:r>
              <a:endParaRPr kumimoji="1" lang="ko-KR" altLang="en-US" sz="1050" dirty="0"/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5798344" y="4320404"/>
              <a:ext cx="16514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050" dirty="0" smtClean="0"/>
                <a:t>해당 </a:t>
              </a:r>
              <a:r>
                <a:rPr kumimoji="1" lang="en-US" altLang="ko-KR" sz="1050" dirty="0" smtClean="0"/>
                <a:t>Tree</a:t>
              </a:r>
              <a:r>
                <a:rPr kumimoji="1" lang="ko-KR" altLang="en-US" sz="1050" dirty="0" smtClean="0"/>
                <a:t>를 렌더링한다</a:t>
              </a:r>
              <a:r>
                <a:rPr kumimoji="1" lang="en-US" altLang="ko-KR" sz="1050" dirty="0" smtClean="0"/>
                <a:t>.</a:t>
              </a:r>
              <a:endParaRPr kumimoji="1" lang="ko-KR" altLang="en-US" sz="1050" dirty="0"/>
            </a:p>
          </p:txBody>
        </p:sp>
        <p:sp>
          <p:nvSpPr>
            <p:cNvPr id="11" name="텍스트 상자 10"/>
            <p:cNvSpPr txBox="1"/>
            <p:nvPr/>
          </p:nvSpPr>
          <p:spPr>
            <a:xfrm>
              <a:off x="5766616" y="1800736"/>
              <a:ext cx="21146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50" dirty="0" smtClean="0"/>
                <a:t>DOM</a:t>
              </a:r>
              <a:r>
                <a:rPr kumimoji="1" lang="ko-KR" altLang="en-US" sz="1050" dirty="0" smtClean="0"/>
                <a:t>의 레이아웃을 렌더링한다</a:t>
              </a:r>
              <a:r>
                <a:rPr kumimoji="1" lang="en-US" altLang="ko-KR" sz="1050" dirty="0" smtClean="0"/>
                <a:t>.</a:t>
              </a:r>
              <a:endParaRPr kumimoji="1" lang="ko-KR" altLang="en-US" sz="1050" dirty="0"/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7562518" y="4305079"/>
              <a:ext cx="265489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50" dirty="0" smtClean="0"/>
                <a:t>DOM</a:t>
              </a:r>
              <a:r>
                <a:rPr kumimoji="1" lang="ko-KR" altLang="en-US" sz="1050" dirty="0" smtClean="0"/>
                <a:t>의 렌더링된 돔에 </a:t>
              </a:r>
              <a:r>
                <a:rPr kumimoji="1" lang="en-US" altLang="ko-KR" sz="1050" dirty="0" smtClean="0"/>
                <a:t>paint</a:t>
              </a:r>
              <a:r>
                <a:rPr kumimoji="1" lang="ko-KR" altLang="en-US" sz="1050" dirty="0" smtClean="0"/>
                <a:t>작업을 한다</a:t>
              </a:r>
              <a:r>
                <a:rPr kumimoji="1" lang="en-US" altLang="ko-KR" sz="1050" dirty="0" smtClean="0"/>
                <a:t>.</a:t>
              </a:r>
              <a:endParaRPr kumimoji="1" lang="ko-KR" altLang="en-US" sz="1050" dirty="0"/>
            </a:p>
          </p:txBody>
        </p:sp>
        <p:sp>
          <p:nvSpPr>
            <p:cNvPr id="14" name="텍스트 상자 13"/>
            <p:cNvSpPr txBox="1"/>
            <p:nvPr/>
          </p:nvSpPr>
          <p:spPr>
            <a:xfrm>
              <a:off x="5798344" y="5278532"/>
              <a:ext cx="28512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 smtClean="0"/>
                <a:t>DOM</a:t>
              </a:r>
              <a:r>
                <a:rPr kumimoji="1" lang="ko-KR" altLang="en-US" sz="1200" dirty="0" smtClean="0"/>
                <a:t>의 </a:t>
              </a:r>
              <a:r>
                <a:rPr kumimoji="1" lang="en-US" altLang="ko-KR" sz="1200" dirty="0" smtClean="0"/>
                <a:t>CRUD</a:t>
              </a:r>
              <a:r>
                <a:rPr kumimoji="1" lang="ko-KR" altLang="en-US" sz="1200" dirty="0" smtClean="0"/>
                <a:t>를 하거나</a:t>
              </a:r>
              <a:r>
                <a:rPr kumimoji="1" lang="en-US" altLang="ko-KR" sz="1200" dirty="0" smtClean="0"/>
                <a:t>,</a:t>
              </a:r>
              <a:r>
                <a:rPr kumimoji="1" lang="ko-KR" altLang="en-US" sz="1200" dirty="0" smtClean="0"/>
                <a:t> </a:t>
              </a:r>
              <a:endParaRPr kumimoji="1" lang="en-US" altLang="ko-KR" sz="1200" dirty="0" smtClean="0"/>
            </a:p>
            <a:p>
              <a:pPr algn="ctr"/>
              <a:r>
                <a:rPr kumimoji="1" lang="en-US" altLang="ko-KR" sz="1200" dirty="0" smtClean="0"/>
                <a:t>Style</a:t>
              </a:r>
              <a:r>
                <a:rPr kumimoji="1" lang="ko-KR" altLang="en-US" sz="1200" dirty="0" smtClean="0"/>
                <a:t>을 수정하게 된다면 </a:t>
              </a:r>
              <a:endParaRPr kumimoji="1" lang="en-US" altLang="ko-KR" sz="1200" dirty="0" smtClean="0"/>
            </a:p>
            <a:p>
              <a:pPr algn="ctr"/>
              <a:r>
                <a:rPr kumimoji="1" lang="en-US" altLang="ko-KR" sz="1200" dirty="0" smtClean="0"/>
                <a:t>DOM Tree, Style Rules</a:t>
              </a:r>
              <a:r>
                <a:rPr kumimoji="1" lang="ko-KR" altLang="en-US" sz="1200" dirty="0" smtClean="0"/>
                <a:t>의 발생으로 </a:t>
              </a:r>
              <a:endParaRPr kumimoji="1" lang="en-US" altLang="ko-KR" sz="1200" dirty="0" smtClean="0"/>
            </a:p>
            <a:p>
              <a:pPr algn="ctr"/>
              <a:r>
                <a:rPr kumimoji="1" lang="en-US" altLang="ko-KR" sz="1200" dirty="0" smtClean="0"/>
                <a:t>Attachment</a:t>
              </a:r>
              <a:r>
                <a:rPr kumimoji="1" lang="ko-KR" altLang="en-US" sz="1200" dirty="0" smtClean="0"/>
                <a:t>가 발생하여 </a:t>
              </a:r>
              <a:r>
                <a:rPr kumimoji="1" lang="en-US" altLang="ko-KR" sz="1200" dirty="0" smtClean="0"/>
                <a:t>Render Tree</a:t>
              </a:r>
              <a:r>
                <a:rPr kumimoji="1" lang="ko-KR" altLang="en-US" sz="1200" dirty="0" smtClean="0"/>
                <a:t>가</a:t>
              </a:r>
              <a:endParaRPr kumimoji="1" lang="en-US" altLang="ko-KR" sz="1200" dirty="0" smtClean="0"/>
            </a:p>
            <a:p>
              <a:pPr algn="ctr"/>
              <a:r>
                <a:rPr kumimoji="1" lang="ko-KR" altLang="en-US" sz="1200" dirty="0" smtClean="0"/>
                <a:t>발생하게된다</a:t>
              </a:r>
              <a:r>
                <a:rPr kumimoji="1" lang="en-US" altLang="ko-KR" sz="1200" dirty="0" smtClean="0"/>
                <a:t>.</a:t>
              </a:r>
              <a:endParaRPr kumimoji="1" lang="ko-KR" altLang="en-US" sz="12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H="1" flipV="1">
              <a:off x="5376258" y="5231486"/>
              <a:ext cx="719742" cy="4156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 flipV="1">
              <a:off x="5376258" y="2597144"/>
              <a:ext cx="695414" cy="304997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20"/>
            <p:cNvSpPr txBox="1"/>
            <p:nvPr/>
          </p:nvSpPr>
          <p:spPr>
            <a:xfrm>
              <a:off x="6351813" y="2644190"/>
              <a:ext cx="8116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 smtClean="0">
                  <a:solidFill>
                    <a:srgbClr val="C00000"/>
                  </a:solidFill>
                </a:rPr>
                <a:t>=</a:t>
              </a:r>
              <a:r>
                <a:rPr kumimoji="1" lang="ko-KR" altLang="en-US" sz="1200" dirty="0" smtClean="0">
                  <a:solidFill>
                    <a:srgbClr val="C00000"/>
                  </a:solidFill>
                </a:rPr>
                <a:t> </a:t>
              </a:r>
              <a:r>
                <a:rPr kumimoji="1" lang="en-US" altLang="ko-KR" sz="1200" dirty="0" smtClean="0">
                  <a:solidFill>
                    <a:srgbClr val="C00000"/>
                  </a:solidFill>
                </a:rPr>
                <a:t>Reflow</a:t>
              </a:r>
              <a:endParaRPr kumimoji="1"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8454782" y="3983633"/>
              <a:ext cx="870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 smtClean="0">
                  <a:solidFill>
                    <a:srgbClr val="C00000"/>
                  </a:solidFill>
                </a:rPr>
                <a:t>=</a:t>
              </a:r>
              <a:r>
                <a:rPr kumimoji="1" lang="ko-KR" altLang="en-US" sz="1200" dirty="0" smtClean="0">
                  <a:solidFill>
                    <a:srgbClr val="C00000"/>
                  </a:solidFill>
                </a:rPr>
                <a:t> </a:t>
              </a:r>
              <a:r>
                <a:rPr kumimoji="1" lang="en-US" altLang="ko-KR" sz="1200" dirty="0" smtClean="0">
                  <a:solidFill>
                    <a:srgbClr val="C00000"/>
                  </a:solidFill>
                </a:rPr>
                <a:t>Repaint</a:t>
              </a:r>
              <a:endParaRPr kumimoji="1"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7881817" y="2159913"/>
              <a:ext cx="23487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200" dirty="0" smtClean="0">
                  <a:solidFill>
                    <a:srgbClr val="C00000"/>
                  </a:solidFill>
                </a:rPr>
                <a:t>빈번하게 발생하며</a:t>
              </a:r>
              <a:endParaRPr kumimoji="1" lang="en-US" altLang="ko-KR" sz="1200" dirty="0" smtClean="0">
                <a:solidFill>
                  <a:srgbClr val="C00000"/>
                </a:solidFill>
              </a:endParaRPr>
            </a:p>
            <a:p>
              <a:pPr algn="ctr"/>
              <a:r>
                <a:rPr kumimoji="1" lang="ko-KR" altLang="en-US" sz="1200" dirty="0" smtClean="0">
                  <a:solidFill>
                    <a:srgbClr val="C00000"/>
                  </a:solidFill>
                </a:rPr>
                <a:t>리소스를 비교적 많이 차지하는</a:t>
              </a:r>
              <a:endParaRPr kumimoji="1" lang="en-US" altLang="ko-KR" sz="1200" dirty="0" smtClean="0">
                <a:solidFill>
                  <a:srgbClr val="C00000"/>
                </a:solidFill>
              </a:endParaRPr>
            </a:p>
            <a:p>
              <a:pPr algn="ctr"/>
              <a:r>
                <a:rPr kumimoji="1" lang="ko-KR" altLang="en-US" sz="1200" dirty="0" smtClean="0">
                  <a:solidFill>
                    <a:srgbClr val="C00000"/>
                  </a:solidFill>
                </a:rPr>
                <a:t>연산이다</a:t>
              </a:r>
              <a:r>
                <a:rPr kumimoji="1" lang="en-US" altLang="ko-KR" sz="1200" dirty="0" smtClean="0">
                  <a:solidFill>
                    <a:srgbClr val="C00000"/>
                  </a:solidFill>
                </a:rPr>
                <a:t>.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8940604" y="2758864"/>
              <a:ext cx="0" cy="77462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7417386" y="2612669"/>
              <a:ext cx="652960" cy="3152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텍스트 상자 30"/>
            <p:cNvSpPr txBox="1"/>
            <p:nvPr/>
          </p:nvSpPr>
          <p:spPr>
            <a:xfrm>
              <a:off x="4591421" y="209174"/>
              <a:ext cx="3009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 smtClean="0"/>
                <a:t>-</a:t>
              </a:r>
              <a:r>
                <a:rPr kumimoji="1" lang="ko-KR" altLang="en-US" dirty="0" smtClean="0"/>
                <a:t> 브라우저 레이아웃 엔진 </a:t>
              </a:r>
              <a:r>
                <a:rPr kumimoji="1" lang="en-US" altLang="ko-KR" dirty="0" smtClean="0"/>
                <a:t>-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88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81</Words>
  <Application>Microsoft Macintosh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ChoYongJin</dc:creator>
  <cp:lastModifiedBy>ChoYongJin</cp:lastModifiedBy>
  <cp:revision>2</cp:revision>
  <dcterms:created xsi:type="dcterms:W3CDTF">2017-12-15T11:01:18Z</dcterms:created>
  <dcterms:modified xsi:type="dcterms:W3CDTF">2017-12-15T11:40:57Z</dcterms:modified>
</cp:coreProperties>
</file>