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1"/>
    <p:restoredTop sz="94651"/>
  </p:normalViewPr>
  <p:slideViewPr>
    <p:cSldViewPr snapToGrid="0" snapToObjects="1" showGuides="1">
      <p:cViewPr varScale="1">
        <p:scale>
          <a:sx n="113" d="100"/>
          <a:sy n="113" d="100"/>
        </p:scale>
        <p:origin x="184" y="8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044E-90AB-414C-A247-2B835427A922}" type="datetimeFigureOut">
              <a:rPr kumimoji="1" lang="ko-KR" altLang="en-US" smtClean="0"/>
              <a:t>2017. 10. 18.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B8E6-C684-4845-8FE8-72A6DC34E9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558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044E-90AB-414C-A247-2B835427A922}" type="datetimeFigureOut">
              <a:rPr kumimoji="1" lang="ko-KR" altLang="en-US" smtClean="0"/>
              <a:t>2017. 10. 18.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B8E6-C684-4845-8FE8-72A6DC34E9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352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044E-90AB-414C-A247-2B835427A922}" type="datetimeFigureOut">
              <a:rPr kumimoji="1" lang="ko-KR" altLang="en-US" smtClean="0"/>
              <a:t>2017. 10. 18.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B8E6-C684-4845-8FE8-72A6DC34E9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895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044E-90AB-414C-A247-2B835427A922}" type="datetimeFigureOut">
              <a:rPr kumimoji="1" lang="ko-KR" altLang="en-US" smtClean="0"/>
              <a:t>2017. 10. 18.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B8E6-C684-4845-8FE8-72A6DC34E9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93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044E-90AB-414C-A247-2B835427A922}" type="datetimeFigureOut">
              <a:rPr kumimoji="1" lang="ko-KR" altLang="en-US" smtClean="0"/>
              <a:t>2017. 10. 18.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B8E6-C684-4845-8FE8-72A6DC34E9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1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044E-90AB-414C-A247-2B835427A922}" type="datetimeFigureOut">
              <a:rPr kumimoji="1" lang="ko-KR" altLang="en-US" smtClean="0"/>
              <a:t>2017. 10. 18.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B8E6-C684-4845-8FE8-72A6DC34E9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197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044E-90AB-414C-A247-2B835427A922}" type="datetimeFigureOut">
              <a:rPr kumimoji="1" lang="ko-KR" altLang="en-US" smtClean="0"/>
              <a:t>2017. 10. 18.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B8E6-C684-4845-8FE8-72A6DC34E9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747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044E-90AB-414C-A247-2B835427A922}" type="datetimeFigureOut">
              <a:rPr kumimoji="1" lang="ko-KR" altLang="en-US" smtClean="0"/>
              <a:t>2017. 10. 18.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B8E6-C684-4845-8FE8-72A6DC34E9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829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044E-90AB-414C-A247-2B835427A922}" type="datetimeFigureOut">
              <a:rPr kumimoji="1" lang="ko-KR" altLang="en-US" smtClean="0"/>
              <a:t>2017. 10. 18.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B8E6-C684-4845-8FE8-72A6DC34E9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865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044E-90AB-414C-A247-2B835427A922}" type="datetimeFigureOut">
              <a:rPr kumimoji="1" lang="ko-KR" altLang="en-US" smtClean="0"/>
              <a:t>2017. 10. 18.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B8E6-C684-4845-8FE8-72A6DC34E9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223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044E-90AB-414C-A247-2B835427A922}" type="datetimeFigureOut">
              <a:rPr kumimoji="1" lang="ko-KR" altLang="en-US" smtClean="0"/>
              <a:t>2017. 10. 18.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B8E6-C684-4845-8FE8-72A6DC34E9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976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A044E-90AB-414C-A247-2B835427A922}" type="datetimeFigureOut">
              <a:rPr kumimoji="1" lang="ko-KR" altLang="en-US" smtClean="0"/>
              <a:t>2017. 10. 18.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B8E6-C684-4845-8FE8-72A6DC34E9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120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14489" y="914760"/>
            <a:ext cx="10950221" cy="5282839"/>
            <a:chOff x="214489" y="914760"/>
            <a:chExt cx="10950221" cy="5282839"/>
          </a:xfrm>
        </p:grpSpPr>
        <p:sp>
          <p:nvSpPr>
            <p:cNvPr id="38" name="직사각형 37"/>
            <p:cNvSpPr/>
            <p:nvPr/>
          </p:nvSpPr>
          <p:spPr>
            <a:xfrm>
              <a:off x="214489" y="914760"/>
              <a:ext cx="10950221" cy="52828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64834" y="2631721"/>
              <a:ext cx="1628180" cy="16806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reducers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7557051" y="1129221"/>
              <a:ext cx="1344704" cy="56477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smtClean="0"/>
                <a:t>Root.js</a:t>
              </a:r>
              <a:endParaRPr kumimoji="1" lang="ko-KR" altLang="en-US" sz="12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546291" y="2813688"/>
              <a:ext cx="1355464" cy="56477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err="1" smtClean="0"/>
                <a:t>App.js</a:t>
              </a:r>
              <a:endParaRPr kumimoji="1" lang="ko-KR" altLang="en-US" sz="12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271970" y="1908794"/>
              <a:ext cx="1893346" cy="63389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/>
                <a:t>Provider store={store}</a:t>
              </a:r>
              <a:endParaRPr kumimoji="1" lang="ko-KR" altLang="en-US" sz="1200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2956360" y="2713018"/>
              <a:ext cx="1667436" cy="63649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dirty="0"/>
                <a:t>r</a:t>
              </a:r>
              <a:r>
                <a:rPr kumimoji="1" lang="en-US" altLang="ko-KR" sz="1000" dirty="0" smtClean="0"/>
                <a:t>educers/</a:t>
              </a:r>
              <a:r>
                <a:rPr kumimoji="1" lang="en-US" altLang="ko-KR" sz="1000" dirty="0" err="1" smtClean="0"/>
                <a:t>index.js</a:t>
              </a:r>
              <a:endParaRPr kumimoji="1" lang="ko-KR" altLang="en-US" sz="1000" dirty="0"/>
            </a:p>
          </p:txBody>
        </p:sp>
        <p:sp>
          <p:nvSpPr>
            <p:cNvPr id="8" name="오른쪽 화살표[R] 7"/>
            <p:cNvSpPr/>
            <p:nvPr/>
          </p:nvSpPr>
          <p:spPr>
            <a:xfrm rot="10022971">
              <a:off x="4707573" y="2616906"/>
              <a:ext cx="774487" cy="322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텍스트 상자 8"/>
            <p:cNvSpPr txBox="1"/>
            <p:nvPr/>
          </p:nvSpPr>
          <p:spPr>
            <a:xfrm rot="20749280">
              <a:off x="3942901" y="2140285"/>
              <a:ext cx="2572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dirty="0" smtClean="0"/>
                <a:t>‘redux’.</a:t>
              </a:r>
              <a:r>
                <a:rPr kumimoji="1" lang="en-US" altLang="ko-KR" sz="1100" dirty="0" err="1" smtClean="0"/>
                <a:t>createStore</a:t>
              </a:r>
              <a:r>
                <a:rPr kumimoji="1" lang="en-US" altLang="ko-KR" sz="1100" dirty="0" smtClean="0"/>
                <a:t>(Reducers)</a:t>
              </a:r>
              <a:endParaRPr kumimoji="1" lang="ko-KR" altLang="en-US" sz="1100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5565837" y="2224440"/>
              <a:ext cx="887506" cy="63649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11" name="오른쪽 화살표[R] 10"/>
            <p:cNvSpPr/>
            <p:nvPr/>
          </p:nvSpPr>
          <p:spPr>
            <a:xfrm rot="9961709">
              <a:off x="6477432" y="2220268"/>
              <a:ext cx="774487" cy="322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757333" y="3789381"/>
              <a:ext cx="4872815" cy="1866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dirty="0" err="1" smtClean="0">
                  <a:solidFill>
                    <a:schemeClr val="tx1"/>
                  </a:solidFill>
                </a:rPr>
                <a:t>CounterContainer.js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936403" y="4370019"/>
              <a:ext cx="4491317" cy="10356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344499" y="4596598"/>
              <a:ext cx="1667436" cy="63649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 smtClean="0"/>
                <a:t>actions/</a:t>
              </a:r>
              <a:r>
                <a:rPr kumimoji="1" lang="en-US" altLang="ko-KR" sz="1100" dirty="0" err="1" smtClean="0"/>
                <a:t>index.js</a:t>
              </a:r>
              <a:endParaRPr kumimoji="1" lang="ko-KR" altLang="en-US" sz="11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374628" y="4668269"/>
              <a:ext cx="1355464" cy="56477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 smtClean="0"/>
                <a:t>Counter.js</a:t>
              </a:r>
              <a:endParaRPr kumimoji="1" lang="ko-KR" altLang="en-US" sz="1400" dirty="0"/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6009590" y="4239214"/>
              <a:ext cx="4344944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dirty="0" smtClean="0"/>
                <a:t>‘react-</a:t>
              </a:r>
              <a:r>
                <a:rPr kumimoji="1" lang="en-US" altLang="ko-KR" sz="1100" dirty="0" err="1" smtClean="0"/>
                <a:t>redux’.connect</a:t>
              </a:r>
              <a:r>
                <a:rPr kumimoji="1" lang="en-US" altLang="ko-KR" sz="1100" dirty="0" smtClean="0"/>
                <a:t>(state, actions)(Component Highest Level)</a:t>
              </a:r>
              <a:endParaRPr kumimoji="1" lang="ko-KR" altLang="en-US" sz="1100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776546" y="2920456"/>
              <a:ext cx="1284197" cy="63649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 err="1"/>
                <a:t>n</a:t>
              </a:r>
              <a:r>
                <a:rPr kumimoji="1" lang="en-US" altLang="ko-KR" sz="1100" dirty="0" err="1" smtClean="0"/>
                <a:t>umber.js</a:t>
              </a:r>
              <a:endParaRPr kumimoji="1" lang="ko-KR" altLang="en-US" sz="1100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776546" y="3535492"/>
              <a:ext cx="1284197" cy="63649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err="1" smtClean="0"/>
                <a:t>color.js</a:t>
              </a:r>
              <a:endParaRPr kumimoji="1" lang="ko-KR" altLang="en-US" sz="1200" dirty="0"/>
            </a:p>
          </p:txBody>
        </p:sp>
        <p:sp>
          <p:nvSpPr>
            <p:cNvPr id="25" name="오른쪽 화살표[R] 24"/>
            <p:cNvSpPr/>
            <p:nvPr/>
          </p:nvSpPr>
          <p:spPr>
            <a:xfrm rot="9680956">
              <a:off x="2136418" y="3188148"/>
              <a:ext cx="774487" cy="322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텍스트 상자 25"/>
            <p:cNvSpPr txBox="1"/>
            <p:nvPr/>
          </p:nvSpPr>
          <p:spPr>
            <a:xfrm rot="20749280">
              <a:off x="1797620" y="2476288"/>
              <a:ext cx="25728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dirty="0" smtClean="0"/>
                <a:t>‘redux’.</a:t>
              </a:r>
              <a:r>
                <a:rPr kumimoji="1" lang="en-US" altLang="ko-KR" sz="1100" dirty="0" err="1" smtClean="0"/>
                <a:t>combineReducer</a:t>
              </a:r>
              <a:r>
                <a:rPr kumimoji="1" lang="en-US" altLang="ko-KR" sz="1100" dirty="0" smtClean="0"/>
                <a:t>(</a:t>
              </a:r>
              <a:r>
                <a:rPr kumimoji="1" lang="mr-IN" altLang="ko-KR" sz="1100" dirty="0" smtClean="0"/>
                <a:t>…</a:t>
              </a:r>
              <a:r>
                <a:rPr kumimoji="1" lang="en-US" altLang="ko-KR" sz="1100" dirty="0" smtClean="0"/>
                <a:t>reducers)</a:t>
              </a:r>
              <a:endParaRPr kumimoji="1" lang="ko-KR" altLang="en-US" sz="1100" dirty="0"/>
            </a:p>
          </p:txBody>
        </p:sp>
        <p:sp>
          <p:nvSpPr>
            <p:cNvPr id="27" name="오른쪽 화살표[R] 26"/>
            <p:cNvSpPr/>
            <p:nvPr/>
          </p:nvSpPr>
          <p:spPr>
            <a:xfrm rot="2991325">
              <a:off x="9380528" y="2268235"/>
              <a:ext cx="587039" cy="39044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9742642" y="2665040"/>
              <a:ext cx="1218682" cy="63649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reducer</a:t>
              </a:r>
              <a:endParaRPr kumimoji="1" lang="ko-KR" altLang="en-US" sz="1400" dirty="0"/>
            </a:p>
          </p:txBody>
        </p:sp>
        <p:sp>
          <p:nvSpPr>
            <p:cNvPr id="29" name="오른쪽 화살표[R] 28"/>
            <p:cNvSpPr/>
            <p:nvPr/>
          </p:nvSpPr>
          <p:spPr>
            <a:xfrm rot="8199362">
              <a:off x="10011889" y="3467751"/>
              <a:ext cx="370811" cy="197433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9363047" y="3758391"/>
              <a:ext cx="759190" cy="30382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 smtClean="0"/>
                <a:t>State</a:t>
              </a:r>
              <a:endParaRPr kumimoji="1" lang="ko-KR" altLang="en-US" sz="700" dirty="0"/>
            </a:p>
          </p:txBody>
        </p:sp>
        <p:sp>
          <p:nvSpPr>
            <p:cNvPr id="31" name="타원 30"/>
            <p:cNvSpPr/>
            <p:nvPr/>
          </p:nvSpPr>
          <p:spPr>
            <a:xfrm>
              <a:off x="2302751" y="4500824"/>
              <a:ext cx="2278659" cy="63649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/>
                <a:t>a</a:t>
              </a:r>
              <a:r>
                <a:rPr kumimoji="1" lang="en-US" altLang="ko-KR" sz="1100" dirty="0" smtClean="0"/>
                <a:t>ctions/</a:t>
              </a:r>
              <a:r>
                <a:rPr kumimoji="1" lang="en-US" altLang="ko-KR" sz="1100" dirty="0" err="1" smtClean="0"/>
                <a:t>ActionTypes.js</a:t>
              </a:r>
              <a:endParaRPr kumimoji="1" lang="ko-KR" altLang="en-US" sz="1100" dirty="0"/>
            </a:p>
          </p:txBody>
        </p:sp>
        <p:sp>
          <p:nvSpPr>
            <p:cNvPr id="32" name="오른쪽 화살표[R] 31"/>
            <p:cNvSpPr/>
            <p:nvPr/>
          </p:nvSpPr>
          <p:spPr>
            <a:xfrm rot="13145189">
              <a:off x="1663795" y="4303049"/>
              <a:ext cx="770739" cy="242289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3" name="오른쪽 화살표[R] 32"/>
            <p:cNvSpPr/>
            <p:nvPr/>
          </p:nvSpPr>
          <p:spPr>
            <a:xfrm>
              <a:off x="4760480" y="4685463"/>
              <a:ext cx="878275" cy="391698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649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42</Words>
  <Application>Microsoft Macintosh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Mangal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ChoYongJin</dc:creator>
  <cp:lastModifiedBy>ChoYongJin</cp:lastModifiedBy>
  <cp:revision>5</cp:revision>
  <dcterms:created xsi:type="dcterms:W3CDTF">2017-10-18T07:45:37Z</dcterms:created>
  <dcterms:modified xsi:type="dcterms:W3CDTF">2017-10-18T08:33:10Z</dcterms:modified>
</cp:coreProperties>
</file>