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3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2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2355-2579-4C1C-912A-786FB16BA953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6A74-3FD9-4DDA-8257-6689C5534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5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6505" y="-2229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31" name="Picture 6" descr="ECommerce Fashion Site Development Industry — Simtech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589" y="-1433521"/>
            <a:ext cx="12416589" cy="82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eform 46"/>
          <p:cNvSpPr/>
          <p:nvPr/>
        </p:nvSpPr>
        <p:spPr>
          <a:xfrm>
            <a:off x="-400859" y="-1433521"/>
            <a:ext cx="13499914" cy="8372819"/>
          </a:xfrm>
          <a:custGeom>
            <a:avLst/>
            <a:gdLst/>
            <a:ahLst/>
            <a:cxnLst/>
            <a:rect l="l" t="t" r="r" b="b"/>
            <a:pathLst>
              <a:path w="13499914" h="8372819">
                <a:moveTo>
                  <a:pt x="2935597" y="5669476"/>
                </a:moveTo>
                <a:lnTo>
                  <a:pt x="2935597" y="5896555"/>
                </a:lnTo>
                <a:lnTo>
                  <a:pt x="3362361" y="5896555"/>
                </a:lnTo>
                <a:lnTo>
                  <a:pt x="3362361" y="5669476"/>
                </a:lnTo>
                <a:close/>
                <a:moveTo>
                  <a:pt x="4860325" y="5479571"/>
                </a:moveTo>
                <a:cubicBezTo>
                  <a:pt x="4917522" y="5479571"/>
                  <a:pt x="4962820" y="5498670"/>
                  <a:pt x="4996217" y="5536868"/>
                </a:cubicBezTo>
                <a:cubicBezTo>
                  <a:pt x="5029615" y="5575065"/>
                  <a:pt x="5046314" y="5635562"/>
                  <a:pt x="5046314" y="5718356"/>
                </a:cubicBezTo>
                <a:cubicBezTo>
                  <a:pt x="5046314" y="5816750"/>
                  <a:pt x="5030315" y="5884946"/>
                  <a:pt x="4998317" y="5922944"/>
                </a:cubicBezTo>
                <a:cubicBezTo>
                  <a:pt x="4966319" y="5960942"/>
                  <a:pt x="4921121" y="5979941"/>
                  <a:pt x="4862725" y="5979941"/>
                </a:cubicBezTo>
                <a:cubicBezTo>
                  <a:pt x="4805928" y="5979941"/>
                  <a:pt x="4761032" y="5960542"/>
                  <a:pt x="4728034" y="5921744"/>
                </a:cubicBezTo>
                <a:cubicBezTo>
                  <a:pt x="4695036" y="5882946"/>
                  <a:pt x="4678536" y="5819150"/>
                  <a:pt x="4678536" y="5730356"/>
                </a:cubicBezTo>
                <a:cubicBezTo>
                  <a:pt x="4678536" y="5640761"/>
                  <a:pt x="4695135" y="5576565"/>
                  <a:pt x="4728333" y="5537767"/>
                </a:cubicBezTo>
                <a:cubicBezTo>
                  <a:pt x="4761531" y="5498970"/>
                  <a:pt x="4805528" y="5479571"/>
                  <a:pt x="4860325" y="5479571"/>
                </a:cubicBezTo>
                <a:close/>
                <a:moveTo>
                  <a:pt x="8946633" y="5466372"/>
                </a:moveTo>
                <a:lnTo>
                  <a:pt x="9066026" y="5466372"/>
                </a:lnTo>
                <a:cubicBezTo>
                  <a:pt x="9115623" y="5466372"/>
                  <a:pt x="9149421" y="5473971"/>
                  <a:pt x="9167420" y="5489170"/>
                </a:cubicBezTo>
                <a:cubicBezTo>
                  <a:pt x="9185419" y="5504370"/>
                  <a:pt x="9194419" y="5526168"/>
                  <a:pt x="9194419" y="5554566"/>
                </a:cubicBezTo>
                <a:cubicBezTo>
                  <a:pt x="9194419" y="5573765"/>
                  <a:pt x="9188719" y="5590764"/>
                  <a:pt x="9177319" y="5605563"/>
                </a:cubicBezTo>
                <a:cubicBezTo>
                  <a:pt x="9165920" y="5620362"/>
                  <a:pt x="9151221" y="5629562"/>
                  <a:pt x="9133222" y="5633162"/>
                </a:cubicBezTo>
                <a:cubicBezTo>
                  <a:pt x="9097624" y="5641161"/>
                  <a:pt x="9073625" y="5645161"/>
                  <a:pt x="9061227" y="5645161"/>
                </a:cubicBezTo>
                <a:lnTo>
                  <a:pt x="8946633" y="5645161"/>
                </a:lnTo>
                <a:close/>
                <a:moveTo>
                  <a:pt x="10555400" y="5288783"/>
                </a:moveTo>
                <a:lnTo>
                  <a:pt x="10555400" y="6168329"/>
                </a:lnTo>
                <a:lnTo>
                  <a:pt x="11296955" y="6168329"/>
                </a:lnTo>
                <a:lnTo>
                  <a:pt x="11296955" y="5969141"/>
                </a:lnTo>
                <a:lnTo>
                  <a:pt x="10827784" y="5969141"/>
                </a:lnTo>
                <a:lnTo>
                  <a:pt x="10827784" y="5795752"/>
                </a:lnTo>
                <a:lnTo>
                  <a:pt x="11250758" y="5795752"/>
                </a:lnTo>
                <a:lnTo>
                  <a:pt x="11250758" y="5616363"/>
                </a:lnTo>
                <a:lnTo>
                  <a:pt x="10827784" y="5616363"/>
                </a:lnTo>
                <a:lnTo>
                  <a:pt x="10827784" y="5476571"/>
                </a:lnTo>
                <a:lnTo>
                  <a:pt x="11283756" y="5476571"/>
                </a:lnTo>
                <a:lnTo>
                  <a:pt x="11283756" y="5288783"/>
                </a:lnTo>
                <a:close/>
                <a:moveTo>
                  <a:pt x="8673650" y="5288783"/>
                </a:moveTo>
                <a:lnTo>
                  <a:pt x="8673650" y="6168329"/>
                </a:lnTo>
                <a:lnTo>
                  <a:pt x="8946633" y="6168329"/>
                </a:lnTo>
                <a:lnTo>
                  <a:pt x="8946633" y="5811351"/>
                </a:lnTo>
                <a:lnTo>
                  <a:pt x="8970632" y="5811351"/>
                </a:lnTo>
                <a:cubicBezTo>
                  <a:pt x="8995431" y="5811351"/>
                  <a:pt x="9017629" y="5818150"/>
                  <a:pt x="9037228" y="5831750"/>
                </a:cubicBezTo>
                <a:cubicBezTo>
                  <a:pt x="9051627" y="5842149"/>
                  <a:pt x="9068026" y="5864748"/>
                  <a:pt x="9086425" y="5899545"/>
                </a:cubicBezTo>
                <a:lnTo>
                  <a:pt x="9231701" y="6168329"/>
                </a:lnTo>
                <a:lnTo>
                  <a:pt x="9538797" y="6168329"/>
                </a:lnTo>
                <a:lnTo>
                  <a:pt x="9407181" y="5913467"/>
                </a:lnTo>
                <a:cubicBezTo>
                  <a:pt x="9400787" y="5900655"/>
                  <a:pt x="9388097" y="5882439"/>
                  <a:pt x="9369111" y="5858818"/>
                </a:cubicBezTo>
                <a:cubicBezTo>
                  <a:pt x="9350124" y="5835198"/>
                  <a:pt x="9335635" y="5819785"/>
                  <a:pt x="9325641" y="5812579"/>
                </a:cubicBezTo>
                <a:cubicBezTo>
                  <a:pt x="9310849" y="5801773"/>
                  <a:pt x="9287265" y="5790965"/>
                  <a:pt x="9254893" y="5780153"/>
                </a:cubicBezTo>
                <a:cubicBezTo>
                  <a:pt x="9295315" y="5770953"/>
                  <a:pt x="9327133" y="5759354"/>
                  <a:pt x="9350343" y="5745355"/>
                </a:cubicBezTo>
                <a:cubicBezTo>
                  <a:pt x="9386759" y="5723356"/>
                  <a:pt x="9415373" y="5694658"/>
                  <a:pt x="9436185" y="5659260"/>
                </a:cubicBezTo>
                <a:cubicBezTo>
                  <a:pt x="9456996" y="5623862"/>
                  <a:pt x="9467401" y="5581765"/>
                  <a:pt x="9467401" y="5532968"/>
                </a:cubicBezTo>
                <a:cubicBezTo>
                  <a:pt x="9467401" y="5476971"/>
                  <a:pt x="9453803" y="5429474"/>
                  <a:pt x="9426604" y="5390476"/>
                </a:cubicBezTo>
                <a:cubicBezTo>
                  <a:pt x="9399406" y="5351479"/>
                  <a:pt x="9363608" y="5324780"/>
                  <a:pt x="9319211" y="5310381"/>
                </a:cubicBezTo>
                <a:cubicBezTo>
                  <a:pt x="9274813" y="5295982"/>
                  <a:pt x="9210617" y="5288783"/>
                  <a:pt x="9126623" y="5288783"/>
                </a:cubicBezTo>
                <a:close/>
                <a:moveTo>
                  <a:pt x="7783626" y="5288783"/>
                </a:moveTo>
                <a:lnTo>
                  <a:pt x="7783626" y="6168329"/>
                </a:lnTo>
                <a:lnTo>
                  <a:pt x="8525180" y="6168329"/>
                </a:lnTo>
                <a:lnTo>
                  <a:pt x="8525180" y="5969141"/>
                </a:lnTo>
                <a:lnTo>
                  <a:pt x="8056009" y="5969141"/>
                </a:lnTo>
                <a:lnTo>
                  <a:pt x="8056009" y="5795752"/>
                </a:lnTo>
                <a:lnTo>
                  <a:pt x="8478983" y="5795752"/>
                </a:lnTo>
                <a:lnTo>
                  <a:pt x="8478983" y="5616363"/>
                </a:lnTo>
                <a:lnTo>
                  <a:pt x="8056009" y="5616363"/>
                </a:lnTo>
                <a:lnTo>
                  <a:pt x="8056009" y="5476571"/>
                </a:lnTo>
                <a:lnTo>
                  <a:pt x="8511981" y="5476571"/>
                </a:lnTo>
                <a:lnTo>
                  <a:pt x="8511981" y="5288783"/>
                </a:lnTo>
                <a:close/>
                <a:moveTo>
                  <a:pt x="6619176" y="5288783"/>
                </a:moveTo>
                <a:lnTo>
                  <a:pt x="6619176" y="6168329"/>
                </a:lnTo>
                <a:lnTo>
                  <a:pt x="6841762" y="6168329"/>
                </a:lnTo>
                <a:lnTo>
                  <a:pt x="6841762" y="5497570"/>
                </a:lnTo>
                <a:lnTo>
                  <a:pt x="7012949" y="6168329"/>
                </a:lnTo>
                <a:lnTo>
                  <a:pt x="7214424" y="6168329"/>
                </a:lnTo>
                <a:lnTo>
                  <a:pt x="7385929" y="5497570"/>
                </a:lnTo>
                <a:lnTo>
                  <a:pt x="7385929" y="6168329"/>
                </a:lnTo>
                <a:lnTo>
                  <a:pt x="7608515" y="6168329"/>
                </a:lnTo>
                <a:lnTo>
                  <a:pt x="7608515" y="5288783"/>
                </a:lnTo>
                <a:lnTo>
                  <a:pt x="7251303" y="5288783"/>
                </a:lnTo>
                <a:lnTo>
                  <a:pt x="7114445" y="5823950"/>
                </a:lnTo>
                <a:lnTo>
                  <a:pt x="6976604" y="5288783"/>
                </a:lnTo>
                <a:close/>
                <a:moveTo>
                  <a:pt x="5457127" y="5288783"/>
                </a:moveTo>
                <a:lnTo>
                  <a:pt x="5457127" y="6168329"/>
                </a:lnTo>
                <a:lnTo>
                  <a:pt x="5679712" y="6168329"/>
                </a:lnTo>
                <a:lnTo>
                  <a:pt x="5679712" y="5497570"/>
                </a:lnTo>
                <a:lnTo>
                  <a:pt x="5850899" y="6168329"/>
                </a:lnTo>
                <a:lnTo>
                  <a:pt x="6052374" y="6168329"/>
                </a:lnTo>
                <a:lnTo>
                  <a:pt x="6223879" y="5497570"/>
                </a:lnTo>
                <a:lnTo>
                  <a:pt x="6223879" y="6168329"/>
                </a:lnTo>
                <a:lnTo>
                  <a:pt x="6446466" y="6168329"/>
                </a:lnTo>
                <a:lnTo>
                  <a:pt x="6446466" y="5288783"/>
                </a:lnTo>
                <a:lnTo>
                  <a:pt x="6089253" y="5288783"/>
                </a:lnTo>
                <a:lnTo>
                  <a:pt x="5952396" y="5823950"/>
                </a:lnTo>
                <a:lnTo>
                  <a:pt x="5814554" y="5288783"/>
                </a:lnTo>
                <a:close/>
                <a:moveTo>
                  <a:pt x="10016275" y="5273784"/>
                </a:moveTo>
                <a:cubicBezTo>
                  <a:pt x="9874683" y="5273784"/>
                  <a:pt x="9765191" y="5312856"/>
                  <a:pt x="9687795" y="5391001"/>
                </a:cubicBezTo>
                <a:cubicBezTo>
                  <a:pt x="9610400" y="5469147"/>
                  <a:pt x="9571702" y="5580965"/>
                  <a:pt x="9571702" y="5726456"/>
                </a:cubicBezTo>
                <a:cubicBezTo>
                  <a:pt x="9571702" y="5835581"/>
                  <a:pt x="9593701" y="5925117"/>
                  <a:pt x="9637698" y="5995066"/>
                </a:cubicBezTo>
                <a:cubicBezTo>
                  <a:pt x="9681695" y="6065015"/>
                  <a:pt x="9733993" y="6113879"/>
                  <a:pt x="9794589" y="6141659"/>
                </a:cubicBezTo>
                <a:cubicBezTo>
                  <a:pt x="9855185" y="6169439"/>
                  <a:pt x="9933280" y="6183328"/>
                  <a:pt x="10028875" y="6183328"/>
                </a:cubicBezTo>
                <a:cubicBezTo>
                  <a:pt x="10107669" y="6183328"/>
                  <a:pt x="10172566" y="6171929"/>
                  <a:pt x="10223562" y="6149130"/>
                </a:cubicBezTo>
                <a:cubicBezTo>
                  <a:pt x="10274559" y="6126332"/>
                  <a:pt x="10317257" y="6092534"/>
                  <a:pt x="10351655" y="6047736"/>
                </a:cubicBezTo>
                <a:cubicBezTo>
                  <a:pt x="10386053" y="6002939"/>
                  <a:pt x="10411251" y="5947143"/>
                  <a:pt x="10427250" y="5880347"/>
                </a:cubicBezTo>
                <a:lnTo>
                  <a:pt x="10189065" y="5808351"/>
                </a:lnTo>
                <a:cubicBezTo>
                  <a:pt x="10177065" y="5863948"/>
                  <a:pt x="10157766" y="5906345"/>
                  <a:pt x="10131168" y="5935543"/>
                </a:cubicBezTo>
                <a:cubicBezTo>
                  <a:pt x="10104569" y="5964741"/>
                  <a:pt x="10065272" y="5979341"/>
                  <a:pt x="10013275" y="5979341"/>
                </a:cubicBezTo>
                <a:cubicBezTo>
                  <a:pt x="9959679" y="5979341"/>
                  <a:pt x="9918081" y="5961264"/>
                  <a:pt x="9888483" y="5925110"/>
                </a:cubicBezTo>
                <a:cubicBezTo>
                  <a:pt x="9858885" y="5888956"/>
                  <a:pt x="9844085" y="5822138"/>
                  <a:pt x="9844085" y="5724656"/>
                </a:cubicBezTo>
                <a:cubicBezTo>
                  <a:pt x="9844085" y="5645961"/>
                  <a:pt x="9856485" y="5588237"/>
                  <a:pt x="9881283" y="5551482"/>
                </a:cubicBezTo>
                <a:cubicBezTo>
                  <a:pt x="9914081" y="5501942"/>
                  <a:pt x="9961279" y="5477171"/>
                  <a:pt x="10022875" y="5477171"/>
                </a:cubicBezTo>
                <a:cubicBezTo>
                  <a:pt x="10050073" y="5477171"/>
                  <a:pt x="10074671" y="5482771"/>
                  <a:pt x="10096670" y="5493970"/>
                </a:cubicBezTo>
                <a:cubicBezTo>
                  <a:pt x="10118669" y="5505169"/>
                  <a:pt x="10137268" y="5521169"/>
                  <a:pt x="10152467" y="5541967"/>
                </a:cubicBezTo>
                <a:cubicBezTo>
                  <a:pt x="10161666" y="5554366"/>
                  <a:pt x="10170466" y="5573966"/>
                  <a:pt x="10178865" y="5600764"/>
                </a:cubicBezTo>
                <a:lnTo>
                  <a:pt x="10418851" y="5547367"/>
                </a:lnTo>
                <a:cubicBezTo>
                  <a:pt x="10388052" y="5454573"/>
                  <a:pt x="10340955" y="5385777"/>
                  <a:pt x="10277559" y="5340980"/>
                </a:cubicBezTo>
                <a:cubicBezTo>
                  <a:pt x="10214163" y="5296182"/>
                  <a:pt x="10127069" y="5273784"/>
                  <a:pt x="10016275" y="5273784"/>
                </a:cubicBezTo>
                <a:close/>
                <a:moveTo>
                  <a:pt x="4860926" y="5273784"/>
                </a:moveTo>
                <a:cubicBezTo>
                  <a:pt x="4718134" y="5273784"/>
                  <a:pt x="4606741" y="5313781"/>
                  <a:pt x="4526745" y="5393776"/>
                </a:cubicBezTo>
                <a:cubicBezTo>
                  <a:pt x="4446751" y="5473771"/>
                  <a:pt x="4406753" y="5585565"/>
                  <a:pt x="4406753" y="5729156"/>
                </a:cubicBezTo>
                <a:cubicBezTo>
                  <a:pt x="4406753" y="5831950"/>
                  <a:pt x="4426952" y="5917544"/>
                  <a:pt x="4467349" y="5985940"/>
                </a:cubicBezTo>
                <a:cubicBezTo>
                  <a:pt x="4507747" y="6054336"/>
                  <a:pt x="4560444" y="6104333"/>
                  <a:pt x="4625439" y="6135931"/>
                </a:cubicBezTo>
                <a:cubicBezTo>
                  <a:pt x="4690435" y="6167529"/>
                  <a:pt x="4772530" y="6183328"/>
                  <a:pt x="4871724" y="6183328"/>
                </a:cubicBezTo>
                <a:cubicBezTo>
                  <a:pt x="4969319" y="6183328"/>
                  <a:pt x="5050813" y="6165029"/>
                  <a:pt x="5116209" y="6128431"/>
                </a:cubicBezTo>
                <a:cubicBezTo>
                  <a:pt x="5181606" y="6091834"/>
                  <a:pt x="5231603" y="6040637"/>
                  <a:pt x="5266200" y="5974841"/>
                </a:cubicBezTo>
                <a:cubicBezTo>
                  <a:pt x="5300798" y="5909045"/>
                  <a:pt x="5318097" y="5824750"/>
                  <a:pt x="5318097" y="5721956"/>
                </a:cubicBezTo>
                <a:cubicBezTo>
                  <a:pt x="5318097" y="5580365"/>
                  <a:pt x="5278500" y="5470272"/>
                  <a:pt x="5199304" y="5391676"/>
                </a:cubicBezTo>
                <a:cubicBezTo>
                  <a:pt x="5120109" y="5313081"/>
                  <a:pt x="5007316" y="5273784"/>
                  <a:pt x="4860926" y="5273784"/>
                </a:cubicBezTo>
                <a:close/>
                <a:moveTo>
                  <a:pt x="3901226" y="5273784"/>
                </a:moveTo>
                <a:cubicBezTo>
                  <a:pt x="3759635" y="5273784"/>
                  <a:pt x="3650141" y="5312856"/>
                  <a:pt x="3572746" y="5391001"/>
                </a:cubicBezTo>
                <a:cubicBezTo>
                  <a:pt x="3495350" y="5469147"/>
                  <a:pt x="3456653" y="5580965"/>
                  <a:pt x="3456653" y="5726456"/>
                </a:cubicBezTo>
                <a:cubicBezTo>
                  <a:pt x="3456653" y="5835581"/>
                  <a:pt x="3478652" y="5925117"/>
                  <a:pt x="3522649" y="5995066"/>
                </a:cubicBezTo>
                <a:cubicBezTo>
                  <a:pt x="3566647" y="6065015"/>
                  <a:pt x="3618943" y="6113879"/>
                  <a:pt x="3679540" y="6141659"/>
                </a:cubicBezTo>
                <a:cubicBezTo>
                  <a:pt x="3740136" y="6169439"/>
                  <a:pt x="3818231" y="6183328"/>
                  <a:pt x="3913825" y="6183328"/>
                </a:cubicBezTo>
                <a:cubicBezTo>
                  <a:pt x="3992621" y="6183328"/>
                  <a:pt x="4057517" y="6171929"/>
                  <a:pt x="4108513" y="6149130"/>
                </a:cubicBezTo>
                <a:cubicBezTo>
                  <a:pt x="4159510" y="6126332"/>
                  <a:pt x="4202208" y="6092534"/>
                  <a:pt x="4236605" y="6047736"/>
                </a:cubicBezTo>
                <a:cubicBezTo>
                  <a:pt x="4271003" y="6002939"/>
                  <a:pt x="4296202" y="5947143"/>
                  <a:pt x="4312201" y="5880347"/>
                </a:cubicBezTo>
                <a:lnTo>
                  <a:pt x="4074015" y="5808351"/>
                </a:lnTo>
                <a:cubicBezTo>
                  <a:pt x="4062016" y="5863948"/>
                  <a:pt x="4042717" y="5906345"/>
                  <a:pt x="4016119" y="5935543"/>
                </a:cubicBezTo>
                <a:cubicBezTo>
                  <a:pt x="3989520" y="5964741"/>
                  <a:pt x="3950223" y="5979341"/>
                  <a:pt x="3898226" y="5979341"/>
                </a:cubicBezTo>
                <a:cubicBezTo>
                  <a:pt x="3844629" y="5979341"/>
                  <a:pt x="3803032" y="5961264"/>
                  <a:pt x="3773434" y="5925110"/>
                </a:cubicBezTo>
                <a:cubicBezTo>
                  <a:pt x="3743836" y="5888956"/>
                  <a:pt x="3729036" y="5822138"/>
                  <a:pt x="3729036" y="5724656"/>
                </a:cubicBezTo>
                <a:cubicBezTo>
                  <a:pt x="3729036" y="5645961"/>
                  <a:pt x="3741435" y="5588237"/>
                  <a:pt x="3766234" y="5551482"/>
                </a:cubicBezTo>
                <a:cubicBezTo>
                  <a:pt x="3799032" y="5501942"/>
                  <a:pt x="3846229" y="5477171"/>
                  <a:pt x="3907826" y="5477171"/>
                </a:cubicBezTo>
                <a:cubicBezTo>
                  <a:pt x="3935024" y="5477171"/>
                  <a:pt x="3959622" y="5482771"/>
                  <a:pt x="3981621" y="5493970"/>
                </a:cubicBezTo>
                <a:cubicBezTo>
                  <a:pt x="4003619" y="5505169"/>
                  <a:pt x="4022219" y="5521169"/>
                  <a:pt x="4037418" y="5541967"/>
                </a:cubicBezTo>
                <a:cubicBezTo>
                  <a:pt x="4046617" y="5554366"/>
                  <a:pt x="4055417" y="5573966"/>
                  <a:pt x="4063816" y="5600764"/>
                </a:cubicBezTo>
                <a:lnTo>
                  <a:pt x="4303801" y="5547367"/>
                </a:lnTo>
                <a:cubicBezTo>
                  <a:pt x="4273003" y="5454573"/>
                  <a:pt x="4225906" y="5385777"/>
                  <a:pt x="4162510" y="5340980"/>
                </a:cubicBezTo>
                <a:cubicBezTo>
                  <a:pt x="4099114" y="5296182"/>
                  <a:pt x="4012019" y="5273784"/>
                  <a:pt x="3901226" y="5273784"/>
                </a:cubicBezTo>
                <a:close/>
                <a:moveTo>
                  <a:pt x="1943769" y="5111510"/>
                </a:moveTo>
                <a:lnTo>
                  <a:pt x="1943769" y="6168329"/>
                </a:lnTo>
                <a:lnTo>
                  <a:pt x="2834784" y="6168329"/>
                </a:lnTo>
                <a:lnTo>
                  <a:pt x="2834784" y="5928995"/>
                </a:lnTo>
                <a:lnTo>
                  <a:pt x="2271051" y="5928995"/>
                </a:lnTo>
                <a:lnTo>
                  <a:pt x="2271051" y="5720659"/>
                </a:lnTo>
                <a:lnTo>
                  <a:pt x="2779276" y="5720659"/>
                </a:lnTo>
                <a:lnTo>
                  <a:pt x="2779276" y="5505114"/>
                </a:lnTo>
                <a:lnTo>
                  <a:pt x="2271051" y="5505114"/>
                </a:lnTo>
                <a:lnTo>
                  <a:pt x="2271051" y="5337147"/>
                </a:lnTo>
                <a:lnTo>
                  <a:pt x="2818925" y="5337147"/>
                </a:lnTo>
                <a:lnTo>
                  <a:pt x="2818925" y="5111510"/>
                </a:lnTo>
                <a:close/>
                <a:moveTo>
                  <a:pt x="5081446" y="3342251"/>
                </a:moveTo>
                <a:cubicBezTo>
                  <a:pt x="5163473" y="3342251"/>
                  <a:pt x="5228434" y="3369641"/>
                  <a:pt x="5276330" y="3424420"/>
                </a:cubicBezTo>
                <a:cubicBezTo>
                  <a:pt x="5324226" y="3479200"/>
                  <a:pt x="5348175" y="3565958"/>
                  <a:pt x="5348175" y="3684695"/>
                </a:cubicBezTo>
                <a:cubicBezTo>
                  <a:pt x="5348175" y="3825803"/>
                  <a:pt x="5325230" y="3923603"/>
                  <a:pt x="5279341" y="3978095"/>
                </a:cubicBezTo>
                <a:cubicBezTo>
                  <a:pt x="5233453" y="4032588"/>
                  <a:pt x="5168635" y="4059835"/>
                  <a:pt x="5084888" y="4059835"/>
                </a:cubicBezTo>
                <a:cubicBezTo>
                  <a:pt x="5003436" y="4059835"/>
                  <a:pt x="4939049" y="4032015"/>
                  <a:pt x="4891726" y="3976375"/>
                </a:cubicBezTo>
                <a:cubicBezTo>
                  <a:pt x="4844404" y="3920735"/>
                  <a:pt x="4820742" y="3829244"/>
                  <a:pt x="4820742" y="3701903"/>
                </a:cubicBezTo>
                <a:cubicBezTo>
                  <a:pt x="4820742" y="3573415"/>
                  <a:pt x="4844547" y="3481351"/>
                  <a:pt x="4892156" y="3425711"/>
                </a:cubicBezTo>
                <a:cubicBezTo>
                  <a:pt x="4939765" y="3370071"/>
                  <a:pt x="5002863" y="3342251"/>
                  <a:pt x="5081446" y="3342251"/>
                </a:cubicBezTo>
                <a:close/>
                <a:moveTo>
                  <a:pt x="8641582" y="3068639"/>
                </a:moveTo>
                <a:lnTo>
                  <a:pt x="8641582" y="4330004"/>
                </a:lnTo>
                <a:lnTo>
                  <a:pt x="9705052" y="4330004"/>
                </a:lnTo>
                <a:lnTo>
                  <a:pt x="9705052" y="4044347"/>
                </a:lnTo>
                <a:lnTo>
                  <a:pt x="9032209" y="4044347"/>
                </a:lnTo>
                <a:lnTo>
                  <a:pt x="9032209" y="3795688"/>
                </a:lnTo>
                <a:lnTo>
                  <a:pt x="9638801" y="3795688"/>
                </a:lnTo>
                <a:lnTo>
                  <a:pt x="9638801" y="3538425"/>
                </a:lnTo>
                <a:lnTo>
                  <a:pt x="9032209" y="3538425"/>
                </a:lnTo>
                <a:lnTo>
                  <a:pt x="9032209" y="3337949"/>
                </a:lnTo>
                <a:lnTo>
                  <a:pt x="9686123" y="3337949"/>
                </a:lnTo>
                <a:lnTo>
                  <a:pt x="9686123" y="3068639"/>
                </a:lnTo>
                <a:close/>
                <a:moveTo>
                  <a:pt x="7177314" y="3068639"/>
                </a:moveTo>
                <a:lnTo>
                  <a:pt x="7177314" y="4330004"/>
                </a:lnTo>
                <a:lnTo>
                  <a:pt x="7567081" y="4330004"/>
                </a:lnTo>
                <a:lnTo>
                  <a:pt x="7567081" y="3819780"/>
                </a:lnTo>
                <a:lnTo>
                  <a:pt x="7992985" y="3819780"/>
                </a:lnTo>
                <a:lnTo>
                  <a:pt x="7992985" y="4330004"/>
                </a:lnTo>
                <a:lnTo>
                  <a:pt x="8384473" y="4330004"/>
                </a:lnTo>
                <a:lnTo>
                  <a:pt x="8384473" y="3068639"/>
                </a:lnTo>
                <a:lnTo>
                  <a:pt x="7992985" y="3068639"/>
                </a:lnTo>
                <a:lnTo>
                  <a:pt x="7992985" y="3510031"/>
                </a:lnTo>
                <a:lnTo>
                  <a:pt x="7567081" y="3510031"/>
                </a:lnTo>
                <a:lnTo>
                  <a:pt x="7567081" y="3068639"/>
                </a:lnTo>
                <a:close/>
                <a:moveTo>
                  <a:pt x="5810621" y="3068639"/>
                </a:moveTo>
                <a:lnTo>
                  <a:pt x="5810621" y="3380109"/>
                </a:lnTo>
                <a:lnTo>
                  <a:pt x="6208132" y="3380109"/>
                </a:lnTo>
                <a:lnTo>
                  <a:pt x="6208132" y="4330004"/>
                </a:lnTo>
                <a:lnTo>
                  <a:pt x="6597898" y="4330004"/>
                </a:lnTo>
                <a:lnTo>
                  <a:pt x="6597898" y="3380109"/>
                </a:lnTo>
                <a:lnTo>
                  <a:pt x="6995409" y="3380109"/>
                </a:lnTo>
                <a:lnTo>
                  <a:pt x="6995409" y="3068639"/>
                </a:lnTo>
                <a:close/>
                <a:moveTo>
                  <a:pt x="3337019" y="3068639"/>
                </a:moveTo>
                <a:lnTo>
                  <a:pt x="3337019" y="4330004"/>
                </a:lnTo>
                <a:lnTo>
                  <a:pt x="4335098" y="4330004"/>
                </a:lnTo>
                <a:lnTo>
                  <a:pt x="4335098" y="4019395"/>
                </a:lnTo>
                <a:lnTo>
                  <a:pt x="3726786" y="4019395"/>
                </a:lnTo>
                <a:lnTo>
                  <a:pt x="3726786" y="3068639"/>
                </a:lnTo>
                <a:close/>
                <a:moveTo>
                  <a:pt x="10434180" y="3047129"/>
                </a:moveTo>
                <a:cubicBezTo>
                  <a:pt x="10302823" y="3047129"/>
                  <a:pt x="10199431" y="3063620"/>
                  <a:pt x="10124001" y="3096603"/>
                </a:cubicBezTo>
                <a:cubicBezTo>
                  <a:pt x="10048571" y="3129585"/>
                  <a:pt x="9992071" y="3174900"/>
                  <a:pt x="9954500" y="3232548"/>
                </a:cubicBezTo>
                <a:cubicBezTo>
                  <a:pt x="9916928" y="3290196"/>
                  <a:pt x="9898143" y="3351428"/>
                  <a:pt x="9898143" y="3416246"/>
                </a:cubicBezTo>
                <a:cubicBezTo>
                  <a:pt x="9898143" y="3514907"/>
                  <a:pt x="9934854" y="3596072"/>
                  <a:pt x="10008275" y="3659743"/>
                </a:cubicBezTo>
                <a:cubicBezTo>
                  <a:pt x="10081124" y="3723413"/>
                  <a:pt x="10203015" y="3774464"/>
                  <a:pt x="10373951" y="3812896"/>
                </a:cubicBezTo>
                <a:cubicBezTo>
                  <a:pt x="10478347" y="3835841"/>
                  <a:pt x="10544886" y="3860219"/>
                  <a:pt x="10573567" y="3886031"/>
                </a:cubicBezTo>
                <a:cubicBezTo>
                  <a:pt x="10602247" y="3911844"/>
                  <a:pt x="10616587" y="3941098"/>
                  <a:pt x="10616587" y="3973793"/>
                </a:cubicBezTo>
                <a:cubicBezTo>
                  <a:pt x="10616587" y="4008210"/>
                  <a:pt x="10601530" y="4038468"/>
                  <a:pt x="10571416" y="4064567"/>
                </a:cubicBezTo>
                <a:cubicBezTo>
                  <a:pt x="10541301" y="4090666"/>
                  <a:pt x="10498424" y="4103716"/>
                  <a:pt x="10442784" y="4103716"/>
                </a:cubicBezTo>
                <a:cubicBezTo>
                  <a:pt x="10368215" y="4103716"/>
                  <a:pt x="10310854" y="4078190"/>
                  <a:pt x="10270701" y="4027139"/>
                </a:cubicBezTo>
                <a:cubicBezTo>
                  <a:pt x="10246036" y="3995590"/>
                  <a:pt x="10229688" y="3949702"/>
                  <a:pt x="10221658" y="3889473"/>
                </a:cubicBezTo>
                <a:lnTo>
                  <a:pt x="9850820" y="3912704"/>
                </a:lnTo>
                <a:cubicBezTo>
                  <a:pt x="9861719" y="4040045"/>
                  <a:pt x="9908467" y="4145016"/>
                  <a:pt x="9991067" y="4227615"/>
                </a:cubicBezTo>
                <a:cubicBezTo>
                  <a:pt x="10073667" y="4310215"/>
                  <a:pt x="10222232" y="4351515"/>
                  <a:pt x="10436761" y="4351515"/>
                </a:cubicBezTo>
                <a:cubicBezTo>
                  <a:pt x="10558940" y="4351515"/>
                  <a:pt x="10660182" y="4333876"/>
                  <a:pt x="10740487" y="4298599"/>
                </a:cubicBezTo>
                <a:cubicBezTo>
                  <a:pt x="10820792" y="4263322"/>
                  <a:pt x="10883315" y="4211554"/>
                  <a:pt x="10928057" y="4143295"/>
                </a:cubicBezTo>
                <a:cubicBezTo>
                  <a:pt x="10972798" y="4075035"/>
                  <a:pt x="10995169" y="4000466"/>
                  <a:pt x="10995169" y="3919588"/>
                </a:cubicBezTo>
                <a:cubicBezTo>
                  <a:pt x="10995169" y="3850754"/>
                  <a:pt x="10978391" y="3788518"/>
                  <a:pt x="10944835" y="3732878"/>
                </a:cubicBezTo>
                <a:cubicBezTo>
                  <a:pt x="10911279" y="3677238"/>
                  <a:pt x="10857646" y="3630632"/>
                  <a:pt x="10783938" y="3593061"/>
                </a:cubicBezTo>
                <a:cubicBezTo>
                  <a:pt x="10710229" y="3555490"/>
                  <a:pt x="10588194" y="3518349"/>
                  <a:pt x="10417832" y="3481638"/>
                </a:cubicBezTo>
                <a:cubicBezTo>
                  <a:pt x="10348999" y="3467297"/>
                  <a:pt x="10305405" y="3451810"/>
                  <a:pt x="10287049" y="3435176"/>
                </a:cubicBezTo>
                <a:cubicBezTo>
                  <a:pt x="10268120" y="3419114"/>
                  <a:pt x="10258656" y="3401046"/>
                  <a:pt x="10258656" y="3380969"/>
                </a:cubicBezTo>
                <a:cubicBezTo>
                  <a:pt x="10258656" y="3353436"/>
                  <a:pt x="10270128" y="3330062"/>
                  <a:pt x="10293072" y="3310846"/>
                </a:cubicBezTo>
                <a:cubicBezTo>
                  <a:pt x="10316017" y="3291630"/>
                  <a:pt x="10350146" y="3282022"/>
                  <a:pt x="10395461" y="3282022"/>
                </a:cubicBezTo>
                <a:cubicBezTo>
                  <a:pt x="10450528" y="3282022"/>
                  <a:pt x="10493692" y="3294928"/>
                  <a:pt x="10524953" y="3320740"/>
                </a:cubicBezTo>
                <a:cubicBezTo>
                  <a:pt x="10556215" y="3346553"/>
                  <a:pt x="10576722" y="3387853"/>
                  <a:pt x="10586473" y="3444640"/>
                </a:cubicBezTo>
                <a:lnTo>
                  <a:pt x="10953869" y="3423129"/>
                </a:lnTo>
                <a:cubicBezTo>
                  <a:pt x="10937808" y="3292347"/>
                  <a:pt x="10887474" y="3196985"/>
                  <a:pt x="10802867" y="3137042"/>
                </a:cubicBezTo>
                <a:cubicBezTo>
                  <a:pt x="10718260" y="3077100"/>
                  <a:pt x="10595364" y="3047129"/>
                  <a:pt x="10434180" y="3047129"/>
                </a:cubicBezTo>
                <a:close/>
                <a:moveTo>
                  <a:pt x="5082307" y="3047129"/>
                </a:moveTo>
                <a:cubicBezTo>
                  <a:pt x="4877529" y="3047129"/>
                  <a:pt x="4717779" y="3104490"/>
                  <a:pt x="4603058" y="3219212"/>
                </a:cubicBezTo>
                <a:cubicBezTo>
                  <a:pt x="4488336" y="3333933"/>
                  <a:pt x="4430976" y="3494257"/>
                  <a:pt x="4430976" y="3700182"/>
                </a:cubicBezTo>
                <a:cubicBezTo>
                  <a:pt x="4430976" y="3847600"/>
                  <a:pt x="4459942" y="3970352"/>
                  <a:pt x="4517877" y="4068439"/>
                </a:cubicBezTo>
                <a:cubicBezTo>
                  <a:pt x="4575811" y="4166526"/>
                  <a:pt x="4651383" y="4238227"/>
                  <a:pt x="4744595" y="4283542"/>
                </a:cubicBezTo>
                <a:cubicBezTo>
                  <a:pt x="4837807" y="4328857"/>
                  <a:pt x="4955540" y="4351515"/>
                  <a:pt x="5097794" y="4351515"/>
                </a:cubicBezTo>
                <a:cubicBezTo>
                  <a:pt x="5237755" y="4351515"/>
                  <a:pt x="5354627" y="4325272"/>
                  <a:pt x="5448412" y="4272787"/>
                </a:cubicBezTo>
                <a:cubicBezTo>
                  <a:pt x="5542198" y="4220302"/>
                  <a:pt x="5613899" y="4146880"/>
                  <a:pt x="5663516" y="4052521"/>
                </a:cubicBezTo>
                <a:cubicBezTo>
                  <a:pt x="5713134" y="3958163"/>
                  <a:pt x="5737942" y="3837275"/>
                  <a:pt x="5737942" y="3689857"/>
                </a:cubicBezTo>
                <a:cubicBezTo>
                  <a:pt x="5737942" y="3486800"/>
                  <a:pt x="5681154" y="3328914"/>
                  <a:pt x="5567580" y="3216200"/>
                </a:cubicBezTo>
                <a:cubicBezTo>
                  <a:pt x="5454005" y="3103486"/>
                  <a:pt x="5292249" y="3047129"/>
                  <a:pt x="5082307" y="3047129"/>
                </a:cubicBezTo>
                <a:close/>
                <a:moveTo>
                  <a:pt x="2557383" y="3047129"/>
                </a:moveTo>
                <a:cubicBezTo>
                  <a:pt x="2354325" y="3047129"/>
                  <a:pt x="2197300" y="3103164"/>
                  <a:pt x="2086307" y="3215232"/>
                </a:cubicBezTo>
                <a:cubicBezTo>
                  <a:pt x="1975313" y="3327301"/>
                  <a:pt x="1919817" y="3487660"/>
                  <a:pt x="1919817" y="3696310"/>
                </a:cubicBezTo>
                <a:cubicBezTo>
                  <a:pt x="1919817" y="3852807"/>
                  <a:pt x="1951365" y="3981212"/>
                  <a:pt x="2014462" y="4081527"/>
                </a:cubicBezTo>
                <a:cubicBezTo>
                  <a:pt x="2077559" y="4181841"/>
                  <a:pt x="2152559" y="4251917"/>
                  <a:pt x="2239460" y="4291756"/>
                </a:cubicBezTo>
                <a:cubicBezTo>
                  <a:pt x="2326362" y="4331595"/>
                  <a:pt x="2438359" y="4351515"/>
                  <a:pt x="2575452" y="4351515"/>
                </a:cubicBezTo>
                <a:cubicBezTo>
                  <a:pt x="2688453" y="4351515"/>
                  <a:pt x="2781520" y="4335167"/>
                  <a:pt x="2854655" y="4302471"/>
                </a:cubicBezTo>
                <a:cubicBezTo>
                  <a:pt x="2927790" y="4269775"/>
                  <a:pt x="2989023" y="4221305"/>
                  <a:pt x="3038354" y="4157061"/>
                </a:cubicBezTo>
                <a:cubicBezTo>
                  <a:pt x="3087684" y="4092817"/>
                  <a:pt x="3123821" y="4012799"/>
                  <a:pt x="3146765" y="3917006"/>
                </a:cubicBezTo>
                <a:lnTo>
                  <a:pt x="2805182" y="3813757"/>
                </a:lnTo>
                <a:cubicBezTo>
                  <a:pt x="2787973" y="3893488"/>
                  <a:pt x="2760297" y="3954291"/>
                  <a:pt x="2722152" y="3996164"/>
                </a:cubicBezTo>
                <a:cubicBezTo>
                  <a:pt x="2684006" y="4038038"/>
                  <a:pt x="2627650" y="4058974"/>
                  <a:pt x="2553080" y="4058974"/>
                </a:cubicBezTo>
                <a:cubicBezTo>
                  <a:pt x="2476217" y="4058974"/>
                  <a:pt x="2416562" y="4033050"/>
                  <a:pt x="2374115" y="3981201"/>
                </a:cubicBezTo>
                <a:cubicBezTo>
                  <a:pt x="2331668" y="3929352"/>
                  <a:pt x="2310444" y="3833528"/>
                  <a:pt x="2310444" y="3693729"/>
                </a:cubicBezTo>
                <a:cubicBezTo>
                  <a:pt x="2310444" y="3580872"/>
                  <a:pt x="2328226" y="3498089"/>
                  <a:pt x="2363790" y="3445379"/>
                </a:cubicBezTo>
                <a:cubicBezTo>
                  <a:pt x="2410826" y="3374332"/>
                  <a:pt x="2478512" y="3338809"/>
                  <a:pt x="2566847" y="3338809"/>
                </a:cubicBezTo>
                <a:cubicBezTo>
                  <a:pt x="2605853" y="3338809"/>
                  <a:pt x="2641130" y="3346840"/>
                  <a:pt x="2672678" y="3362901"/>
                </a:cubicBezTo>
                <a:cubicBezTo>
                  <a:pt x="2704227" y="3378962"/>
                  <a:pt x="2730900" y="3401906"/>
                  <a:pt x="2752696" y="3431734"/>
                </a:cubicBezTo>
                <a:cubicBezTo>
                  <a:pt x="2765890" y="3449516"/>
                  <a:pt x="2778509" y="3477622"/>
                  <a:pt x="2790554" y="3516054"/>
                </a:cubicBezTo>
                <a:lnTo>
                  <a:pt x="3134720" y="3439477"/>
                </a:lnTo>
                <a:cubicBezTo>
                  <a:pt x="3090552" y="3306400"/>
                  <a:pt x="3023010" y="3207739"/>
                  <a:pt x="2932092" y="3143495"/>
                </a:cubicBezTo>
                <a:cubicBezTo>
                  <a:pt x="2841175" y="3079251"/>
                  <a:pt x="2716273" y="3047129"/>
                  <a:pt x="2557383" y="3047129"/>
                </a:cubicBezTo>
                <a:close/>
                <a:moveTo>
                  <a:pt x="0" y="0"/>
                </a:moveTo>
                <a:lnTo>
                  <a:pt x="13499914" y="0"/>
                </a:lnTo>
                <a:lnTo>
                  <a:pt x="13499914" y="8372819"/>
                </a:lnTo>
                <a:lnTo>
                  <a:pt x="0" y="83728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Css - Free brands and logotype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CSS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Online Front End Web Development with Javascript HTML CSS Bootstrap Course  | reed.co.u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74" name="Picture 10" descr="Design websites with html,css,javascript,bootstrap by Ibrahimovic10 | Five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077" y="0"/>
            <a:ext cx="9447923" cy="50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6" descr="File:Netlify logo.svg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8" descr="Humio at Netlify: Real-time Observability at Scale — in All Departments -  crowdstrike.com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20" descr="Free-From: How to Deploy Your First Netlify App | by Sam Cross | Mediu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4" descr="Netlify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6" descr="Netlify Embeds Serverless Functionality into Its Web App Development  Platform - The New Stack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90" y="3476168"/>
            <a:ext cx="4884869" cy="338183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-2022422" y="-340916"/>
            <a:ext cx="6812499" cy="43183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59505" y="1168658"/>
            <a:ext cx="8761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Language used  </a:t>
            </a:r>
            <a:r>
              <a:rPr lang="en-US" dirty="0" smtClean="0"/>
              <a:t>– </a:t>
            </a:r>
          </a:p>
          <a:p>
            <a:r>
              <a:rPr lang="en-US" sz="2400" dirty="0" smtClean="0"/>
              <a:t>Html ,</a:t>
            </a:r>
            <a:r>
              <a:rPr lang="en-US" sz="2400" dirty="0" err="1" smtClean="0"/>
              <a:t>css</a:t>
            </a:r>
            <a:r>
              <a:rPr lang="en-US" sz="2400" dirty="0" smtClean="0"/>
              <a:t>  ,</a:t>
            </a:r>
            <a:r>
              <a:rPr lang="en-US" sz="2400" dirty="0" err="1" smtClean="0"/>
              <a:t>js</a:t>
            </a:r>
            <a:r>
              <a:rPr lang="en-US" sz="2400" dirty="0" smtClean="0"/>
              <a:t> , bootstrap</a:t>
            </a:r>
            <a:endParaRPr lang="en-IN" sz="2400" dirty="0"/>
          </a:p>
        </p:txBody>
      </p:sp>
      <p:sp>
        <p:nvSpPr>
          <p:cNvPr id="21" name="Oval 20"/>
          <p:cNvSpPr/>
          <p:nvPr/>
        </p:nvSpPr>
        <p:spPr>
          <a:xfrm>
            <a:off x="3981801" y="4125179"/>
            <a:ext cx="9080878" cy="458575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6831381" y="5481083"/>
            <a:ext cx="4162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Tentative </a:t>
            </a:r>
            <a:r>
              <a:rPr lang="en-IN" sz="3200" b="1" smtClean="0"/>
              <a:t>platform </a:t>
            </a:r>
            <a:r>
              <a:rPr lang="en-IN" sz="3200" b="1" smtClean="0"/>
              <a:t> </a:t>
            </a:r>
            <a:r>
              <a:rPr lang="en-IN" sz="2800" dirty="0" smtClean="0"/>
              <a:t>-</a:t>
            </a:r>
            <a:r>
              <a:rPr lang="en-IN" sz="2800" dirty="0" err="1" smtClean="0"/>
              <a:t>Netlify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09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Commerce B2B Industry Statistics for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The Rise And Future Of Ecommerce Industry In In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4" name="Picture 6" descr="16 Technology Trends Shaping eCommerce i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887"/>
            <a:ext cx="12191999" cy="688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1397" y="8952614"/>
            <a:ext cx="795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an ecommerce website, </a:t>
            </a:r>
            <a:r>
              <a:rPr lang="en-US" sz="2400" dirty="0" smtClean="0"/>
              <a:t>our </a:t>
            </a:r>
            <a:r>
              <a:rPr lang="en-US" sz="2400" dirty="0"/>
              <a:t>items are available to customers all over the world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504966" y="-1430137"/>
            <a:ext cx="757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Expected output  of ecommerce</a:t>
            </a:r>
            <a:endParaRPr lang="en-IN" sz="4000" b="1" dirty="0"/>
          </a:p>
        </p:txBody>
      </p:sp>
      <p:sp>
        <p:nvSpPr>
          <p:cNvPr id="9" name="Freeform 8"/>
          <p:cNvSpPr/>
          <p:nvPr/>
        </p:nvSpPr>
        <p:spPr>
          <a:xfrm>
            <a:off x="-790723" y="-260039"/>
            <a:ext cx="12982723" cy="7118039"/>
          </a:xfrm>
          <a:custGeom>
            <a:avLst/>
            <a:gdLst/>
            <a:ahLst/>
            <a:cxnLst/>
            <a:rect l="l" t="t" r="r" b="b"/>
            <a:pathLst>
              <a:path w="12982723" h="7118039">
                <a:moveTo>
                  <a:pt x="3967942" y="5618882"/>
                </a:moveTo>
                <a:cubicBezTo>
                  <a:pt x="4015864" y="5618882"/>
                  <a:pt x="4056085" y="5638137"/>
                  <a:pt x="4088604" y="5676646"/>
                </a:cubicBezTo>
                <a:cubicBezTo>
                  <a:pt x="4121123" y="5715155"/>
                  <a:pt x="4137382" y="5773775"/>
                  <a:pt x="4137382" y="5852505"/>
                </a:cubicBezTo>
                <a:cubicBezTo>
                  <a:pt x="4137382" y="5936941"/>
                  <a:pt x="4121266" y="5998270"/>
                  <a:pt x="4089032" y="6036494"/>
                </a:cubicBezTo>
                <a:cubicBezTo>
                  <a:pt x="4056798" y="6074718"/>
                  <a:pt x="4015579" y="6093830"/>
                  <a:pt x="3965374" y="6093830"/>
                </a:cubicBezTo>
                <a:cubicBezTo>
                  <a:pt x="3915740" y="6093830"/>
                  <a:pt x="3874520" y="6074433"/>
                  <a:pt x="3841716" y="6035638"/>
                </a:cubicBezTo>
                <a:cubicBezTo>
                  <a:pt x="3808913" y="5996844"/>
                  <a:pt x="3792510" y="5936941"/>
                  <a:pt x="3792510" y="5855928"/>
                </a:cubicBezTo>
                <a:cubicBezTo>
                  <a:pt x="3792510" y="5776057"/>
                  <a:pt x="3809055" y="5716582"/>
                  <a:pt x="3842144" y="5677502"/>
                </a:cubicBezTo>
                <a:cubicBezTo>
                  <a:pt x="3875234" y="5638422"/>
                  <a:pt x="3917166" y="5618882"/>
                  <a:pt x="3967942" y="5618882"/>
                </a:cubicBezTo>
                <a:close/>
                <a:moveTo>
                  <a:pt x="11800058" y="5585507"/>
                </a:moveTo>
                <a:cubicBezTo>
                  <a:pt x="11847980" y="5585507"/>
                  <a:pt x="11886631" y="5600055"/>
                  <a:pt x="11916013" y="5629151"/>
                </a:cubicBezTo>
                <a:cubicBezTo>
                  <a:pt x="11945394" y="5658247"/>
                  <a:pt x="11963508" y="5706455"/>
                  <a:pt x="11970354" y="5773775"/>
                </a:cubicBezTo>
                <a:lnTo>
                  <a:pt x="11627194" y="5773775"/>
                </a:lnTo>
                <a:cubicBezTo>
                  <a:pt x="11632898" y="5719577"/>
                  <a:pt x="11646305" y="5678786"/>
                  <a:pt x="11667415" y="5651401"/>
                </a:cubicBezTo>
                <a:cubicBezTo>
                  <a:pt x="11700503" y="5607472"/>
                  <a:pt x="11744718" y="5585507"/>
                  <a:pt x="11800058" y="5585507"/>
                </a:cubicBezTo>
                <a:close/>
                <a:moveTo>
                  <a:pt x="8647283" y="5585507"/>
                </a:moveTo>
                <a:cubicBezTo>
                  <a:pt x="8695206" y="5585507"/>
                  <a:pt x="8733857" y="5600055"/>
                  <a:pt x="8763239" y="5629151"/>
                </a:cubicBezTo>
                <a:cubicBezTo>
                  <a:pt x="8792620" y="5658247"/>
                  <a:pt x="8810734" y="5706455"/>
                  <a:pt x="8817580" y="5773775"/>
                </a:cubicBezTo>
                <a:lnTo>
                  <a:pt x="8474420" y="5773775"/>
                </a:lnTo>
                <a:cubicBezTo>
                  <a:pt x="8480124" y="5719577"/>
                  <a:pt x="8493531" y="5678786"/>
                  <a:pt x="8514640" y="5651401"/>
                </a:cubicBezTo>
                <a:cubicBezTo>
                  <a:pt x="8547729" y="5607472"/>
                  <a:pt x="8591944" y="5585507"/>
                  <a:pt x="8647283" y="5585507"/>
                </a:cubicBezTo>
                <a:close/>
                <a:moveTo>
                  <a:pt x="1627358" y="5585507"/>
                </a:moveTo>
                <a:cubicBezTo>
                  <a:pt x="1675281" y="5585507"/>
                  <a:pt x="1713933" y="5600055"/>
                  <a:pt x="1743314" y="5629151"/>
                </a:cubicBezTo>
                <a:cubicBezTo>
                  <a:pt x="1772695" y="5658247"/>
                  <a:pt x="1790809" y="5706455"/>
                  <a:pt x="1797655" y="5773775"/>
                </a:cubicBezTo>
                <a:lnTo>
                  <a:pt x="1454494" y="5773775"/>
                </a:lnTo>
                <a:cubicBezTo>
                  <a:pt x="1460200" y="5719577"/>
                  <a:pt x="1473607" y="5678786"/>
                  <a:pt x="1494715" y="5651401"/>
                </a:cubicBezTo>
                <a:cubicBezTo>
                  <a:pt x="1527805" y="5607472"/>
                  <a:pt x="1572019" y="5585507"/>
                  <a:pt x="1627358" y="5585507"/>
                </a:cubicBezTo>
                <a:close/>
                <a:moveTo>
                  <a:pt x="11785510" y="5379269"/>
                </a:moveTo>
                <a:cubicBezTo>
                  <a:pt x="11625196" y="5379269"/>
                  <a:pt x="11499542" y="5423198"/>
                  <a:pt x="11408547" y="5511056"/>
                </a:cubicBezTo>
                <a:cubicBezTo>
                  <a:pt x="11317550" y="5598915"/>
                  <a:pt x="11272053" y="5713872"/>
                  <a:pt x="11272053" y="5855928"/>
                </a:cubicBezTo>
                <a:cubicBezTo>
                  <a:pt x="11272053" y="5955767"/>
                  <a:pt x="11294730" y="6042627"/>
                  <a:pt x="11340086" y="6116508"/>
                </a:cubicBezTo>
                <a:cubicBezTo>
                  <a:pt x="11385441" y="6190389"/>
                  <a:pt x="11442634" y="6244302"/>
                  <a:pt x="11511666" y="6278247"/>
                </a:cubicBezTo>
                <a:cubicBezTo>
                  <a:pt x="11580697" y="6312192"/>
                  <a:pt x="11675401" y="6329164"/>
                  <a:pt x="11795779" y="6329164"/>
                </a:cubicBezTo>
                <a:cubicBezTo>
                  <a:pt x="11934412" y="6329164"/>
                  <a:pt x="12040812" y="6309339"/>
                  <a:pt x="12114978" y="6269689"/>
                </a:cubicBezTo>
                <a:cubicBezTo>
                  <a:pt x="12189143" y="6230039"/>
                  <a:pt x="12252470" y="6164573"/>
                  <a:pt x="12304957" y="6073292"/>
                </a:cubicBezTo>
                <a:lnTo>
                  <a:pt x="11961797" y="6041628"/>
                </a:lnTo>
                <a:cubicBezTo>
                  <a:pt x="11940116" y="6069013"/>
                  <a:pt x="11919864" y="6088125"/>
                  <a:pt x="11901037" y="6098965"/>
                </a:cubicBezTo>
                <a:cubicBezTo>
                  <a:pt x="11870230" y="6116080"/>
                  <a:pt x="11837711" y="6124637"/>
                  <a:pt x="11803481" y="6124637"/>
                </a:cubicBezTo>
                <a:cubicBezTo>
                  <a:pt x="11749282" y="6124637"/>
                  <a:pt x="11705353" y="6104955"/>
                  <a:pt x="11671693" y="6065590"/>
                </a:cubicBezTo>
                <a:cubicBezTo>
                  <a:pt x="11647732" y="6038205"/>
                  <a:pt x="11632613" y="5996559"/>
                  <a:pt x="11626338" y="5940649"/>
                </a:cubicBezTo>
                <a:lnTo>
                  <a:pt x="12324640" y="5940649"/>
                </a:lnTo>
                <a:lnTo>
                  <a:pt x="12324640" y="5901284"/>
                </a:lnTo>
                <a:cubicBezTo>
                  <a:pt x="12324640" y="5781477"/>
                  <a:pt x="12304957" y="5684206"/>
                  <a:pt x="12265592" y="5609469"/>
                </a:cubicBezTo>
                <a:cubicBezTo>
                  <a:pt x="12226227" y="5534733"/>
                  <a:pt x="12168891" y="5477682"/>
                  <a:pt x="12093584" y="5438316"/>
                </a:cubicBezTo>
                <a:cubicBezTo>
                  <a:pt x="12018277" y="5398951"/>
                  <a:pt x="11915585" y="5379269"/>
                  <a:pt x="11785510" y="5379269"/>
                </a:cubicBezTo>
                <a:close/>
                <a:moveTo>
                  <a:pt x="10631906" y="5379269"/>
                </a:moveTo>
                <a:cubicBezTo>
                  <a:pt x="10525791" y="5379269"/>
                  <a:pt x="10438788" y="5393233"/>
                  <a:pt x="10370898" y="5421161"/>
                </a:cubicBezTo>
                <a:cubicBezTo>
                  <a:pt x="10328110" y="5438829"/>
                  <a:pt x="10286463" y="5465761"/>
                  <a:pt x="10245957" y="5501957"/>
                </a:cubicBezTo>
                <a:cubicBezTo>
                  <a:pt x="10205451" y="5538153"/>
                  <a:pt x="10173502" y="5579049"/>
                  <a:pt x="10150112" y="5624645"/>
                </a:cubicBezTo>
                <a:cubicBezTo>
                  <a:pt x="10118164" y="5686777"/>
                  <a:pt x="10102189" y="5764585"/>
                  <a:pt x="10102189" y="5858068"/>
                </a:cubicBezTo>
                <a:cubicBezTo>
                  <a:pt x="10102189" y="5947557"/>
                  <a:pt x="10115310" y="6019376"/>
                  <a:pt x="10141554" y="6073526"/>
                </a:cubicBezTo>
                <a:cubicBezTo>
                  <a:pt x="10167798" y="6127675"/>
                  <a:pt x="10204025" y="6174842"/>
                  <a:pt x="10250236" y="6215027"/>
                </a:cubicBezTo>
                <a:cubicBezTo>
                  <a:pt x="10296447" y="6255213"/>
                  <a:pt x="10351644" y="6284282"/>
                  <a:pt x="10415826" y="6302235"/>
                </a:cubicBezTo>
                <a:cubicBezTo>
                  <a:pt x="10480008" y="6320188"/>
                  <a:pt x="10560307" y="6329164"/>
                  <a:pt x="10656723" y="6329164"/>
                </a:cubicBezTo>
                <a:cubicBezTo>
                  <a:pt x="10756562" y="6329164"/>
                  <a:pt x="10838857" y="6315187"/>
                  <a:pt x="10903610" y="6287232"/>
                </a:cubicBezTo>
                <a:cubicBezTo>
                  <a:pt x="10968363" y="6259277"/>
                  <a:pt x="11021563" y="6220055"/>
                  <a:pt x="11063210" y="6169565"/>
                </a:cubicBezTo>
                <a:cubicBezTo>
                  <a:pt x="11104857" y="6119075"/>
                  <a:pt x="11134809" y="6059315"/>
                  <a:pt x="11153065" y="5990283"/>
                </a:cubicBezTo>
                <a:lnTo>
                  <a:pt x="10821885" y="5952629"/>
                </a:lnTo>
                <a:cubicBezTo>
                  <a:pt x="10806481" y="6001123"/>
                  <a:pt x="10783232" y="6037065"/>
                  <a:pt x="10752140" y="6060455"/>
                </a:cubicBezTo>
                <a:cubicBezTo>
                  <a:pt x="10721048" y="6083846"/>
                  <a:pt x="10682680" y="6095541"/>
                  <a:pt x="10637040" y="6095541"/>
                </a:cubicBezTo>
                <a:cubicBezTo>
                  <a:pt x="10582271" y="6095541"/>
                  <a:pt x="10537201" y="6076180"/>
                  <a:pt x="10501830" y="6037457"/>
                </a:cubicBezTo>
                <a:cubicBezTo>
                  <a:pt x="10466459" y="5998733"/>
                  <a:pt x="10448773" y="5942071"/>
                  <a:pt x="10448773" y="5867468"/>
                </a:cubicBezTo>
                <a:cubicBezTo>
                  <a:pt x="10448773" y="5783746"/>
                  <a:pt x="10466601" y="5721242"/>
                  <a:pt x="10502258" y="5679956"/>
                </a:cubicBezTo>
                <a:cubicBezTo>
                  <a:pt x="10537915" y="5638669"/>
                  <a:pt x="10584554" y="5618026"/>
                  <a:pt x="10642175" y="5618026"/>
                </a:cubicBezTo>
                <a:cubicBezTo>
                  <a:pt x="10687815" y="5618026"/>
                  <a:pt x="10724185" y="5627868"/>
                  <a:pt x="10751284" y="5647550"/>
                </a:cubicBezTo>
                <a:cubicBezTo>
                  <a:pt x="10778384" y="5667233"/>
                  <a:pt x="10797068" y="5696472"/>
                  <a:pt x="10807337" y="5735266"/>
                </a:cubicBezTo>
                <a:lnTo>
                  <a:pt x="11135094" y="5691622"/>
                </a:lnTo>
                <a:cubicBezTo>
                  <a:pt x="11103716" y="5589501"/>
                  <a:pt x="11049089" y="5511912"/>
                  <a:pt x="10971215" y="5458855"/>
                </a:cubicBezTo>
                <a:cubicBezTo>
                  <a:pt x="10893341" y="5405798"/>
                  <a:pt x="10780237" y="5379269"/>
                  <a:pt x="10631906" y="5379269"/>
                </a:cubicBezTo>
                <a:close/>
                <a:moveTo>
                  <a:pt x="9884751" y="5379269"/>
                </a:moveTo>
                <a:cubicBezTo>
                  <a:pt x="9835688" y="5379269"/>
                  <a:pt x="9794468" y="5391392"/>
                  <a:pt x="9761094" y="5415639"/>
                </a:cubicBezTo>
                <a:cubicBezTo>
                  <a:pt x="9727719" y="5439886"/>
                  <a:pt x="9695343" y="5484243"/>
                  <a:pt x="9663965" y="5548710"/>
                </a:cubicBezTo>
                <a:lnTo>
                  <a:pt x="9663965" y="5399807"/>
                </a:lnTo>
                <a:lnTo>
                  <a:pt x="9337920" y="5399807"/>
                </a:lnTo>
                <a:lnTo>
                  <a:pt x="9337920" y="6308626"/>
                </a:lnTo>
                <a:lnTo>
                  <a:pt x="9687926" y="6308626"/>
                </a:lnTo>
                <a:lnTo>
                  <a:pt x="9687926" y="6003975"/>
                </a:lnTo>
                <a:cubicBezTo>
                  <a:pt x="9687926" y="5858495"/>
                  <a:pt x="9705897" y="5759227"/>
                  <a:pt x="9741839" y="5706170"/>
                </a:cubicBezTo>
                <a:cubicBezTo>
                  <a:pt x="9766941" y="5668516"/>
                  <a:pt x="9802313" y="5649690"/>
                  <a:pt x="9847953" y="5649690"/>
                </a:cubicBezTo>
                <a:cubicBezTo>
                  <a:pt x="9871915" y="5649690"/>
                  <a:pt x="9904434" y="5658247"/>
                  <a:pt x="9945510" y="5675362"/>
                </a:cubicBezTo>
                <a:lnTo>
                  <a:pt x="10053336" y="5427192"/>
                </a:lnTo>
                <a:cubicBezTo>
                  <a:pt x="9992292" y="5395243"/>
                  <a:pt x="9936097" y="5379269"/>
                  <a:pt x="9884751" y="5379269"/>
                </a:cubicBezTo>
                <a:close/>
                <a:moveTo>
                  <a:pt x="8632735" y="5379269"/>
                </a:moveTo>
                <a:cubicBezTo>
                  <a:pt x="8472422" y="5379269"/>
                  <a:pt x="8346768" y="5423198"/>
                  <a:pt x="8255772" y="5511056"/>
                </a:cubicBezTo>
                <a:cubicBezTo>
                  <a:pt x="8164776" y="5598915"/>
                  <a:pt x="8119278" y="5713872"/>
                  <a:pt x="8119278" y="5855928"/>
                </a:cubicBezTo>
                <a:cubicBezTo>
                  <a:pt x="8119278" y="5955767"/>
                  <a:pt x="8141956" y="6042627"/>
                  <a:pt x="8187311" y="6116508"/>
                </a:cubicBezTo>
                <a:cubicBezTo>
                  <a:pt x="8232667" y="6190389"/>
                  <a:pt x="8289860" y="6244302"/>
                  <a:pt x="8358892" y="6278247"/>
                </a:cubicBezTo>
                <a:cubicBezTo>
                  <a:pt x="8427922" y="6312192"/>
                  <a:pt x="8522627" y="6329164"/>
                  <a:pt x="8643004" y="6329164"/>
                </a:cubicBezTo>
                <a:cubicBezTo>
                  <a:pt x="8781638" y="6329164"/>
                  <a:pt x="8888037" y="6309339"/>
                  <a:pt x="8962204" y="6269689"/>
                </a:cubicBezTo>
                <a:cubicBezTo>
                  <a:pt x="9036368" y="6230039"/>
                  <a:pt x="9099695" y="6164573"/>
                  <a:pt x="9152182" y="6073292"/>
                </a:cubicBezTo>
                <a:lnTo>
                  <a:pt x="8809022" y="6041628"/>
                </a:lnTo>
                <a:cubicBezTo>
                  <a:pt x="8787342" y="6069013"/>
                  <a:pt x="8767090" y="6088125"/>
                  <a:pt x="8748263" y="6098965"/>
                </a:cubicBezTo>
                <a:cubicBezTo>
                  <a:pt x="8717456" y="6116080"/>
                  <a:pt x="8684936" y="6124637"/>
                  <a:pt x="8650706" y="6124637"/>
                </a:cubicBezTo>
                <a:cubicBezTo>
                  <a:pt x="8596507" y="6124637"/>
                  <a:pt x="8552578" y="6104955"/>
                  <a:pt x="8518919" y="6065590"/>
                </a:cubicBezTo>
                <a:cubicBezTo>
                  <a:pt x="8494958" y="6038205"/>
                  <a:pt x="8479838" y="5996559"/>
                  <a:pt x="8473564" y="5940649"/>
                </a:cubicBezTo>
                <a:lnTo>
                  <a:pt x="9171865" y="5940649"/>
                </a:lnTo>
                <a:lnTo>
                  <a:pt x="9171865" y="5901284"/>
                </a:lnTo>
                <a:cubicBezTo>
                  <a:pt x="9171865" y="5781477"/>
                  <a:pt x="9152182" y="5684206"/>
                  <a:pt x="9112818" y="5609469"/>
                </a:cubicBezTo>
                <a:cubicBezTo>
                  <a:pt x="9073452" y="5534733"/>
                  <a:pt x="9016116" y="5477682"/>
                  <a:pt x="8940810" y="5438316"/>
                </a:cubicBezTo>
                <a:cubicBezTo>
                  <a:pt x="8865502" y="5398951"/>
                  <a:pt x="8762811" y="5379269"/>
                  <a:pt x="8632735" y="5379269"/>
                </a:cubicBezTo>
                <a:close/>
                <a:moveTo>
                  <a:pt x="7052598" y="5379269"/>
                </a:moveTo>
                <a:cubicBezTo>
                  <a:pt x="6985180" y="5379269"/>
                  <a:pt x="6927619" y="5390964"/>
                  <a:pt x="6879914" y="5414355"/>
                </a:cubicBezTo>
                <a:cubicBezTo>
                  <a:pt x="6832210" y="5437746"/>
                  <a:pt x="6784931" y="5477111"/>
                  <a:pt x="6738078" y="5532450"/>
                </a:cubicBezTo>
                <a:lnTo>
                  <a:pt x="6738078" y="5399807"/>
                </a:lnTo>
                <a:lnTo>
                  <a:pt x="6412889" y="5399807"/>
                </a:lnTo>
                <a:lnTo>
                  <a:pt x="6412889" y="6308626"/>
                </a:lnTo>
                <a:lnTo>
                  <a:pt x="6762040" y="6308626"/>
                </a:lnTo>
                <a:lnTo>
                  <a:pt x="6762040" y="5844803"/>
                </a:lnTo>
                <a:cubicBezTo>
                  <a:pt x="6762040" y="5775772"/>
                  <a:pt x="6774921" y="5726138"/>
                  <a:pt x="6800683" y="5695901"/>
                </a:cubicBezTo>
                <a:cubicBezTo>
                  <a:pt x="6826445" y="5665664"/>
                  <a:pt x="6859365" y="5650545"/>
                  <a:pt x="6899443" y="5650545"/>
                </a:cubicBezTo>
                <a:cubicBezTo>
                  <a:pt x="6924055" y="5650545"/>
                  <a:pt x="6945520" y="5657534"/>
                  <a:pt x="6963839" y="5671512"/>
                </a:cubicBezTo>
                <a:cubicBezTo>
                  <a:pt x="6982158" y="5685489"/>
                  <a:pt x="6995039" y="5703888"/>
                  <a:pt x="7002482" y="5726708"/>
                </a:cubicBezTo>
                <a:cubicBezTo>
                  <a:pt x="7007064" y="5740971"/>
                  <a:pt x="7009355" y="5768070"/>
                  <a:pt x="7009355" y="5808006"/>
                </a:cubicBezTo>
                <a:lnTo>
                  <a:pt x="7009355" y="6308626"/>
                </a:lnTo>
                <a:lnTo>
                  <a:pt x="7358506" y="6308626"/>
                </a:lnTo>
                <a:lnTo>
                  <a:pt x="7358506" y="5839669"/>
                </a:lnTo>
                <a:cubicBezTo>
                  <a:pt x="7358506" y="5774061"/>
                  <a:pt x="7371014" y="5726423"/>
                  <a:pt x="7396032" y="5696757"/>
                </a:cubicBezTo>
                <a:cubicBezTo>
                  <a:pt x="7421050" y="5667090"/>
                  <a:pt x="7454025" y="5652257"/>
                  <a:pt x="7494960" y="5652257"/>
                </a:cubicBezTo>
                <a:cubicBezTo>
                  <a:pt x="7529636" y="5652257"/>
                  <a:pt x="7558629" y="5667946"/>
                  <a:pt x="7581940" y="5699324"/>
                </a:cubicBezTo>
                <a:cubicBezTo>
                  <a:pt x="7597860" y="5719292"/>
                  <a:pt x="7605821" y="5749814"/>
                  <a:pt x="7605821" y="5790890"/>
                </a:cubicBezTo>
                <a:lnTo>
                  <a:pt x="7605821" y="6308626"/>
                </a:lnTo>
                <a:lnTo>
                  <a:pt x="7954972" y="6308626"/>
                </a:lnTo>
                <a:lnTo>
                  <a:pt x="7954972" y="5737833"/>
                </a:lnTo>
                <a:cubicBezTo>
                  <a:pt x="7954972" y="5614603"/>
                  <a:pt x="7927625" y="5524036"/>
                  <a:pt x="7872932" y="5466129"/>
                </a:cubicBezTo>
                <a:cubicBezTo>
                  <a:pt x="7818239" y="5408222"/>
                  <a:pt x="7742181" y="5379269"/>
                  <a:pt x="7644758" y="5379269"/>
                </a:cubicBezTo>
                <a:cubicBezTo>
                  <a:pt x="7578668" y="5379269"/>
                  <a:pt x="7523119" y="5389966"/>
                  <a:pt x="7478112" y="5411360"/>
                </a:cubicBezTo>
                <a:cubicBezTo>
                  <a:pt x="7433104" y="5432754"/>
                  <a:pt x="7383251" y="5473118"/>
                  <a:pt x="7328554" y="5532450"/>
                </a:cubicBezTo>
                <a:cubicBezTo>
                  <a:pt x="7301705" y="5481675"/>
                  <a:pt x="7267140" y="5443451"/>
                  <a:pt x="7224860" y="5417778"/>
                </a:cubicBezTo>
                <a:cubicBezTo>
                  <a:pt x="7182580" y="5392105"/>
                  <a:pt x="7125159" y="5379269"/>
                  <a:pt x="7052598" y="5379269"/>
                </a:cubicBezTo>
                <a:close/>
                <a:moveTo>
                  <a:pt x="5299998" y="5379269"/>
                </a:moveTo>
                <a:cubicBezTo>
                  <a:pt x="5232580" y="5379269"/>
                  <a:pt x="5175019" y="5390964"/>
                  <a:pt x="5127315" y="5414355"/>
                </a:cubicBezTo>
                <a:cubicBezTo>
                  <a:pt x="5079611" y="5437746"/>
                  <a:pt x="5032332" y="5477111"/>
                  <a:pt x="4985479" y="5532450"/>
                </a:cubicBezTo>
                <a:lnTo>
                  <a:pt x="4985479" y="5399807"/>
                </a:lnTo>
                <a:lnTo>
                  <a:pt x="4660289" y="5399807"/>
                </a:lnTo>
                <a:lnTo>
                  <a:pt x="4660289" y="6308626"/>
                </a:lnTo>
                <a:lnTo>
                  <a:pt x="5009440" y="6308626"/>
                </a:lnTo>
                <a:lnTo>
                  <a:pt x="5009440" y="5844803"/>
                </a:lnTo>
                <a:cubicBezTo>
                  <a:pt x="5009440" y="5775772"/>
                  <a:pt x="5022321" y="5726138"/>
                  <a:pt x="5048083" y="5695901"/>
                </a:cubicBezTo>
                <a:cubicBezTo>
                  <a:pt x="5073845" y="5665664"/>
                  <a:pt x="5106766" y="5650545"/>
                  <a:pt x="5146844" y="5650545"/>
                </a:cubicBezTo>
                <a:cubicBezTo>
                  <a:pt x="5171456" y="5650545"/>
                  <a:pt x="5192921" y="5657534"/>
                  <a:pt x="5211239" y="5671512"/>
                </a:cubicBezTo>
                <a:cubicBezTo>
                  <a:pt x="5229558" y="5685489"/>
                  <a:pt x="5242439" y="5703888"/>
                  <a:pt x="5249882" y="5726708"/>
                </a:cubicBezTo>
                <a:cubicBezTo>
                  <a:pt x="5254465" y="5740971"/>
                  <a:pt x="5256755" y="5768070"/>
                  <a:pt x="5256755" y="5808006"/>
                </a:cubicBezTo>
                <a:lnTo>
                  <a:pt x="5256755" y="6308626"/>
                </a:lnTo>
                <a:lnTo>
                  <a:pt x="5605906" y="6308626"/>
                </a:lnTo>
                <a:lnTo>
                  <a:pt x="5605906" y="5839669"/>
                </a:lnTo>
                <a:cubicBezTo>
                  <a:pt x="5605906" y="5774061"/>
                  <a:pt x="5618416" y="5726423"/>
                  <a:pt x="5643433" y="5696757"/>
                </a:cubicBezTo>
                <a:cubicBezTo>
                  <a:pt x="5668450" y="5667090"/>
                  <a:pt x="5701426" y="5652257"/>
                  <a:pt x="5742360" y="5652257"/>
                </a:cubicBezTo>
                <a:cubicBezTo>
                  <a:pt x="5777037" y="5652257"/>
                  <a:pt x="5806029" y="5667946"/>
                  <a:pt x="5829340" y="5699324"/>
                </a:cubicBezTo>
                <a:cubicBezTo>
                  <a:pt x="5845260" y="5719292"/>
                  <a:pt x="5853221" y="5749814"/>
                  <a:pt x="5853221" y="5790890"/>
                </a:cubicBezTo>
                <a:lnTo>
                  <a:pt x="5853221" y="6308626"/>
                </a:lnTo>
                <a:lnTo>
                  <a:pt x="6202372" y="6308626"/>
                </a:lnTo>
                <a:lnTo>
                  <a:pt x="6202372" y="5737833"/>
                </a:lnTo>
                <a:cubicBezTo>
                  <a:pt x="6202372" y="5614603"/>
                  <a:pt x="6175025" y="5524036"/>
                  <a:pt x="6120332" y="5466129"/>
                </a:cubicBezTo>
                <a:cubicBezTo>
                  <a:pt x="6065640" y="5408222"/>
                  <a:pt x="5989581" y="5379269"/>
                  <a:pt x="5892158" y="5379269"/>
                </a:cubicBezTo>
                <a:cubicBezTo>
                  <a:pt x="5826069" y="5379269"/>
                  <a:pt x="5770520" y="5389966"/>
                  <a:pt x="5725513" y="5411360"/>
                </a:cubicBezTo>
                <a:cubicBezTo>
                  <a:pt x="5680505" y="5432754"/>
                  <a:pt x="5630652" y="5473118"/>
                  <a:pt x="5575954" y="5532450"/>
                </a:cubicBezTo>
                <a:cubicBezTo>
                  <a:pt x="5549105" y="5481675"/>
                  <a:pt x="5514540" y="5443451"/>
                  <a:pt x="5472260" y="5417778"/>
                </a:cubicBezTo>
                <a:cubicBezTo>
                  <a:pt x="5429980" y="5392105"/>
                  <a:pt x="5372560" y="5379269"/>
                  <a:pt x="5299998" y="5379269"/>
                </a:cubicBezTo>
                <a:close/>
                <a:moveTo>
                  <a:pt x="3962806" y="5379269"/>
                </a:moveTo>
                <a:cubicBezTo>
                  <a:pt x="3803635" y="5379269"/>
                  <a:pt x="3677268" y="5424196"/>
                  <a:pt x="3583705" y="5514051"/>
                </a:cubicBezTo>
                <a:cubicBezTo>
                  <a:pt x="3490141" y="5603906"/>
                  <a:pt x="3443359" y="5718151"/>
                  <a:pt x="3443359" y="5856784"/>
                </a:cubicBezTo>
                <a:cubicBezTo>
                  <a:pt x="3443359" y="6005686"/>
                  <a:pt x="3498699" y="6126064"/>
                  <a:pt x="3609377" y="6217915"/>
                </a:cubicBezTo>
                <a:cubicBezTo>
                  <a:pt x="3699518" y="6292082"/>
                  <a:pt x="3817613" y="6329164"/>
                  <a:pt x="3963662" y="6329164"/>
                </a:cubicBezTo>
                <a:cubicBezTo>
                  <a:pt x="4127398" y="6329164"/>
                  <a:pt x="4255620" y="6284522"/>
                  <a:pt x="4348328" y="6195238"/>
                </a:cubicBezTo>
                <a:cubicBezTo>
                  <a:pt x="4441035" y="6105954"/>
                  <a:pt x="4487389" y="5991424"/>
                  <a:pt x="4487389" y="5851649"/>
                </a:cubicBezTo>
                <a:cubicBezTo>
                  <a:pt x="4487389" y="5727279"/>
                  <a:pt x="4450021" y="5622591"/>
                  <a:pt x="4375284" y="5537585"/>
                </a:cubicBezTo>
                <a:cubicBezTo>
                  <a:pt x="4282291" y="5432041"/>
                  <a:pt x="4144799" y="5379269"/>
                  <a:pt x="3962806" y="5379269"/>
                </a:cubicBezTo>
                <a:close/>
                <a:moveTo>
                  <a:pt x="2802357" y="5379269"/>
                </a:moveTo>
                <a:cubicBezTo>
                  <a:pt x="2696242" y="5379269"/>
                  <a:pt x="2609240" y="5393233"/>
                  <a:pt x="2541349" y="5421161"/>
                </a:cubicBezTo>
                <a:cubicBezTo>
                  <a:pt x="2498561" y="5438829"/>
                  <a:pt x="2456914" y="5465761"/>
                  <a:pt x="2416408" y="5501957"/>
                </a:cubicBezTo>
                <a:cubicBezTo>
                  <a:pt x="2375902" y="5538153"/>
                  <a:pt x="2343954" y="5579049"/>
                  <a:pt x="2320563" y="5624645"/>
                </a:cubicBezTo>
                <a:cubicBezTo>
                  <a:pt x="2288614" y="5686777"/>
                  <a:pt x="2272640" y="5764585"/>
                  <a:pt x="2272640" y="5858068"/>
                </a:cubicBezTo>
                <a:cubicBezTo>
                  <a:pt x="2272640" y="5947557"/>
                  <a:pt x="2285762" y="6019376"/>
                  <a:pt x="2312005" y="6073526"/>
                </a:cubicBezTo>
                <a:cubicBezTo>
                  <a:pt x="2338249" y="6127675"/>
                  <a:pt x="2374476" y="6174842"/>
                  <a:pt x="2420687" y="6215027"/>
                </a:cubicBezTo>
                <a:cubicBezTo>
                  <a:pt x="2466898" y="6255213"/>
                  <a:pt x="2522095" y="6284282"/>
                  <a:pt x="2586277" y="6302235"/>
                </a:cubicBezTo>
                <a:cubicBezTo>
                  <a:pt x="2650459" y="6320188"/>
                  <a:pt x="2730758" y="6329164"/>
                  <a:pt x="2827174" y="6329164"/>
                </a:cubicBezTo>
                <a:cubicBezTo>
                  <a:pt x="2927012" y="6329164"/>
                  <a:pt x="3009308" y="6315187"/>
                  <a:pt x="3074061" y="6287232"/>
                </a:cubicBezTo>
                <a:cubicBezTo>
                  <a:pt x="3138814" y="6259277"/>
                  <a:pt x="3192013" y="6220055"/>
                  <a:pt x="3233660" y="6169565"/>
                </a:cubicBezTo>
                <a:cubicBezTo>
                  <a:pt x="3275308" y="6119075"/>
                  <a:pt x="3305259" y="6059315"/>
                  <a:pt x="3323515" y="5990283"/>
                </a:cubicBezTo>
                <a:lnTo>
                  <a:pt x="2992335" y="5952629"/>
                </a:lnTo>
                <a:cubicBezTo>
                  <a:pt x="2976932" y="6001123"/>
                  <a:pt x="2953684" y="6037065"/>
                  <a:pt x="2922591" y="6060455"/>
                </a:cubicBezTo>
                <a:cubicBezTo>
                  <a:pt x="2891498" y="6083846"/>
                  <a:pt x="2853132" y="6095541"/>
                  <a:pt x="2807491" y="6095541"/>
                </a:cubicBezTo>
                <a:cubicBezTo>
                  <a:pt x="2752722" y="6095541"/>
                  <a:pt x="2707652" y="6076180"/>
                  <a:pt x="2672281" y="6037457"/>
                </a:cubicBezTo>
                <a:cubicBezTo>
                  <a:pt x="2636909" y="5998733"/>
                  <a:pt x="2619224" y="5942071"/>
                  <a:pt x="2619224" y="5867468"/>
                </a:cubicBezTo>
                <a:cubicBezTo>
                  <a:pt x="2619224" y="5783746"/>
                  <a:pt x="2637052" y="5721242"/>
                  <a:pt x="2672709" y="5679956"/>
                </a:cubicBezTo>
                <a:cubicBezTo>
                  <a:pt x="2708366" y="5638669"/>
                  <a:pt x="2755005" y="5618026"/>
                  <a:pt x="2812626" y="5618026"/>
                </a:cubicBezTo>
                <a:cubicBezTo>
                  <a:pt x="2858266" y="5618026"/>
                  <a:pt x="2894636" y="5627868"/>
                  <a:pt x="2921736" y="5647550"/>
                </a:cubicBezTo>
                <a:cubicBezTo>
                  <a:pt x="2948834" y="5667233"/>
                  <a:pt x="2967519" y="5696472"/>
                  <a:pt x="2977788" y="5735266"/>
                </a:cubicBezTo>
                <a:lnTo>
                  <a:pt x="3305544" y="5691622"/>
                </a:lnTo>
                <a:cubicBezTo>
                  <a:pt x="3274167" y="5589501"/>
                  <a:pt x="3219541" y="5511912"/>
                  <a:pt x="3141666" y="5458855"/>
                </a:cubicBezTo>
                <a:cubicBezTo>
                  <a:pt x="3063792" y="5405798"/>
                  <a:pt x="2950688" y="5379269"/>
                  <a:pt x="2802357" y="5379269"/>
                </a:cubicBezTo>
                <a:close/>
                <a:moveTo>
                  <a:pt x="1612811" y="5379269"/>
                </a:moveTo>
                <a:cubicBezTo>
                  <a:pt x="1452498" y="5379269"/>
                  <a:pt x="1326843" y="5423198"/>
                  <a:pt x="1235847" y="5511056"/>
                </a:cubicBezTo>
                <a:cubicBezTo>
                  <a:pt x="1144852" y="5598915"/>
                  <a:pt x="1099353" y="5713872"/>
                  <a:pt x="1099353" y="5855928"/>
                </a:cubicBezTo>
                <a:cubicBezTo>
                  <a:pt x="1099353" y="5955767"/>
                  <a:pt x="1122031" y="6042627"/>
                  <a:pt x="1167386" y="6116508"/>
                </a:cubicBezTo>
                <a:cubicBezTo>
                  <a:pt x="1212742" y="6190389"/>
                  <a:pt x="1269935" y="6244302"/>
                  <a:pt x="1338967" y="6278247"/>
                </a:cubicBezTo>
                <a:cubicBezTo>
                  <a:pt x="1407998" y="6312192"/>
                  <a:pt x="1502703" y="6329164"/>
                  <a:pt x="1623080" y="6329164"/>
                </a:cubicBezTo>
                <a:cubicBezTo>
                  <a:pt x="1761713" y="6329164"/>
                  <a:pt x="1868113" y="6309339"/>
                  <a:pt x="1942279" y="6269689"/>
                </a:cubicBezTo>
                <a:cubicBezTo>
                  <a:pt x="2016444" y="6230039"/>
                  <a:pt x="2079771" y="6164573"/>
                  <a:pt x="2132258" y="6073292"/>
                </a:cubicBezTo>
                <a:lnTo>
                  <a:pt x="1789097" y="6041628"/>
                </a:lnTo>
                <a:cubicBezTo>
                  <a:pt x="1767418" y="6069013"/>
                  <a:pt x="1747165" y="6088125"/>
                  <a:pt x="1728338" y="6098965"/>
                </a:cubicBezTo>
                <a:cubicBezTo>
                  <a:pt x="1697531" y="6116080"/>
                  <a:pt x="1665012" y="6124637"/>
                  <a:pt x="1630782" y="6124637"/>
                </a:cubicBezTo>
                <a:cubicBezTo>
                  <a:pt x="1576583" y="6124637"/>
                  <a:pt x="1532654" y="6104955"/>
                  <a:pt x="1498994" y="6065590"/>
                </a:cubicBezTo>
                <a:cubicBezTo>
                  <a:pt x="1475033" y="6038205"/>
                  <a:pt x="1459914" y="5996559"/>
                  <a:pt x="1453639" y="5940649"/>
                </a:cubicBezTo>
                <a:lnTo>
                  <a:pt x="2151940" y="5940649"/>
                </a:lnTo>
                <a:lnTo>
                  <a:pt x="2151940" y="5901284"/>
                </a:lnTo>
                <a:cubicBezTo>
                  <a:pt x="2151940" y="5781477"/>
                  <a:pt x="2132258" y="5684206"/>
                  <a:pt x="2092893" y="5609469"/>
                </a:cubicBezTo>
                <a:cubicBezTo>
                  <a:pt x="2053528" y="5534733"/>
                  <a:pt x="1996192" y="5477682"/>
                  <a:pt x="1920885" y="5438316"/>
                </a:cubicBezTo>
                <a:cubicBezTo>
                  <a:pt x="1845578" y="5398951"/>
                  <a:pt x="1742886" y="5379269"/>
                  <a:pt x="1612811" y="5379269"/>
                </a:cubicBezTo>
                <a:close/>
                <a:moveTo>
                  <a:pt x="4773808" y="3530117"/>
                </a:moveTo>
                <a:cubicBezTo>
                  <a:pt x="4814885" y="3530117"/>
                  <a:pt x="4849686" y="3547374"/>
                  <a:pt x="4878211" y="3581890"/>
                </a:cubicBezTo>
                <a:cubicBezTo>
                  <a:pt x="4906736" y="3616406"/>
                  <a:pt x="4921000" y="3670462"/>
                  <a:pt x="4921000" y="3744057"/>
                </a:cubicBezTo>
                <a:cubicBezTo>
                  <a:pt x="4921000" y="3823928"/>
                  <a:pt x="4907308" y="3880551"/>
                  <a:pt x="4879923" y="3913926"/>
                </a:cubicBezTo>
                <a:cubicBezTo>
                  <a:pt x="4852538" y="3947300"/>
                  <a:pt x="4818593" y="3963988"/>
                  <a:pt x="4778087" y="3963988"/>
                </a:cubicBezTo>
                <a:cubicBezTo>
                  <a:pt x="4731876" y="3963988"/>
                  <a:pt x="4693652" y="3946587"/>
                  <a:pt x="4663415" y="3911786"/>
                </a:cubicBezTo>
                <a:cubicBezTo>
                  <a:pt x="4633178" y="3876985"/>
                  <a:pt x="4618060" y="3823643"/>
                  <a:pt x="4618060" y="3751759"/>
                </a:cubicBezTo>
                <a:cubicBezTo>
                  <a:pt x="4618060" y="3673599"/>
                  <a:pt x="4632893" y="3617119"/>
                  <a:pt x="4662560" y="3582318"/>
                </a:cubicBezTo>
                <a:cubicBezTo>
                  <a:pt x="4692226" y="3547517"/>
                  <a:pt x="4729309" y="3530117"/>
                  <a:pt x="4773808" y="3530117"/>
                </a:cubicBezTo>
                <a:close/>
                <a:moveTo>
                  <a:pt x="9025716" y="3513857"/>
                </a:moveTo>
                <a:cubicBezTo>
                  <a:pt x="9073638" y="3513857"/>
                  <a:pt x="9113859" y="3533112"/>
                  <a:pt x="9146378" y="3571621"/>
                </a:cubicBezTo>
                <a:cubicBezTo>
                  <a:pt x="9178896" y="3610131"/>
                  <a:pt x="9195156" y="3668750"/>
                  <a:pt x="9195156" y="3747480"/>
                </a:cubicBezTo>
                <a:cubicBezTo>
                  <a:pt x="9195156" y="3831915"/>
                  <a:pt x="9179040" y="3893245"/>
                  <a:pt x="9146806" y="3931469"/>
                </a:cubicBezTo>
                <a:cubicBezTo>
                  <a:pt x="9114572" y="3969693"/>
                  <a:pt x="9073353" y="3988805"/>
                  <a:pt x="9023148" y="3988805"/>
                </a:cubicBezTo>
                <a:cubicBezTo>
                  <a:pt x="8973514" y="3988805"/>
                  <a:pt x="8932294" y="3969408"/>
                  <a:pt x="8899490" y="3930613"/>
                </a:cubicBezTo>
                <a:cubicBezTo>
                  <a:pt x="8866686" y="3891819"/>
                  <a:pt x="8850284" y="3831915"/>
                  <a:pt x="8850284" y="3750903"/>
                </a:cubicBezTo>
                <a:cubicBezTo>
                  <a:pt x="8850284" y="3671032"/>
                  <a:pt x="8866829" y="3611557"/>
                  <a:pt x="8899918" y="3572477"/>
                </a:cubicBezTo>
                <a:cubicBezTo>
                  <a:pt x="8933008" y="3533397"/>
                  <a:pt x="8974940" y="3513857"/>
                  <a:pt x="9025716" y="3513857"/>
                </a:cubicBezTo>
                <a:close/>
                <a:moveTo>
                  <a:pt x="1624791" y="3513857"/>
                </a:moveTo>
                <a:cubicBezTo>
                  <a:pt x="1672714" y="3513857"/>
                  <a:pt x="1712935" y="3533112"/>
                  <a:pt x="1745454" y="3571621"/>
                </a:cubicBezTo>
                <a:cubicBezTo>
                  <a:pt x="1777973" y="3610131"/>
                  <a:pt x="1794232" y="3668750"/>
                  <a:pt x="1794232" y="3747480"/>
                </a:cubicBezTo>
                <a:cubicBezTo>
                  <a:pt x="1794232" y="3831915"/>
                  <a:pt x="1778115" y="3893245"/>
                  <a:pt x="1745882" y="3931469"/>
                </a:cubicBezTo>
                <a:cubicBezTo>
                  <a:pt x="1713648" y="3969693"/>
                  <a:pt x="1672429" y="3988805"/>
                  <a:pt x="1622224" y="3988805"/>
                </a:cubicBezTo>
                <a:cubicBezTo>
                  <a:pt x="1572590" y="3988805"/>
                  <a:pt x="1531371" y="3969408"/>
                  <a:pt x="1498566" y="3930613"/>
                </a:cubicBezTo>
                <a:cubicBezTo>
                  <a:pt x="1465762" y="3891819"/>
                  <a:pt x="1449360" y="3831915"/>
                  <a:pt x="1449360" y="3750903"/>
                </a:cubicBezTo>
                <a:cubicBezTo>
                  <a:pt x="1449360" y="3671032"/>
                  <a:pt x="1465905" y="3611557"/>
                  <a:pt x="1498994" y="3572477"/>
                </a:cubicBezTo>
                <a:cubicBezTo>
                  <a:pt x="1532084" y="3533397"/>
                  <a:pt x="1574016" y="3513857"/>
                  <a:pt x="1624791" y="3513857"/>
                </a:cubicBezTo>
                <a:close/>
                <a:moveTo>
                  <a:pt x="5435349" y="3294782"/>
                </a:moveTo>
                <a:lnTo>
                  <a:pt x="5435349" y="3873277"/>
                </a:lnTo>
                <a:cubicBezTo>
                  <a:pt x="5435349" y="3992513"/>
                  <a:pt x="5462591" y="4080799"/>
                  <a:pt x="5517074" y="4138135"/>
                </a:cubicBezTo>
                <a:cubicBezTo>
                  <a:pt x="5571557" y="4195471"/>
                  <a:pt x="5646722" y="4224139"/>
                  <a:pt x="5742567" y="4224139"/>
                </a:cubicBezTo>
                <a:cubicBezTo>
                  <a:pt x="5814451" y="4224139"/>
                  <a:pt x="5875068" y="4211303"/>
                  <a:pt x="5924416" y="4185630"/>
                </a:cubicBezTo>
                <a:cubicBezTo>
                  <a:pt x="5973765" y="4159957"/>
                  <a:pt x="6022686" y="4116884"/>
                  <a:pt x="6071180" y="4056410"/>
                </a:cubicBezTo>
                <a:lnTo>
                  <a:pt x="6071180" y="4203601"/>
                </a:lnTo>
                <a:lnTo>
                  <a:pt x="6396369" y="4203601"/>
                </a:lnTo>
                <a:lnTo>
                  <a:pt x="6396369" y="3294782"/>
                </a:lnTo>
                <a:lnTo>
                  <a:pt x="6048075" y="3294782"/>
                </a:lnTo>
                <a:lnTo>
                  <a:pt x="6048075" y="3732077"/>
                </a:lnTo>
                <a:cubicBezTo>
                  <a:pt x="6048075" y="3814800"/>
                  <a:pt x="6034810" y="3872136"/>
                  <a:pt x="6008281" y="3904084"/>
                </a:cubicBezTo>
                <a:cubicBezTo>
                  <a:pt x="5981753" y="3936033"/>
                  <a:pt x="5947664" y="3952007"/>
                  <a:pt x="5906018" y="3952007"/>
                </a:cubicBezTo>
                <a:cubicBezTo>
                  <a:pt x="5867794" y="3952007"/>
                  <a:pt x="5838127" y="3940026"/>
                  <a:pt x="5817019" y="3916065"/>
                </a:cubicBezTo>
                <a:cubicBezTo>
                  <a:pt x="5795910" y="3892104"/>
                  <a:pt x="5785355" y="3851598"/>
                  <a:pt x="5785355" y="3794547"/>
                </a:cubicBezTo>
                <a:lnTo>
                  <a:pt x="5785355" y="3294782"/>
                </a:lnTo>
                <a:close/>
                <a:moveTo>
                  <a:pt x="2311150" y="3294782"/>
                </a:moveTo>
                <a:lnTo>
                  <a:pt x="2311150" y="3873277"/>
                </a:lnTo>
                <a:cubicBezTo>
                  <a:pt x="2311150" y="3992513"/>
                  <a:pt x="2338391" y="4080799"/>
                  <a:pt x="2392875" y="4138135"/>
                </a:cubicBezTo>
                <a:cubicBezTo>
                  <a:pt x="2447358" y="4195471"/>
                  <a:pt x="2522523" y="4224139"/>
                  <a:pt x="2618368" y="4224139"/>
                </a:cubicBezTo>
                <a:cubicBezTo>
                  <a:pt x="2690252" y="4224139"/>
                  <a:pt x="2750869" y="4211303"/>
                  <a:pt x="2800217" y="4185630"/>
                </a:cubicBezTo>
                <a:cubicBezTo>
                  <a:pt x="2849566" y="4159957"/>
                  <a:pt x="2898487" y="4116884"/>
                  <a:pt x="2946981" y="4056410"/>
                </a:cubicBezTo>
                <a:lnTo>
                  <a:pt x="2946981" y="4203601"/>
                </a:lnTo>
                <a:lnTo>
                  <a:pt x="3272170" y="4203601"/>
                </a:lnTo>
                <a:lnTo>
                  <a:pt x="3272170" y="3294782"/>
                </a:lnTo>
                <a:lnTo>
                  <a:pt x="2923875" y="3294782"/>
                </a:lnTo>
                <a:lnTo>
                  <a:pt x="2923875" y="3732077"/>
                </a:lnTo>
                <a:cubicBezTo>
                  <a:pt x="2923875" y="3814800"/>
                  <a:pt x="2910610" y="3872136"/>
                  <a:pt x="2884082" y="3904084"/>
                </a:cubicBezTo>
                <a:cubicBezTo>
                  <a:pt x="2857554" y="3936033"/>
                  <a:pt x="2823466" y="3952007"/>
                  <a:pt x="2781818" y="3952007"/>
                </a:cubicBezTo>
                <a:cubicBezTo>
                  <a:pt x="2743595" y="3952007"/>
                  <a:pt x="2713928" y="3940026"/>
                  <a:pt x="2692819" y="3916065"/>
                </a:cubicBezTo>
                <a:cubicBezTo>
                  <a:pt x="2671711" y="3892104"/>
                  <a:pt x="2661156" y="3851598"/>
                  <a:pt x="2661156" y="3794547"/>
                </a:cubicBezTo>
                <a:lnTo>
                  <a:pt x="2661156" y="3294782"/>
                </a:lnTo>
                <a:close/>
                <a:moveTo>
                  <a:pt x="9020580" y="3274244"/>
                </a:moveTo>
                <a:cubicBezTo>
                  <a:pt x="8861409" y="3274244"/>
                  <a:pt x="8735042" y="3319172"/>
                  <a:pt x="8641478" y="3409026"/>
                </a:cubicBezTo>
                <a:cubicBezTo>
                  <a:pt x="8547916" y="3498881"/>
                  <a:pt x="8501134" y="3613126"/>
                  <a:pt x="8501134" y="3751759"/>
                </a:cubicBezTo>
                <a:cubicBezTo>
                  <a:pt x="8501134" y="3900661"/>
                  <a:pt x="8556473" y="4021039"/>
                  <a:pt x="8667151" y="4112890"/>
                </a:cubicBezTo>
                <a:cubicBezTo>
                  <a:pt x="8757292" y="4187056"/>
                  <a:pt x="8875386" y="4224139"/>
                  <a:pt x="9021436" y="4224139"/>
                </a:cubicBezTo>
                <a:cubicBezTo>
                  <a:pt x="9185172" y="4224139"/>
                  <a:pt x="9313395" y="4179497"/>
                  <a:pt x="9406101" y="4090213"/>
                </a:cubicBezTo>
                <a:cubicBezTo>
                  <a:pt x="9498809" y="4000928"/>
                  <a:pt x="9545163" y="3886399"/>
                  <a:pt x="9545163" y="3746624"/>
                </a:cubicBezTo>
                <a:cubicBezTo>
                  <a:pt x="9545163" y="3622254"/>
                  <a:pt x="9507795" y="3517566"/>
                  <a:pt x="9433058" y="3432560"/>
                </a:cubicBezTo>
                <a:cubicBezTo>
                  <a:pt x="9340065" y="3327016"/>
                  <a:pt x="9202573" y="3274244"/>
                  <a:pt x="9020580" y="3274244"/>
                </a:cubicBezTo>
                <a:close/>
                <a:moveTo>
                  <a:pt x="4887624" y="3274244"/>
                </a:moveTo>
                <a:cubicBezTo>
                  <a:pt x="4826010" y="3274244"/>
                  <a:pt x="4769815" y="3287651"/>
                  <a:pt x="4719040" y="3314465"/>
                </a:cubicBezTo>
                <a:cubicBezTo>
                  <a:pt x="4681386" y="3334433"/>
                  <a:pt x="4640025" y="3372656"/>
                  <a:pt x="4594954" y="3429137"/>
                </a:cubicBezTo>
                <a:lnTo>
                  <a:pt x="4594954" y="3294782"/>
                </a:lnTo>
                <a:lnTo>
                  <a:pt x="4268909" y="3294782"/>
                </a:lnTo>
                <a:lnTo>
                  <a:pt x="4268909" y="4549329"/>
                </a:lnTo>
                <a:lnTo>
                  <a:pt x="4620627" y="4549329"/>
                </a:lnTo>
                <a:lnTo>
                  <a:pt x="4620627" y="4115458"/>
                </a:lnTo>
                <a:cubicBezTo>
                  <a:pt x="4655428" y="4151400"/>
                  <a:pt x="4694936" y="4178499"/>
                  <a:pt x="4739151" y="4196755"/>
                </a:cubicBezTo>
                <a:cubicBezTo>
                  <a:pt x="4783364" y="4215011"/>
                  <a:pt x="4832286" y="4224139"/>
                  <a:pt x="4885913" y="4224139"/>
                </a:cubicBezTo>
                <a:cubicBezTo>
                  <a:pt x="4996591" y="4224139"/>
                  <a:pt x="5088158" y="4184346"/>
                  <a:pt x="5160613" y="4104761"/>
                </a:cubicBezTo>
                <a:cubicBezTo>
                  <a:pt x="5233067" y="4025175"/>
                  <a:pt x="5269295" y="3909790"/>
                  <a:pt x="5269295" y="3758605"/>
                </a:cubicBezTo>
                <a:cubicBezTo>
                  <a:pt x="5269295" y="3621683"/>
                  <a:pt x="5236062" y="3506726"/>
                  <a:pt x="5169598" y="3413733"/>
                </a:cubicBezTo>
                <a:cubicBezTo>
                  <a:pt x="5103134" y="3320740"/>
                  <a:pt x="5009143" y="3274244"/>
                  <a:pt x="4887624" y="3274244"/>
                </a:cubicBezTo>
                <a:close/>
                <a:moveTo>
                  <a:pt x="1619657" y="3274244"/>
                </a:moveTo>
                <a:cubicBezTo>
                  <a:pt x="1460485" y="3274244"/>
                  <a:pt x="1334117" y="3319172"/>
                  <a:pt x="1240554" y="3409026"/>
                </a:cubicBezTo>
                <a:cubicBezTo>
                  <a:pt x="1146991" y="3498881"/>
                  <a:pt x="1100209" y="3613126"/>
                  <a:pt x="1100209" y="3751759"/>
                </a:cubicBezTo>
                <a:cubicBezTo>
                  <a:pt x="1100209" y="3900661"/>
                  <a:pt x="1155549" y="4021039"/>
                  <a:pt x="1266227" y="4112890"/>
                </a:cubicBezTo>
                <a:cubicBezTo>
                  <a:pt x="1356367" y="4187056"/>
                  <a:pt x="1474463" y="4224139"/>
                  <a:pt x="1620512" y="4224139"/>
                </a:cubicBezTo>
                <a:cubicBezTo>
                  <a:pt x="1784248" y="4224139"/>
                  <a:pt x="1912470" y="4179497"/>
                  <a:pt x="2005177" y="4090213"/>
                </a:cubicBezTo>
                <a:cubicBezTo>
                  <a:pt x="2097885" y="4000928"/>
                  <a:pt x="2144239" y="3886399"/>
                  <a:pt x="2144239" y="3746624"/>
                </a:cubicBezTo>
                <a:cubicBezTo>
                  <a:pt x="2144239" y="3622254"/>
                  <a:pt x="2106871" y="3517566"/>
                  <a:pt x="2032134" y="3432560"/>
                </a:cubicBezTo>
                <a:cubicBezTo>
                  <a:pt x="1939141" y="3327016"/>
                  <a:pt x="1801649" y="3274244"/>
                  <a:pt x="1619657" y="3274244"/>
                </a:cubicBezTo>
                <a:close/>
                <a:moveTo>
                  <a:pt x="7030526" y="2949054"/>
                </a:moveTo>
                <a:lnTo>
                  <a:pt x="6681375" y="3127909"/>
                </a:lnTo>
                <a:lnTo>
                  <a:pt x="6681375" y="3294782"/>
                </a:lnTo>
                <a:lnTo>
                  <a:pt x="6553011" y="3294782"/>
                </a:lnTo>
                <a:lnTo>
                  <a:pt x="6553011" y="3549799"/>
                </a:lnTo>
                <a:lnTo>
                  <a:pt x="6681375" y="3549799"/>
                </a:lnTo>
                <a:lnTo>
                  <a:pt x="6681375" y="3869453"/>
                </a:lnTo>
                <a:cubicBezTo>
                  <a:pt x="6681375" y="3970870"/>
                  <a:pt x="6691216" y="4044227"/>
                  <a:pt x="6710899" y="4089524"/>
                </a:cubicBezTo>
                <a:cubicBezTo>
                  <a:pt x="6730581" y="4134821"/>
                  <a:pt x="6760961" y="4168582"/>
                  <a:pt x="6802037" y="4190805"/>
                </a:cubicBezTo>
                <a:cubicBezTo>
                  <a:pt x="6843114" y="4213028"/>
                  <a:pt x="6907011" y="4224139"/>
                  <a:pt x="6993728" y="4224139"/>
                </a:cubicBezTo>
                <a:cubicBezTo>
                  <a:pt x="7068464" y="4224139"/>
                  <a:pt x="7148906" y="4214726"/>
                  <a:pt x="7235053" y="4195899"/>
                </a:cubicBezTo>
                <a:lnTo>
                  <a:pt x="7209380" y="3955470"/>
                </a:lnTo>
                <a:cubicBezTo>
                  <a:pt x="7163169" y="3970277"/>
                  <a:pt x="7127227" y="3977680"/>
                  <a:pt x="7101554" y="3977680"/>
                </a:cubicBezTo>
                <a:cubicBezTo>
                  <a:pt x="7073028" y="3977680"/>
                  <a:pt x="7053060" y="3967999"/>
                  <a:pt x="7041651" y="3948638"/>
                </a:cubicBezTo>
                <a:cubicBezTo>
                  <a:pt x="7034234" y="3936113"/>
                  <a:pt x="7030526" y="3910494"/>
                  <a:pt x="7030526" y="3871779"/>
                </a:cubicBezTo>
                <a:lnTo>
                  <a:pt x="7030526" y="3549799"/>
                </a:lnTo>
                <a:lnTo>
                  <a:pt x="7222216" y="3549799"/>
                </a:lnTo>
                <a:lnTo>
                  <a:pt x="7222216" y="3294782"/>
                </a:lnTo>
                <a:lnTo>
                  <a:pt x="7030526" y="3294782"/>
                </a:lnTo>
                <a:close/>
                <a:moveTo>
                  <a:pt x="3906327" y="2949054"/>
                </a:moveTo>
                <a:lnTo>
                  <a:pt x="3557176" y="3127909"/>
                </a:lnTo>
                <a:lnTo>
                  <a:pt x="3557176" y="3294782"/>
                </a:lnTo>
                <a:lnTo>
                  <a:pt x="3428811" y="3294782"/>
                </a:lnTo>
                <a:lnTo>
                  <a:pt x="3428811" y="3549799"/>
                </a:lnTo>
                <a:lnTo>
                  <a:pt x="3557176" y="3549799"/>
                </a:lnTo>
                <a:lnTo>
                  <a:pt x="3557176" y="3869453"/>
                </a:lnTo>
                <a:cubicBezTo>
                  <a:pt x="3557176" y="3970870"/>
                  <a:pt x="3567017" y="4044227"/>
                  <a:pt x="3586699" y="4089524"/>
                </a:cubicBezTo>
                <a:cubicBezTo>
                  <a:pt x="3606382" y="4134821"/>
                  <a:pt x="3636762" y="4168582"/>
                  <a:pt x="3677839" y="4190805"/>
                </a:cubicBezTo>
                <a:cubicBezTo>
                  <a:pt x="3718915" y="4213028"/>
                  <a:pt x="3782812" y="4224139"/>
                  <a:pt x="3869528" y="4224139"/>
                </a:cubicBezTo>
                <a:cubicBezTo>
                  <a:pt x="3944265" y="4224139"/>
                  <a:pt x="4024707" y="4214726"/>
                  <a:pt x="4110853" y="4195899"/>
                </a:cubicBezTo>
                <a:lnTo>
                  <a:pt x="4085181" y="3955470"/>
                </a:lnTo>
                <a:cubicBezTo>
                  <a:pt x="4038970" y="3970277"/>
                  <a:pt x="4003027" y="3977680"/>
                  <a:pt x="3977355" y="3977680"/>
                </a:cubicBezTo>
                <a:cubicBezTo>
                  <a:pt x="3948829" y="3977680"/>
                  <a:pt x="3928862" y="3967999"/>
                  <a:pt x="3917451" y="3948638"/>
                </a:cubicBezTo>
                <a:cubicBezTo>
                  <a:pt x="3910035" y="3936113"/>
                  <a:pt x="3906327" y="3910494"/>
                  <a:pt x="3906327" y="3871779"/>
                </a:cubicBezTo>
                <a:lnTo>
                  <a:pt x="3906327" y="3549799"/>
                </a:lnTo>
                <a:lnTo>
                  <a:pt x="4098018" y="3549799"/>
                </a:lnTo>
                <a:lnTo>
                  <a:pt x="4098018" y="3294782"/>
                </a:lnTo>
                <a:lnTo>
                  <a:pt x="3906327" y="3294782"/>
                </a:lnTo>
                <a:close/>
                <a:moveTo>
                  <a:pt x="10077484" y="2927660"/>
                </a:moveTo>
                <a:cubicBezTo>
                  <a:pt x="10001035" y="2927660"/>
                  <a:pt x="9942987" y="2936361"/>
                  <a:pt x="9903336" y="2953761"/>
                </a:cubicBezTo>
                <a:cubicBezTo>
                  <a:pt x="9863686" y="2971162"/>
                  <a:pt x="9832878" y="2993982"/>
                  <a:pt x="9810914" y="3022222"/>
                </a:cubicBezTo>
                <a:cubicBezTo>
                  <a:pt x="9788950" y="3050462"/>
                  <a:pt x="9773974" y="3086832"/>
                  <a:pt x="9765986" y="3131332"/>
                </a:cubicBezTo>
                <a:cubicBezTo>
                  <a:pt x="9757999" y="3175831"/>
                  <a:pt x="9754006" y="3216623"/>
                  <a:pt x="9754006" y="3253706"/>
                </a:cubicBezTo>
                <a:lnTo>
                  <a:pt x="9754006" y="3294782"/>
                </a:lnTo>
                <a:lnTo>
                  <a:pt x="9623930" y="3294782"/>
                </a:lnTo>
                <a:lnTo>
                  <a:pt x="9623930" y="3549799"/>
                </a:lnTo>
                <a:lnTo>
                  <a:pt x="9754006" y="3549799"/>
                </a:lnTo>
                <a:lnTo>
                  <a:pt x="9754006" y="4203601"/>
                </a:lnTo>
                <a:lnTo>
                  <a:pt x="10103157" y="4203601"/>
                </a:lnTo>
                <a:lnTo>
                  <a:pt x="10103157" y="3549799"/>
                </a:lnTo>
                <a:lnTo>
                  <a:pt x="10269174" y="3549799"/>
                </a:lnTo>
                <a:lnTo>
                  <a:pt x="10269174" y="3294782"/>
                </a:lnTo>
                <a:lnTo>
                  <a:pt x="10103157" y="3294782"/>
                </a:lnTo>
                <a:cubicBezTo>
                  <a:pt x="10103157" y="3254276"/>
                  <a:pt x="10104583" y="3227747"/>
                  <a:pt x="10107435" y="3215196"/>
                </a:cubicBezTo>
                <a:cubicBezTo>
                  <a:pt x="10113140" y="3192376"/>
                  <a:pt x="10122839" y="3175689"/>
                  <a:pt x="10136531" y="3165134"/>
                </a:cubicBezTo>
                <a:cubicBezTo>
                  <a:pt x="10150223" y="3154580"/>
                  <a:pt x="10172759" y="3149303"/>
                  <a:pt x="10204136" y="3149303"/>
                </a:cubicBezTo>
                <a:cubicBezTo>
                  <a:pt x="10229809" y="3149303"/>
                  <a:pt x="10263469" y="3152726"/>
                  <a:pt x="10305116" y="3159572"/>
                </a:cubicBezTo>
                <a:lnTo>
                  <a:pt x="10343626" y="2949054"/>
                </a:lnTo>
                <a:cubicBezTo>
                  <a:pt x="10227242" y="2934792"/>
                  <a:pt x="10138528" y="2927660"/>
                  <a:pt x="10077484" y="2927660"/>
                </a:cubicBezTo>
                <a:close/>
                <a:moveTo>
                  <a:pt x="9496310" y="1429371"/>
                </a:moveTo>
                <a:cubicBezTo>
                  <a:pt x="9542521" y="1429371"/>
                  <a:pt x="9580745" y="1446914"/>
                  <a:pt x="9610982" y="1482000"/>
                </a:cubicBezTo>
                <a:cubicBezTo>
                  <a:pt x="9641218" y="1517086"/>
                  <a:pt x="9656337" y="1570286"/>
                  <a:pt x="9656337" y="1641600"/>
                </a:cubicBezTo>
                <a:cubicBezTo>
                  <a:pt x="9656337" y="1720330"/>
                  <a:pt x="9641504" y="1777095"/>
                  <a:pt x="9611838" y="1811896"/>
                </a:cubicBezTo>
                <a:cubicBezTo>
                  <a:pt x="9582171" y="1846697"/>
                  <a:pt x="9545088" y="1864098"/>
                  <a:pt x="9500589" y="1864098"/>
                </a:cubicBezTo>
                <a:cubicBezTo>
                  <a:pt x="9458941" y="1864098"/>
                  <a:pt x="9423998" y="1846840"/>
                  <a:pt x="9395758" y="1812324"/>
                </a:cubicBezTo>
                <a:cubicBezTo>
                  <a:pt x="9367518" y="1777808"/>
                  <a:pt x="9353398" y="1723467"/>
                  <a:pt x="9353398" y="1649301"/>
                </a:cubicBezTo>
                <a:cubicBezTo>
                  <a:pt x="9353398" y="1570001"/>
                  <a:pt x="9367090" y="1513520"/>
                  <a:pt x="9394474" y="1479861"/>
                </a:cubicBezTo>
                <a:cubicBezTo>
                  <a:pt x="9421859" y="1446201"/>
                  <a:pt x="9455804" y="1429371"/>
                  <a:pt x="9496310" y="1429371"/>
                </a:cubicBezTo>
                <a:close/>
                <a:moveTo>
                  <a:pt x="4088009" y="1425092"/>
                </a:moveTo>
                <a:cubicBezTo>
                  <a:pt x="4129085" y="1425092"/>
                  <a:pt x="4163886" y="1442350"/>
                  <a:pt x="4192411" y="1476865"/>
                </a:cubicBezTo>
                <a:cubicBezTo>
                  <a:pt x="4220937" y="1511381"/>
                  <a:pt x="4235200" y="1565437"/>
                  <a:pt x="4235200" y="1639032"/>
                </a:cubicBezTo>
                <a:cubicBezTo>
                  <a:pt x="4235200" y="1718903"/>
                  <a:pt x="4221507" y="1775526"/>
                  <a:pt x="4194123" y="1808901"/>
                </a:cubicBezTo>
                <a:cubicBezTo>
                  <a:pt x="4166738" y="1842276"/>
                  <a:pt x="4132793" y="1858963"/>
                  <a:pt x="4092288" y="1858963"/>
                </a:cubicBezTo>
                <a:cubicBezTo>
                  <a:pt x="4046076" y="1858963"/>
                  <a:pt x="4007852" y="1841563"/>
                  <a:pt x="3977615" y="1806762"/>
                </a:cubicBezTo>
                <a:cubicBezTo>
                  <a:pt x="3947379" y="1771961"/>
                  <a:pt x="3932260" y="1718618"/>
                  <a:pt x="3932260" y="1646734"/>
                </a:cubicBezTo>
                <a:cubicBezTo>
                  <a:pt x="3932260" y="1568574"/>
                  <a:pt x="3947093" y="1512094"/>
                  <a:pt x="3976759" y="1477293"/>
                </a:cubicBezTo>
                <a:cubicBezTo>
                  <a:pt x="4006426" y="1442492"/>
                  <a:pt x="4043508" y="1425092"/>
                  <a:pt x="4088009" y="1425092"/>
                </a:cubicBezTo>
                <a:close/>
                <a:moveTo>
                  <a:pt x="8361533" y="1375458"/>
                </a:moveTo>
                <a:cubicBezTo>
                  <a:pt x="8409456" y="1375458"/>
                  <a:pt x="8448107" y="1390006"/>
                  <a:pt x="8477489" y="1419102"/>
                </a:cubicBezTo>
                <a:cubicBezTo>
                  <a:pt x="8506870" y="1448197"/>
                  <a:pt x="8524984" y="1496405"/>
                  <a:pt x="8531830" y="1563725"/>
                </a:cubicBezTo>
                <a:lnTo>
                  <a:pt x="8188670" y="1563725"/>
                </a:lnTo>
                <a:cubicBezTo>
                  <a:pt x="8194374" y="1509527"/>
                  <a:pt x="8207781" y="1468736"/>
                  <a:pt x="8228890" y="1441351"/>
                </a:cubicBezTo>
                <a:cubicBezTo>
                  <a:pt x="8261979" y="1397422"/>
                  <a:pt x="8306194" y="1375458"/>
                  <a:pt x="8361533" y="1375458"/>
                </a:cubicBezTo>
                <a:close/>
                <a:moveTo>
                  <a:pt x="5237333" y="1375458"/>
                </a:moveTo>
                <a:cubicBezTo>
                  <a:pt x="5285256" y="1375458"/>
                  <a:pt x="5323908" y="1390006"/>
                  <a:pt x="5353289" y="1419102"/>
                </a:cubicBezTo>
                <a:cubicBezTo>
                  <a:pt x="5382670" y="1448197"/>
                  <a:pt x="5400783" y="1496405"/>
                  <a:pt x="5407629" y="1563725"/>
                </a:cubicBezTo>
                <a:lnTo>
                  <a:pt x="5064469" y="1563725"/>
                </a:lnTo>
                <a:cubicBezTo>
                  <a:pt x="5070174" y="1509527"/>
                  <a:pt x="5083581" y="1468736"/>
                  <a:pt x="5104690" y="1441351"/>
                </a:cubicBezTo>
                <a:cubicBezTo>
                  <a:pt x="5137779" y="1397422"/>
                  <a:pt x="5181994" y="1375458"/>
                  <a:pt x="5237333" y="1375458"/>
                </a:cubicBezTo>
                <a:close/>
                <a:moveTo>
                  <a:pt x="2331948" y="1189757"/>
                </a:moveTo>
                <a:lnTo>
                  <a:pt x="2644916" y="1622773"/>
                </a:lnTo>
                <a:lnTo>
                  <a:pt x="2314833" y="2098576"/>
                </a:lnTo>
                <a:lnTo>
                  <a:pt x="2692224" y="2098576"/>
                </a:lnTo>
                <a:lnTo>
                  <a:pt x="2889477" y="1805906"/>
                </a:lnTo>
                <a:lnTo>
                  <a:pt x="3057634" y="2098576"/>
                </a:lnTo>
                <a:lnTo>
                  <a:pt x="3464121" y="2098576"/>
                </a:lnTo>
                <a:lnTo>
                  <a:pt x="3131845" y="1622773"/>
                </a:lnTo>
                <a:lnTo>
                  <a:pt x="3441871" y="1189757"/>
                </a:lnTo>
                <a:lnTo>
                  <a:pt x="3057634" y="1189757"/>
                </a:lnTo>
                <a:lnTo>
                  <a:pt x="2889477" y="1443063"/>
                </a:lnTo>
                <a:lnTo>
                  <a:pt x="2745281" y="1189757"/>
                </a:lnTo>
                <a:close/>
                <a:moveTo>
                  <a:pt x="8346985" y="1169219"/>
                </a:moveTo>
                <a:cubicBezTo>
                  <a:pt x="8186672" y="1169219"/>
                  <a:pt x="8061018" y="1213148"/>
                  <a:pt x="7970022" y="1301006"/>
                </a:cubicBezTo>
                <a:cubicBezTo>
                  <a:pt x="7879026" y="1388864"/>
                  <a:pt x="7833528" y="1503822"/>
                  <a:pt x="7833528" y="1645879"/>
                </a:cubicBezTo>
                <a:cubicBezTo>
                  <a:pt x="7833528" y="1745717"/>
                  <a:pt x="7856206" y="1832577"/>
                  <a:pt x="7901561" y="1906458"/>
                </a:cubicBezTo>
                <a:cubicBezTo>
                  <a:pt x="7946916" y="1980339"/>
                  <a:pt x="8004110" y="2034252"/>
                  <a:pt x="8073142" y="2068197"/>
                </a:cubicBezTo>
                <a:cubicBezTo>
                  <a:pt x="8142172" y="2102142"/>
                  <a:pt x="8236877" y="2119115"/>
                  <a:pt x="8357255" y="2119115"/>
                </a:cubicBezTo>
                <a:cubicBezTo>
                  <a:pt x="8495888" y="2119115"/>
                  <a:pt x="8602287" y="2099290"/>
                  <a:pt x="8676454" y="2059639"/>
                </a:cubicBezTo>
                <a:cubicBezTo>
                  <a:pt x="8750618" y="2019989"/>
                  <a:pt x="8813945" y="1954523"/>
                  <a:pt x="8866432" y="1863242"/>
                </a:cubicBezTo>
                <a:lnTo>
                  <a:pt x="8523272" y="1831579"/>
                </a:lnTo>
                <a:cubicBezTo>
                  <a:pt x="8501592" y="1858963"/>
                  <a:pt x="8481340" y="1878075"/>
                  <a:pt x="8462513" y="1888915"/>
                </a:cubicBezTo>
                <a:cubicBezTo>
                  <a:pt x="8431706" y="1906030"/>
                  <a:pt x="8399186" y="1914588"/>
                  <a:pt x="8364956" y="1914588"/>
                </a:cubicBezTo>
                <a:cubicBezTo>
                  <a:pt x="8310757" y="1914588"/>
                  <a:pt x="8266829" y="1894905"/>
                  <a:pt x="8233169" y="1855540"/>
                </a:cubicBezTo>
                <a:cubicBezTo>
                  <a:pt x="8209208" y="1828156"/>
                  <a:pt x="8194089" y="1786509"/>
                  <a:pt x="8187814" y="1730599"/>
                </a:cubicBezTo>
                <a:lnTo>
                  <a:pt x="8886115" y="1730599"/>
                </a:lnTo>
                <a:lnTo>
                  <a:pt x="8886115" y="1691234"/>
                </a:lnTo>
                <a:cubicBezTo>
                  <a:pt x="8886115" y="1571427"/>
                  <a:pt x="8866432" y="1474156"/>
                  <a:pt x="8827068" y="1399419"/>
                </a:cubicBezTo>
                <a:cubicBezTo>
                  <a:pt x="8787702" y="1324683"/>
                  <a:pt x="8730366" y="1267632"/>
                  <a:pt x="8655060" y="1228267"/>
                </a:cubicBezTo>
                <a:cubicBezTo>
                  <a:pt x="8579752" y="1188902"/>
                  <a:pt x="8477061" y="1169219"/>
                  <a:pt x="8346985" y="1169219"/>
                </a:cubicBezTo>
                <a:close/>
                <a:moveTo>
                  <a:pt x="6412331" y="1169219"/>
                </a:moveTo>
                <a:cubicBezTo>
                  <a:pt x="6306216" y="1169219"/>
                  <a:pt x="6219215" y="1183183"/>
                  <a:pt x="6151324" y="1211111"/>
                </a:cubicBezTo>
                <a:cubicBezTo>
                  <a:pt x="6108535" y="1228779"/>
                  <a:pt x="6066889" y="1255711"/>
                  <a:pt x="6026382" y="1291907"/>
                </a:cubicBezTo>
                <a:cubicBezTo>
                  <a:pt x="5985877" y="1328103"/>
                  <a:pt x="5953928" y="1368999"/>
                  <a:pt x="5930537" y="1414596"/>
                </a:cubicBezTo>
                <a:cubicBezTo>
                  <a:pt x="5898589" y="1476727"/>
                  <a:pt x="5882614" y="1554535"/>
                  <a:pt x="5882614" y="1648018"/>
                </a:cubicBezTo>
                <a:cubicBezTo>
                  <a:pt x="5882614" y="1737507"/>
                  <a:pt x="5895736" y="1809327"/>
                  <a:pt x="5921979" y="1863476"/>
                </a:cubicBezTo>
                <a:cubicBezTo>
                  <a:pt x="5948223" y="1917625"/>
                  <a:pt x="5984450" y="1964792"/>
                  <a:pt x="6030661" y="2004977"/>
                </a:cubicBezTo>
                <a:cubicBezTo>
                  <a:pt x="6076872" y="2045162"/>
                  <a:pt x="6132069" y="2074232"/>
                  <a:pt x="6196251" y="2092185"/>
                </a:cubicBezTo>
                <a:cubicBezTo>
                  <a:pt x="6260433" y="2110138"/>
                  <a:pt x="6340732" y="2119115"/>
                  <a:pt x="6437148" y="2119115"/>
                </a:cubicBezTo>
                <a:cubicBezTo>
                  <a:pt x="6536987" y="2119115"/>
                  <a:pt x="6619283" y="2105137"/>
                  <a:pt x="6684035" y="2077182"/>
                </a:cubicBezTo>
                <a:cubicBezTo>
                  <a:pt x="6748788" y="2049227"/>
                  <a:pt x="6801988" y="2010005"/>
                  <a:pt x="6843635" y="1959515"/>
                </a:cubicBezTo>
                <a:cubicBezTo>
                  <a:pt x="6885282" y="1909025"/>
                  <a:pt x="6915233" y="1849265"/>
                  <a:pt x="6933490" y="1780233"/>
                </a:cubicBezTo>
                <a:lnTo>
                  <a:pt x="6602310" y="1742580"/>
                </a:lnTo>
                <a:cubicBezTo>
                  <a:pt x="6586906" y="1791073"/>
                  <a:pt x="6563658" y="1827015"/>
                  <a:pt x="6532565" y="1850405"/>
                </a:cubicBezTo>
                <a:cubicBezTo>
                  <a:pt x="6501473" y="1873796"/>
                  <a:pt x="6463106" y="1885492"/>
                  <a:pt x="6417465" y="1885492"/>
                </a:cubicBezTo>
                <a:cubicBezTo>
                  <a:pt x="6362697" y="1885492"/>
                  <a:pt x="6317627" y="1866130"/>
                  <a:pt x="6282255" y="1827407"/>
                </a:cubicBezTo>
                <a:cubicBezTo>
                  <a:pt x="6246884" y="1788684"/>
                  <a:pt x="6229198" y="1732021"/>
                  <a:pt x="6229198" y="1657418"/>
                </a:cubicBezTo>
                <a:cubicBezTo>
                  <a:pt x="6229198" y="1573696"/>
                  <a:pt x="6247026" y="1511192"/>
                  <a:pt x="6282683" y="1469906"/>
                </a:cubicBezTo>
                <a:cubicBezTo>
                  <a:pt x="6318340" y="1428620"/>
                  <a:pt x="6364979" y="1407976"/>
                  <a:pt x="6422600" y="1407976"/>
                </a:cubicBezTo>
                <a:cubicBezTo>
                  <a:pt x="6468241" y="1407976"/>
                  <a:pt x="6504611" y="1417818"/>
                  <a:pt x="6531710" y="1437500"/>
                </a:cubicBezTo>
                <a:cubicBezTo>
                  <a:pt x="6558809" y="1457183"/>
                  <a:pt x="6577493" y="1486422"/>
                  <a:pt x="6587762" y="1525216"/>
                </a:cubicBezTo>
                <a:lnTo>
                  <a:pt x="6915519" y="1481572"/>
                </a:lnTo>
                <a:cubicBezTo>
                  <a:pt x="6884141" y="1379451"/>
                  <a:pt x="6829515" y="1301862"/>
                  <a:pt x="6751640" y="1248805"/>
                </a:cubicBezTo>
                <a:cubicBezTo>
                  <a:pt x="6673766" y="1195748"/>
                  <a:pt x="6560663" y="1169219"/>
                  <a:pt x="6412331" y="1169219"/>
                </a:cubicBezTo>
                <a:close/>
                <a:moveTo>
                  <a:pt x="5222785" y="1169219"/>
                </a:moveTo>
                <a:cubicBezTo>
                  <a:pt x="5062472" y="1169219"/>
                  <a:pt x="4936818" y="1213148"/>
                  <a:pt x="4845822" y="1301006"/>
                </a:cubicBezTo>
                <a:cubicBezTo>
                  <a:pt x="4754827" y="1388864"/>
                  <a:pt x="4709328" y="1503822"/>
                  <a:pt x="4709328" y="1645879"/>
                </a:cubicBezTo>
                <a:cubicBezTo>
                  <a:pt x="4709328" y="1745717"/>
                  <a:pt x="4732006" y="1832577"/>
                  <a:pt x="4777361" y="1906458"/>
                </a:cubicBezTo>
                <a:cubicBezTo>
                  <a:pt x="4822717" y="1980339"/>
                  <a:pt x="4879911" y="2034252"/>
                  <a:pt x="4948942" y="2068197"/>
                </a:cubicBezTo>
                <a:cubicBezTo>
                  <a:pt x="5017973" y="2102142"/>
                  <a:pt x="5112677" y="2119115"/>
                  <a:pt x="5233054" y="2119115"/>
                </a:cubicBezTo>
                <a:cubicBezTo>
                  <a:pt x="5371688" y="2119115"/>
                  <a:pt x="5478088" y="2099290"/>
                  <a:pt x="5552253" y="2059639"/>
                </a:cubicBezTo>
                <a:cubicBezTo>
                  <a:pt x="5626420" y="2019989"/>
                  <a:pt x="5689746" y="1954523"/>
                  <a:pt x="5742232" y="1863242"/>
                </a:cubicBezTo>
                <a:lnTo>
                  <a:pt x="5399072" y="1831579"/>
                </a:lnTo>
                <a:cubicBezTo>
                  <a:pt x="5377393" y="1858963"/>
                  <a:pt x="5357139" y="1878075"/>
                  <a:pt x="5338313" y="1888915"/>
                </a:cubicBezTo>
                <a:cubicBezTo>
                  <a:pt x="5307505" y="1906030"/>
                  <a:pt x="5274987" y="1914588"/>
                  <a:pt x="5240756" y="1914588"/>
                </a:cubicBezTo>
                <a:cubicBezTo>
                  <a:pt x="5186558" y="1914588"/>
                  <a:pt x="5142629" y="1894905"/>
                  <a:pt x="5108968" y="1855540"/>
                </a:cubicBezTo>
                <a:cubicBezTo>
                  <a:pt x="5085008" y="1828156"/>
                  <a:pt x="5069889" y="1786509"/>
                  <a:pt x="5063613" y="1730599"/>
                </a:cubicBezTo>
                <a:lnTo>
                  <a:pt x="5761915" y="1730599"/>
                </a:lnTo>
                <a:lnTo>
                  <a:pt x="5761915" y="1691234"/>
                </a:lnTo>
                <a:cubicBezTo>
                  <a:pt x="5761915" y="1571427"/>
                  <a:pt x="5742232" y="1474156"/>
                  <a:pt x="5702868" y="1399419"/>
                </a:cubicBezTo>
                <a:cubicBezTo>
                  <a:pt x="5663502" y="1324683"/>
                  <a:pt x="5606166" y="1267632"/>
                  <a:pt x="5530859" y="1228267"/>
                </a:cubicBezTo>
                <a:cubicBezTo>
                  <a:pt x="5455552" y="1188902"/>
                  <a:pt x="5352861" y="1169219"/>
                  <a:pt x="5222785" y="1169219"/>
                </a:cubicBezTo>
                <a:close/>
                <a:moveTo>
                  <a:pt x="4201825" y="1169219"/>
                </a:moveTo>
                <a:cubicBezTo>
                  <a:pt x="4140210" y="1169219"/>
                  <a:pt x="4084015" y="1182626"/>
                  <a:pt x="4033240" y="1209440"/>
                </a:cubicBezTo>
                <a:cubicBezTo>
                  <a:pt x="3995586" y="1229408"/>
                  <a:pt x="3954225" y="1267632"/>
                  <a:pt x="3909154" y="1324112"/>
                </a:cubicBezTo>
                <a:lnTo>
                  <a:pt x="3909154" y="1189757"/>
                </a:lnTo>
                <a:lnTo>
                  <a:pt x="3583109" y="1189757"/>
                </a:lnTo>
                <a:lnTo>
                  <a:pt x="3583109" y="2444304"/>
                </a:lnTo>
                <a:lnTo>
                  <a:pt x="3934827" y="2444304"/>
                </a:lnTo>
                <a:lnTo>
                  <a:pt x="3934827" y="2010433"/>
                </a:lnTo>
                <a:cubicBezTo>
                  <a:pt x="3969628" y="2046375"/>
                  <a:pt x="4009136" y="2073474"/>
                  <a:pt x="4053350" y="2091730"/>
                </a:cubicBezTo>
                <a:cubicBezTo>
                  <a:pt x="4097565" y="2109987"/>
                  <a:pt x="4146486" y="2119115"/>
                  <a:pt x="4200113" y="2119115"/>
                </a:cubicBezTo>
                <a:cubicBezTo>
                  <a:pt x="4310792" y="2119115"/>
                  <a:pt x="4402359" y="2079322"/>
                  <a:pt x="4474813" y="1999736"/>
                </a:cubicBezTo>
                <a:cubicBezTo>
                  <a:pt x="4547267" y="1920150"/>
                  <a:pt x="4583494" y="1804765"/>
                  <a:pt x="4583494" y="1653580"/>
                </a:cubicBezTo>
                <a:cubicBezTo>
                  <a:pt x="4583494" y="1516658"/>
                  <a:pt x="4550263" y="1401701"/>
                  <a:pt x="4483798" y="1308708"/>
                </a:cubicBezTo>
                <a:cubicBezTo>
                  <a:pt x="4417334" y="1215716"/>
                  <a:pt x="4323343" y="1169219"/>
                  <a:pt x="4201825" y="1169219"/>
                </a:cubicBezTo>
                <a:close/>
                <a:moveTo>
                  <a:pt x="9653770" y="844030"/>
                </a:moveTo>
                <a:lnTo>
                  <a:pt x="9653770" y="1278757"/>
                </a:lnTo>
                <a:cubicBezTo>
                  <a:pt x="9619540" y="1242244"/>
                  <a:pt x="9580318" y="1214860"/>
                  <a:pt x="9536103" y="1196603"/>
                </a:cubicBezTo>
                <a:cubicBezTo>
                  <a:pt x="9491888" y="1178347"/>
                  <a:pt x="9442682" y="1169219"/>
                  <a:pt x="9388484" y="1169219"/>
                </a:cubicBezTo>
                <a:cubicBezTo>
                  <a:pt x="9277235" y="1169219"/>
                  <a:pt x="9185525" y="1209155"/>
                  <a:pt x="9113356" y="1289026"/>
                </a:cubicBezTo>
                <a:cubicBezTo>
                  <a:pt x="9041188" y="1368897"/>
                  <a:pt x="9005102" y="1484139"/>
                  <a:pt x="9005102" y="1634753"/>
                </a:cubicBezTo>
                <a:cubicBezTo>
                  <a:pt x="9005102" y="1769393"/>
                  <a:pt x="9037764" y="1883780"/>
                  <a:pt x="9103088" y="1977914"/>
                </a:cubicBezTo>
                <a:cubicBezTo>
                  <a:pt x="9168410" y="2072048"/>
                  <a:pt x="9262972" y="2119115"/>
                  <a:pt x="9386772" y="2119115"/>
                </a:cubicBezTo>
                <a:cubicBezTo>
                  <a:pt x="9448387" y="2119115"/>
                  <a:pt x="9504297" y="2105993"/>
                  <a:pt x="9554502" y="2079749"/>
                </a:cubicBezTo>
                <a:cubicBezTo>
                  <a:pt x="9592155" y="2059782"/>
                  <a:pt x="9633803" y="2021272"/>
                  <a:pt x="9679443" y="1964222"/>
                </a:cubicBezTo>
                <a:lnTo>
                  <a:pt x="9679443" y="2098576"/>
                </a:lnTo>
                <a:lnTo>
                  <a:pt x="10005488" y="2098576"/>
                </a:lnTo>
                <a:lnTo>
                  <a:pt x="10005488" y="844030"/>
                </a:lnTo>
                <a:close/>
                <a:moveTo>
                  <a:pt x="7516301" y="844030"/>
                </a:moveTo>
                <a:lnTo>
                  <a:pt x="7167150" y="1022884"/>
                </a:lnTo>
                <a:lnTo>
                  <a:pt x="7167150" y="1189757"/>
                </a:lnTo>
                <a:lnTo>
                  <a:pt x="7038786" y="1189757"/>
                </a:lnTo>
                <a:lnTo>
                  <a:pt x="7038786" y="1444774"/>
                </a:lnTo>
                <a:lnTo>
                  <a:pt x="7167150" y="1444774"/>
                </a:lnTo>
                <a:lnTo>
                  <a:pt x="7167150" y="1764428"/>
                </a:lnTo>
                <a:cubicBezTo>
                  <a:pt x="7167150" y="1865845"/>
                  <a:pt x="7176991" y="1939202"/>
                  <a:pt x="7196674" y="1984499"/>
                </a:cubicBezTo>
                <a:cubicBezTo>
                  <a:pt x="7216356" y="2029797"/>
                  <a:pt x="7246736" y="2063557"/>
                  <a:pt x="7287812" y="2085780"/>
                </a:cubicBezTo>
                <a:cubicBezTo>
                  <a:pt x="7328889" y="2108003"/>
                  <a:pt x="7392786" y="2119115"/>
                  <a:pt x="7479503" y="2119115"/>
                </a:cubicBezTo>
                <a:cubicBezTo>
                  <a:pt x="7554240" y="2119115"/>
                  <a:pt x="7634681" y="2109701"/>
                  <a:pt x="7720828" y="2090874"/>
                </a:cubicBezTo>
                <a:lnTo>
                  <a:pt x="7695155" y="1850446"/>
                </a:lnTo>
                <a:cubicBezTo>
                  <a:pt x="7648944" y="1865252"/>
                  <a:pt x="7613002" y="1872655"/>
                  <a:pt x="7587329" y="1872655"/>
                </a:cubicBezTo>
                <a:cubicBezTo>
                  <a:pt x="7558803" y="1872655"/>
                  <a:pt x="7538836" y="1862975"/>
                  <a:pt x="7527426" y="1843613"/>
                </a:cubicBezTo>
                <a:cubicBezTo>
                  <a:pt x="7520009" y="1831088"/>
                  <a:pt x="7516301" y="1805469"/>
                  <a:pt x="7516301" y="1766755"/>
                </a:cubicBezTo>
                <a:lnTo>
                  <a:pt x="7516301" y="1444774"/>
                </a:lnTo>
                <a:lnTo>
                  <a:pt x="7707991" y="1444774"/>
                </a:lnTo>
                <a:lnTo>
                  <a:pt x="7707991" y="1189757"/>
                </a:lnTo>
                <a:lnTo>
                  <a:pt x="7516301" y="1189757"/>
                </a:lnTo>
                <a:close/>
                <a:moveTo>
                  <a:pt x="1165247" y="844030"/>
                </a:moveTo>
                <a:lnTo>
                  <a:pt x="1165247" y="2098576"/>
                </a:lnTo>
                <a:lnTo>
                  <a:pt x="2222969" y="2098576"/>
                </a:lnTo>
                <a:lnTo>
                  <a:pt x="2222969" y="1814463"/>
                </a:lnTo>
                <a:lnTo>
                  <a:pt x="1553763" y="1814463"/>
                </a:lnTo>
                <a:lnTo>
                  <a:pt x="1553763" y="1567148"/>
                </a:lnTo>
                <a:lnTo>
                  <a:pt x="2157075" y="1567148"/>
                </a:lnTo>
                <a:lnTo>
                  <a:pt x="2157075" y="1311276"/>
                </a:lnTo>
                <a:lnTo>
                  <a:pt x="1553763" y="1311276"/>
                </a:lnTo>
                <a:lnTo>
                  <a:pt x="1553763" y="1111883"/>
                </a:lnTo>
                <a:lnTo>
                  <a:pt x="2204142" y="1111883"/>
                </a:lnTo>
                <a:lnTo>
                  <a:pt x="2204142" y="844030"/>
                </a:lnTo>
                <a:close/>
                <a:moveTo>
                  <a:pt x="0" y="0"/>
                </a:moveTo>
                <a:lnTo>
                  <a:pt x="12982723" y="0"/>
                </a:lnTo>
                <a:lnTo>
                  <a:pt x="12982723" y="7118039"/>
                </a:lnTo>
                <a:lnTo>
                  <a:pt x="0" y="711803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Commerce B2B Industry Statistics for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The Rise And Future Of Ecommerce Industry In In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4" name="Picture 6" descr="16 Technology Trends Shaping eCommerce i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887"/>
            <a:ext cx="12191999" cy="688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2775" y="5556271"/>
            <a:ext cx="795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an ecommerce website, </a:t>
            </a:r>
            <a:r>
              <a:rPr lang="en-US" sz="2400" dirty="0" smtClean="0"/>
              <a:t>our </a:t>
            </a:r>
            <a:r>
              <a:rPr lang="en-US" sz="2400" dirty="0"/>
              <a:t>items are available to customers all over the world</a:t>
            </a:r>
            <a:endParaRPr lang="en-IN" sz="2400" dirty="0"/>
          </a:p>
        </p:txBody>
      </p:sp>
      <p:sp>
        <p:nvSpPr>
          <p:cNvPr id="9" name="Freeform 8"/>
          <p:cNvSpPr/>
          <p:nvPr/>
        </p:nvSpPr>
        <p:spPr>
          <a:xfrm>
            <a:off x="-141274798" y="17113560"/>
            <a:ext cx="120504856" cy="50160153"/>
          </a:xfrm>
          <a:custGeom>
            <a:avLst/>
            <a:gdLst/>
            <a:ahLst/>
            <a:cxnLst/>
            <a:rect l="l" t="t" r="r" b="b"/>
            <a:pathLst>
              <a:path w="12982723" h="7118039">
                <a:moveTo>
                  <a:pt x="3967942" y="5618882"/>
                </a:moveTo>
                <a:cubicBezTo>
                  <a:pt x="4015864" y="5618882"/>
                  <a:pt x="4056085" y="5638137"/>
                  <a:pt x="4088604" y="5676646"/>
                </a:cubicBezTo>
                <a:cubicBezTo>
                  <a:pt x="4121123" y="5715155"/>
                  <a:pt x="4137382" y="5773775"/>
                  <a:pt x="4137382" y="5852505"/>
                </a:cubicBezTo>
                <a:cubicBezTo>
                  <a:pt x="4137382" y="5936941"/>
                  <a:pt x="4121266" y="5998270"/>
                  <a:pt x="4089032" y="6036494"/>
                </a:cubicBezTo>
                <a:cubicBezTo>
                  <a:pt x="4056798" y="6074718"/>
                  <a:pt x="4015579" y="6093830"/>
                  <a:pt x="3965374" y="6093830"/>
                </a:cubicBezTo>
                <a:cubicBezTo>
                  <a:pt x="3915740" y="6093830"/>
                  <a:pt x="3874520" y="6074433"/>
                  <a:pt x="3841716" y="6035638"/>
                </a:cubicBezTo>
                <a:cubicBezTo>
                  <a:pt x="3808913" y="5996844"/>
                  <a:pt x="3792510" y="5936941"/>
                  <a:pt x="3792510" y="5855928"/>
                </a:cubicBezTo>
                <a:cubicBezTo>
                  <a:pt x="3792510" y="5776057"/>
                  <a:pt x="3809055" y="5716582"/>
                  <a:pt x="3842144" y="5677502"/>
                </a:cubicBezTo>
                <a:cubicBezTo>
                  <a:pt x="3875234" y="5638422"/>
                  <a:pt x="3917166" y="5618882"/>
                  <a:pt x="3967942" y="5618882"/>
                </a:cubicBezTo>
                <a:close/>
                <a:moveTo>
                  <a:pt x="11800058" y="5585507"/>
                </a:moveTo>
                <a:cubicBezTo>
                  <a:pt x="11847980" y="5585507"/>
                  <a:pt x="11886631" y="5600055"/>
                  <a:pt x="11916013" y="5629151"/>
                </a:cubicBezTo>
                <a:cubicBezTo>
                  <a:pt x="11945394" y="5658247"/>
                  <a:pt x="11963508" y="5706455"/>
                  <a:pt x="11970354" y="5773775"/>
                </a:cubicBezTo>
                <a:lnTo>
                  <a:pt x="11627194" y="5773775"/>
                </a:lnTo>
                <a:cubicBezTo>
                  <a:pt x="11632898" y="5719577"/>
                  <a:pt x="11646305" y="5678786"/>
                  <a:pt x="11667415" y="5651401"/>
                </a:cubicBezTo>
                <a:cubicBezTo>
                  <a:pt x="11700503" y="5607472"/>
                  <a:pt x="11744718" y="5585507"/>
                  <a:pt x="11800058" y="5585507"/>
                </a:cubicBezTo>
                <a:close/>
                <a:moveTo>
                  <a:pt x="8647283" y="5585507"/>
                </a:moveTo>
                <a:cubicBezTo>
                  <a:pt x="8695206" y="5585507"/>
                  <a:pt x="8733857" y="5600055"/>
                  <a:pt x="8763239" y="5629151"/>
                </a:cubicBezTo>
                <a:cubicBezTo>
                  <a:pt x="8792620" y="5658247"/>
                  <a:pt x="8810734" y="5706455"/>
                  <a:pt x="8817580" y="5773775"/>
                </a:cubicBezTo>
                <a:lnTo>
                  <a:pt x="8474420" y="5773775"/>
                </a:lnTo>
                <a:cubicBezTo>
                  <a:pt x="8480124" y="5719577"/>
                  <a:pt x="8493531" y="5678786"/>
                  <a:pt x="8514640" y="5651401"/>
                </a:cubicBezTo>
                <a:cubicBezTo>
                  <a:pt x="8547729" y="5607472"/>
                  <a:pt x="8591944" y="5585507"/>
                  <a:pt x="8647283" y="5585507"/>
                </a:cubicBezTo>
                <a:close/>
                <a:moveTo>
                  <a:pt x="1627358" y="5585507"/>
                </a:moveTo>
                <a:cubicBezTo>
                  <a:pt x="1675281" y="5585507"/>
                  <a:pt x="1713933" y="5600055"/>
                  <a:pt x="1743314" y="5629151"/>
                </a:cubicBezTo>
                <a:cubicBezTo>
                  <a:pt x="1772695" y="5658247"/>
                  <a:pt x="1790809" y="5706455"/>
                  <a:pt x="1797655" y="5773775"/>
                </a:cubicBezTo>
                <a:lnTo>
                  <a:pt x="1454494" y="5773775"/>
                </a:lnTo>
                <a:cubicBezTo>
                  <a:pt x="1460200" y="5719577"/>
                  <a:pt x="1473607" y="5678786"/>
                  <a:pt x="1494715" y="5651401"/>
                </a:cubicBezTo>
                <a:cubicBezTo>
                  <a:pt x="1527805" y="5607472"/>
                  <a:pt x="1572019" y="5585507"/>
                  <a:pt x="1627358" y="5585507"/>
                </a:cubicBezTo>
                <a:close/>
                <a:moveTo>
                  <a:pt x="11785510" y="5379269"/>
                </a:moveTo>
                <a:cubicBezTo>
                  <a:pt x="11625196" y="5379269"/>
                  <a:pt x="11499542" y="5423198"/>
                  <a:pt x="11408547" y="5511056"/>
                </a:cubicBezTo>
                <a:cubicBezTo>
                  <a:pt x="11317550" y="5598915"/>
                  <a:pt x="11272053" y="5713872"/>
                  <a:pt x="11272053" y="5855928"/>
                </a:cubicBezTo>
                <a:cubicBezTo>
                  <a:pt x="11272053" y="5955767"/>
                  <a:pt x="11294730" y="6042627"/>
                  <a:pt x="11340086" y="6116508"/>
                </a:cubicBezTo>
                <a:cubicBezTo>
                  <a:pt x="11385441" y="6190389"/>
                  <a:pt x="11442634" y="6244302"/>
                  <a:pt x="11511666" y="6278247"/>
                </a:cubicBezTo>
                <a:cubicBezTo>
                  <a:pt x="11580697" y="6312192"/>
                  <a:pt x="11675401" y="6329164"/>
                  <a:pt x="11795779" y="6329164"/>
                </a:cubicBezTo>
                <a:cubicBezTo>
                  <a:pt x="11934412" y="6329164"/>
                  <a:pt x="12040812" y="6309339"/>
                  <a:pt x="12114978" y="6269689"/>
                </a:cubicBezTo>
                <a:cubicBezTo>
                  <a:pt x="12189143" y="6230039"/>
                  <a:pt x="12252470" y="6164573"/>
                  <a:pt x="12304957" y="6073292"/>
                </a:cubicBezTo>
                <a:lnTo>
                  <a:pt x="11961797" y="6041628"/>
                </a:lnTo>
                <a:cubicBezTo>
                  <a:pt x="11940116" y="6069013"/>
                  <a:pt x="11919864" y="6088125"/>
                  <a:pt x="11901037" y="6098965"/>
                </a:cubicBezTo>
                <a:cubicBezTo>
                  <a:pt x="11870230" y="6116080"/>
                  <a:pt x="11837711" y="6124637"/>
                  <a:pt x="11803481" y="6124637"/>
                </a:cubicBezTo>
                <a:cubicBezTo>
                  <a:pt x="11749282" y="6124637"/>
                  <a:pt x="11705353" y="6104955"/>
                  <a:pt x="11671693" y="6065590"/>
                </a:cubicBezTo>
                <a:cubicBezTo>
                  <a:pt x="11647732" y="6038205"/>
                  <a:pt x="11632613" y="5996559"/>
                  <a:pt x="11626338" y="5940649"/>
                </a:cubicBezTo>
                <a:lnTo>
                  <a:pt x="12324640" y="5940649"/>
                </a:lnTo>
                <a:lnTo>
                  <a:pt x="12324640" y="5901284"/>
                </a:lnTo>
                <a:cubicBezTo>
                  <a:pt x="12324640" y="5781477"/>
                  <a:pt x="12304957" y="5684206"/>
                  <a:pt x="12265592" y="5609469"/>
                </a:cubicBezTo>
                <a:cubicBezTo>
                  <a:pt x="12226227" y="5534733"/>
                  <a:pt x="12168891" y="5477682"/>
                  <a:pt x="12093584" y="5438316"/>
                </a:cubicBezTo>
                <a:cubicBezTo>
                  <a:pt x="12018277" y="5398951"/>
                  <a:pt x="11915585" y="5379269"/>
                  <a:pt x="11785510" y="5379269"/>
                </a:cubicBezTo>
                <a:close/>
                <a:moveTo>
                  <a:pt x="10631906" y="5379269"/>
                </a:moveTo>
                <a:cubicBezTo>
                  <a:pt x="10525791" y="5379269"/>
                  <a:pt x="10438788" y="5393233"/>
                  <a:pt x="10370898" y="5421161"/>
                </a:cubicBezTo>
                <a:cubicBezTo>
                  <a:pt x="10328110" y="5438829"/>
                  <a:pt x="10286463" y="5465761"/>
                  <a:pt x="10245957" y="5501957"/>
                </a:cubicBezTo>
                <a:cubicBezTo>
                  <a:pt x="10205451" y="5538153"/>
                  <a:pt x="10173502" y="5579049"/>
                  <a:pt x="10150112" y="5624645"/>
                </a:cubicBezTo>
                <a:cubicBezTo>
                  <a:pt x="10118164" y="5686777"/>
                  <a:pt x="10102189" y="5764585"/>
                  <a:pt x="10102189" y="5858068"/>
                </a:cubicBezTo>
                <a:cubicBezTo>
                  <a:pt x="10102189" y="5947557"/>
                  <a:pt x="10115310" y="6019376"/>
                  <a:pt x="10141554" y="6073526"/>
                </a:cubicBezTo>
                <a:cubicBezTo>
                  <a:pt x="10167798" y="6127675"/>
                  <a:pt x="10204025" y="6174842"/>
                  <a:pt x="10250236" y="6215027"/>
                </a:cubicBezTo>
                <a:cubicBezTo>
                  <a:pt x="10296447" y="6255213"/>
                  <a:pt x="10351644" y="6284282"/>
                  <a:pt x="10415826" y="6302235"/>
                </a:cubicBezTo>
                <a:cubicBezTo>
                  <a:pt x="10480008" y="6320188"/>
                  <a:pt x="10560307" y="6329164"/>
                  <a:pt x="10656723" y="6329164"/>
                </a:cubicBezTo>
                <a:cubicBezTo>
                  <a:pt x="10756562" y="6329164"/>
                  <a:pt x="10838857" y="6315187"/>
                  <a:pt x="10903610" y="6287232"/>
                </a:cubicBezTo>
                <a:cubicBezTo>
                  <a:pt x="10968363" y="6259277"/>
                  <a:pt x="11021563" y="6220055"/>
                  <a:pt x="11063210" y="6169565"/>
                </a:cubicBezTo>
                <a:cubicBezTo>
                  <a:pt x="11104857" y="6119075"/>
                  <a:pt x="11134809" y="6059315"/>
                  <a:pt x="11153065" y="5990283"/>
                </a:cubicBezTo>
                <a:lnTo>
                  <a:pt x="10821885" y="5952629"/>
                </a:lnTo>
                <a:cubicBezTo>
                  <a:pt x="10806481" y="6001123"/>
                  <a:pt x="10783232" y="6037065"/>
                  <a:pt x="10752140" y="6060455"/>
                </a:cubicBezTo>
                <a:cubicBezTo>
                  <a:pt x="10721048" y="6083846"/>
                  <a:pt x="10682680" y="6095541"/>
                  <a:pt x="10637040" y="6095541"/>
                </a:cubicBezTo>
                <a:cubicBezTo>
                  <a:pt x="10582271" y="6095541"/>
                  <a:pt x="10537201" y="6076180"/>
                  <a:pt x="10501830" y="6037457"/>
                </a:cubicBezTo>
                <a:cubicBezTo>
                  <a:pt x="10466459" y="5998733"/>
                  <a:pt x="10448773" y="5942071"/>
                  <a:pt x="10448773" y="5867468"/>
                </a:cubicBezTo>
                <a:cubicBezTo>
                  <a:pt x="10448773" y="5783746"/>
                  <a:pt x="10466601" y="5721242"/>
                  <a:pt x="10502258" y="5679956"/>
                </a:cubicBezTo>
                <a:cubicBezTo>
                  <a:pt x="10537915" y="5638669"/>
                  <a:pt x="10584554" y="5618026"/>
                  <a:pt x="10642175" y="5618026"/>
                </a:cubicBezTo>
                <a:cubicBezTo>
                  <a:pt x="10687815" y="5618026"/>
                  <a:pt x="10724185" y="5627868"/>
                  <a:pt x="10751284" y="5647550"/>
                </a:cubicBezTo>
                <a:cubicBezTo>
                  <a:pt x="10778384" y="5667233"/>
                  <a:pt x="10797068" y="5696472"/>
                  <a:pt x="10807337" y="5735266"/>
                </a:cubicBezTo>
                <a:lnTo>
                  <a:pt x="11135094" y="5691622"/>
                </a:lnTo>
                <a:cubicBezTo>
                  <a:pt x="11103716" y="5589501"/>
                  <a:pt x="11049089" y="5511912"/>
                  <a:pt x="10971215" y="5458855"/>
                </a:cubicBezTo>
                <a:cubicBezTo>
                  <a:pt x="10893341" y="5405798"/>
                  <a:pt x="10780237" y="5379269"/>
                  <a:pt x="10631906" y="5379269"/>
                </a:cubicBezTo>
                <a:close/>
                <a:moveTo>
                  <a:pt x="9884751" y="5379269"/>
                </a:moveTo>
                <a:cubicBezTo>
                  <a:pt x="9835688" y="5379269"/>
                  <a:pt x="9794468" y="5391392"/>
                  <a:pt x="9761094" y="5415639"/>
                </a:cubicBezTo>
                <a:cubicBezTo>
                  <a:pt x="9727719" y="5439886"/>
                  <a:pt x="9695343" y="5484243"/>
                  <a:pt x="9663965" y="5548710"/>
                </a:cubicBezTo>
                <a:lnTo>
                  <a:pt x="9663965" y="5399807"/>
                </a:lnTo>
                <a:lnTo>
                  <a:pt x="9337920" y="5399807"/>
                </a:lnTo>
                <a:lnTo>
                  <a:pt x="9337920" y="6308626"/>
                </a:lnTo>
                <a:lnTo>
                  <a:pt x="9687926" y="6308626"/>
                </a:lnTo>
                <a:lnTo>
                  <a:pt x="9687926" y="6003975"/>
                </a:lnTo>
                <a:cubicBezTo>
                  <a:pt x="9687926" y="5858495"/>
                  <a:pt x="9705897" y="5759227"/>
                  <a:pt x="9741839" y="5706170"/>
                </a:cubicBezTo>
                <a:cubicBezTo>
                  <a:pt x="9766941" y="5668516"/>
                  <a:pt x="9802313" y="5649690"/>
                  <a:pt x="9847953" y="5649690"/>
                </a:cubicBezTo>
                <a:cubicBezTo>
                  <a:pt x="9871915" y="5649690"/>
                  <a:pt x="9904434" y="5658247"/>
                  <a:pt x="9945510" y="5675362"/>
                </a:cubicBezTo>
                <a:lnTo>
                  <a:pt x="10053336" y="5427192"/>
                </a:lnTo>
                <a:cubicBezTo>
                  <a:pt x="9992292" y="5395243"/>
                  <a:pt x="9936097" y="5379269"/>
                  <a:pt x="9884751" y="5379269"/>
                </a:cubicBezTo>
                <a:close/>
                <a:moveTo>
                  <a:pt x="8632735" y="5379269"/>
                </a:moveTo>
                <a:cubicBezTo>
                  <a:pt x="8472422" y="5379269"/>
                  <a:pt x="8346768" y="5423198"/>
                  <a:pt x="8255772" y="5511056"/>
                </a:cubicBezTo>
                <a:cubicBezTo>
                  <a:pt x="8164776" y="5598915"/>
                  <a:pt x="8119278" y="5713872"/>
                  <a:pt x="8119278" y="5855928"/>
                </a:cubicBezTo>
                <a:cubicBezTo>
                  <a:pt x="8119278" y="5955767"/>
                  <a:pt x="8141956" y="6042627"/>
                  <a:pt x="8187311" y="6116508"/>
                </a:cubicBezTo>
                <a:cubicBezTo>
                  <a:pt x="8232667" y="6190389"/>
                  <a:pt x="8289860" y="6244302"/>
                  <a:pt x="8358892" y="6278247"/>
                </a:cubicBezTo>
                <a:cubicBezTo>
                  <a:pt x="8427922" y="6312192"/>
                  <a:pt x="8522627" y="6329164"/>
                  <a:pt x="8643004" y="6329164"/>
                </a:cubicBezTo>
                <a:cubicBezTo>
                  <a:pt x="8781638" y="6329164"/>
                  <a:pt x="8888037" y="6309339"/>
                  <a:pt x="8962204" y="6269689"/>
                </a:cubicBezTo>
                <a:cubicBezTo>
                  <a:pt x="9036368" y="6230039"/>
                  <a:pt x="9099695" y="6164573"/>
                  <a:pt x="9152182" y="6073292"/>
                </a:cubicBezTo>
                <a:lnTo>
                  <a:pt x="8809022" y="6041628"/>
                </a:lnTo>
                <a:cubicBezTo>
                  <a:pt x="8787342" y="6069013"/>
                  <a:pt x="8767090" y="6088125"/>
                  <a:pt x="8748263" y="6098965"/>
                </a:cubicBezTo>
                <a:cubicBezTo>
                  <a:pt x="8717456" y="6116080"/>
                  <a:pt x="8684936" y="6124637"/>
                  <a:pt x="8650706" y="6124637"/>
                </a:cubicBezTo>
                <a:cubicBezTo>
                  <a:pt x="8596507" y="6124637"/>
                  <a:pt x="8552578" y="6104955"/>
                  <a:pt x="8518919" y="6065590"/>
                </a:cubicBezTo>
                <a:cubicBezTo>
                  <a:pt x="8494958" y="6038205"/>
                  <a:pt x="8479838" y="5996559"/>
                  <a:pt x="8473564" y="5940649"/>
                </a:cubicBezTo>
                <a:lnTo>
                  <a:pt x="9171865" y="5940649"/>
                </a:lnTo>
                <a:lnTo>
                  <a:pt x="9171865" y="5901284"/>
                </a:lnTo>
                <a:cubicBezTo>
                  <a:pt x="9171865" y="5781477"/>
                  <a:pt x="9152182" y="5684206"/>
                  <a:pt x="9112818" y="5609469"/>
                </a:cubicBezTo>
                <a:cubicBezTo>
                  <a:pt x="9073452" y="5534733"/>
                  <a:pt x="9016116" y="5477682"/>
                  <a:pt x="8940810" y="5438316"/>
                </a:cubicBezTo>
                <a:cubicBezTo>
                  <a:pt x="8865502" y="5398951"/>
                  <a:pt x="8762811" y="5379269"/>
                  <a:pt x="8632735" y="5379269"/>
                </a:cubicBezTo>
                <a:close/>
                <a:moveTo>
                  <a:pt x="7052598" y="5379269"/>
                </a:moveTo>
                <a:cubicBezTo>
                  <a:pt x="6985180" y="5379269"/>
                  <a:pt x="6927619" y="5390964"/>
                  <a:pt x="6879914" y="5414355"/>
                </a:cubicBezTo>
                <a:cubicBezTo>
                  <a:pt x="6832210" y="5437746"/>
                  <a:pt x="6784931" y="5477111"/>
                  <a:pt x="6738078" y="5532450"/>
                </a:cubicBezTo>
                <a:lnTo>
                  <a:pt x="6738078" y="5399807"/>
                </a:lnTo>
                <a:lnTo>
                  <a:pt x="6412889" y="5399807"/>
                </a:lnTo>
                <a:lnTo>
                  <a:pt x="6412889" y="6308626"/>
                </a:lnTo>
                <a:lnTo>
                  <a:pt x="6762040" y="6308626"/>
                </a:lnTo>
                <a:lnTo>
                  <a:pt x="6762040" y="5844803"/>
                </a:lnTo>
                <a:cubicBezTo>
                  <a:pt x="6762040" y="5775772"/>
                  <a:pt x="6774921" y="5726138"/>
                  <a:pt x="6800683" y="5695901"/>
                </a:cubicBezTo>
                <a:cubicBezTo>
                  <a:pt x="6826445" y="5665664"/>
                  <a:pt x="6859365" y="5650545"/>
                  <a:pt x="6899443" y="5650545"/>
                </a:cubicBezTo>
                <a:cubicBezTo>
                  <a:pt x="6924055" y="5650545"/>
                  <a:pt x="6945520" y="5657534"/>
                  <a:pt x="6963839" y="5671512"/>
                </a:cubicBezTo>
                <a:cubicBezTo>
                  <a:pt x="6982158" y="5685489"/>
                  <a:pt x="6995039" y="5703888"/>
                  <a:pt x="7002482" y="5726708"/>
                </a:cubicBezTo>
                <a:cubicBezTo>
                  <a:pt x="7007064" y="5740971"/>
                  <a:pt x="7009355" y="5768070"/>
                  <a:pt x="7009355" y="5808006"/>
                </a:cubicBezTo>
                <a:lnTo>
                  <a:pt x="7009355" y="6308626"/>
                </a:lnTo>
                <a:lnTo>
                  <a:pt x="7358506" y="6308626"/>
                </a:lnTo>
                <a:lnTo>
                  <a:pt x="7358506" y="5839669"/>
                </a:lnTo>
                <a:cubicBezTo>
                  <a:pt x="7358506" y="5774061"/>
                  <a:pt x="7371014" y="5726423"/>
                  <a:pt x="7396032" y="5696757"/>
                </a:cubicBezTo>
                <a:cubicBezTo>
                  <a:pt x="7421050" y="5667090"/>
                  <a:pt x="7454025" y="5652257"/>
                  <a:pt x="7494960" y="5652257"/>
                </a:cubicBezTo>
                <a:cubicBezTo>
                  <a:pt x="7529636" y="5652257"/>
                  <a:pt x="7558629" y="5667946"/>
                  <a:pt x="7581940" y="5699324"/>
                </a:cubicBezTo>
                <a:cubicBezTo>
                  <a:pt x="7597860" y="5719292"/>
                  <a:pt x="7605821" y="5749814"/>
                  <a:pt x="7605821" y="5790890"/>
                </a:cubicBezTo>
                <a:lnTo>
                  <a:pt x="7605821" y="6308626"/>
                </a:lnTo>
                <a:lnTo>
                  <a:pt x="7954972" y="6308626"/>
                </a:lnTo>
                <a:lnTo>
                  <a:pt x="7954972" y="5737833"/>
                </a:lnTo>
                <a:cubicBezTo>
                  <a:pt x="7954972" y="5614603"/>
                  <a:pt x="7927625" y="5524036"/>
                  <a:pt x="7872932" y="5466129"/>
                </a:cubicBezTo>
                <a:cubicBezTo>
                  <a:pt x="7818239" y="5408222"/>
                  <a:pt x="7742181" y="5379269"/>
                  <a:pt x="7644758" y="5379269"/>
                </a:cubicBezTo>
                <a:cubicBezTo>
                  <a:pt x="7578668" y="5379269"/>
                  <a:pt x="7523119" y="5389966"/>
                  <a:pt x="7478112" y="5411360"/>
                </a:cubicBezTo>
                <a:cubicBezTo>
                  <a:pt x="7433104" y="5432754"/>
                  <a:pt x="7383251" y="5473118"/>
                  <a:pt x="7328554" y="5532450"/>
                </a:cubicBezTo>
                <a:cubicBezTo>
                  <a:pt x="7301705" y="5481675"/>
                  <a:pt x="7267140" y="5443451"/>
                  <a:pt x="7224860" y="5417778"/>
                </a:cubicBezTo>
                <a:cubicBezTo>
                  <a:pt x="7182580" y="5392105"/>
                  <a:pt x="7125159" y="5379269"/>
                  <a:pt x="7052598" y="5379269"/>
                </a:cubicBezTo>
                <a:close/>
                <a:moveTo>
                  <a:pt x="5299998" y="5379269"/>
                </a:moveTo>
                <a:cubicBezTo>
                  <a:pt x="5232580" y="5379269"/>
                  <a:pt x="5175019" y="5390964"/>
                  <a:pt x="5127315" y="5414355"/>
                </a:cubicBezTo>
                <a:cubicBezTo>
                  <a:pt x="5079611" y="5437746"/>
                  <a:pt x="5032332" y="5477111"/>
                  <a:pt x="4985479" y="5532450"/>
                </a:cubicBezTo>
                <a:lnTo>
                  <a:pt x="4985479" y="5399807"/>
                </a:lnTo>
                <a:lnTo>
                  <a:pt x="4660289" y="5399807"/>
                </a:lnTo>
                <a:lnTo>
                  <a:pt x="4660289" y="6308626"/>
                </a:lnTo>
                <a:lnTo>
                  <a:pt x="5009440" y="6308626"/>
                </a:lnTo>
                <a:lnTo>
                  <a:pt x="5009440" y="5844803"/>
                </a:lnTo>
                <a:cubicBezTo>
                  <a:pt x="5009440" y="5775772"/>
                  <a:pt x="5022321" y="5726138"/>
                  <a:pt x="5048083" y="5695901"/>
                </a:cubicBezTo>
                <a:cubicBezTo>
                  <a:pt x="5073845" y="5665664"/>
                  <a:pt x="5106766" y="5650545"/>
                  <a:pt x="5146844" y="5650545"/>
                </a:cubicBezTo>
                <a:cubicBezTo>
                  <a:pt x="5171456" y="5650545"/>
                  <a:pt x="5192921" y="5657534"/>
                  <a:pt x="5211239" y="5671512"/>
                </a:cubicBezTo>
                <a:cubicBezTo>
                  <a:pt x="5229558" y="5685489"/>
                  <a:pt x="5242439" y="5703888"/>
                  <a:pt x="5249882" y="5726708"/>
                </a:cubicBezTo>
                <a:cubicBezTo>
                  <a:pt x="5254465" y="5740971"/>
                  <a:pt x="5256755" y="5768070"/>
                  <a:pt x="5256755" y="5808006"/>
                </a:cubicBezTo>
                <a:lnTo>
                  <a:pt x="5256755" y="6308626"/>
                </a:lnTo>
                <a:lnTo>
                  <a:pt x="5605906" y="6308626"/>
                </a:lnTo>
                <a:lnTo>
                  <a:pt x="5605906" y="5839669"/>
                </a:lnTo>
                <a:cubicBezTo>
                  <a:pt x="5605906" y="5774061"/>
                  <a:pt x="5618416" y="5726423"/>
                  <a:pt x="5643433" y="5696757"/>
                </a:cubicBezTo>
                <a:cubicBezTo>
                  <a:pt x="5668450" y="5667090"/>
                  <a:pt x="5701426" y="5652257"/>
                  <a:pt x="5742360" y="5652257"/>
                </a:cubicBezTo>
                <a:cubicBezTo>
                  <a:pt x="5777037" y="5652257"/>
                  <a:pt x="5806029" y="5667946"/>
                  <a:pt x="5829340" y="5699324"/>
                </a:cubicBezTo>
                <a:cubicBezTo>
                  <a:pt x="5845260" y="5719292"/>
                  <a:pt x="5853221" y="5749814"/>
                  <a:pt x="5853221" y="5790890"/>
                </a:cubicBezTo>
                <a:lnTo>
                  <a:pt x="5853221" y="6308626"/>
                </a:lnTo>
                <a:lnTo>
                  <a:pt x="6202372" y="6308626"/>
                </a:lnTo>
                <a:lnTo>
                  <a:pt x="6202372" y="5737833"/>
                </a:lnTo>
                <a:cubicBezTo>
                  <a:pt x="6202372" y="5614603"/>
                  <a:pt x="6175025" y="5524036"/>
                  <a:pt x="6120332" y="5466129"/>
                </a:cubicBezTo>
                <a:cubicBezTo>
                  <a:pt x="6065640" y="5408222"/>
                  <a:pt x="5989581" y="5379269"/>
                  <a:pt x="5892158" y="5379269"/>
                </a:cubicBezTo>
                <a:cubicBezTo>
                  <a:pt x="5826069" y="5379269"/>
                  <a:pt x="5770520" y="5389966"/>
                  <a:pt x="5725513" y="5411360"/>
                </a:cubicBezTo>
                <a:cubicBezTo>
                  <a:pt x="5680505" y="5432754"/>
                  <a:pt x="5630652" y="5473118"/>
                  <a:pt x="5575954" y="5532450"/>
                </a:cubicBezTo>
                <a:cubicBezTo>
                  <a:pt x="5549105" y="5481675"/>
                  <a:pt x="5514540" y="5443451"/>
                  <a:pt x="5472260" y="5417778"/>
                </a:cubicBezTo>
                <a:cubicBezTo>
                  <a:pt x="5429980" y="5392105"/>
                  <a:pt x="5372560" y="5379269"/>
                  <a:pt x="5299998" y="5379269"/>
                </a:cubicBezTo>
                <a:close/>
                <a:moveTo>
                  <a:pt x="3962806" y="5379269"/>
                </a:moveTo>
                <a:cubicBezTo>
                  <a:pt x="3803635" y="5379269"/>
                  <a:pt x="3677268" y="5424196"/>
                  <a:pt x="3583705" y="5514051"/>
                </a:cubicBezTo>
                <a:cubicBezTo>
                  <a:pt x="3490141" y="5603906"/>
                  <a:pt x="3443359" y="5718151"/>
                  <a:pt x="3443359" y="5856784"/>
                </a:cubicBezTo>
                <a:cubicBezTo>
                  <a:pt x="3443359" y="6005686"/>
                  <a:pt x="3498699" y="6126064"/>
                  <a:pt x="3609377" y="6217915"/>
                </a:cubicBezTo>
                <a:cubicBezTo>
                  <a:pt x="3699518" y="6292082"/>
                  <a:pt x="3817613" y="6329164"/>
                  <a:pt x="3963662" y="6329164"/>
                </a:cubicBezTo>
                <a:cubicBezTo>
                  <a:pt x="4127398" y="6329164"/>
                  <a:pt x="4255620" y="6284522"/>
                  <a:pt x="4348328" y="6195238"/>
                </a:cubicBezTo>
                <a:cubicBezTo>
                  <a:pt x="4441035" y="6105954"/>
                  <a:pt x="4487389" y="5991424"/>
                  <a:pt x="4487389" y="5851649"/>
                </a:cubicBezTo>
                <a:cubicBezTo>
                  <a:pt x="4487389" y="5727279"/>
                  <a:pt x="4450021" y="5622591"/>
                  <a:pt x="4375284" y="5537585"/>
                </a:cubicBezTo>
                <a:cubicBezTo>
                  <a:pt x="4282291" y="5432041"/>
                  <a:pt x="4144799" y="5379269"/>
                  <a:pt x="3962806" y="5379269"/>
                </a:cubicBezTo>
                <a:close/>
                <a:moveTo>
                  <a:pt x="2802357" y="5379269"/>
                </a:moveTo>
                <a:cubicBezTo>
                  <a:pt x="2696242" y="5379269"/>
                  <a:pt x="2609240" y="5393233"/>
                  <a:pt x="2541349" y="5421161"/>
                </a:cubicBezTo>
                <a:cubicBezTo>
                  <a:pt x="2498561" y="5438829"/>
                  <a:pt x="2456914" y="5465761"/>
                  <a:pt x="2416408" y="5501957"/>
                </a:cubicBezTo>
                <a:cubicBezTo>
                  <a:pt x="2375902" y="5538153"/>
                  <a:pt x="2343954" y="5579049"/>
                  <a:pt x="2320563" y="5624645"/>
                </a:cubicBezTo>
                <a:cubicBezTo>
                  <a:pt x="2288614" y="5686777"/>
                  <a:pt x="2272640" y="5764585"/>
                  <a:pt x="2272640" y="5858068"/>
                </a:cubicBezTo>
                <a:cubicBezTo>
                  <a:pt x="2272640" y="5947557"/>
                  <a:pt x="2285762" y="6019376"/>
                  <a:pt x="2312005" y="6073526"/>
                </a:cubicBezTo>
                <a:cubicBezTo>
                  <a:pt x="2338249" y="6127675"/>
                  <a:pt x="2374476" y="6174842"/>
                  <a:pt x="2420687" y="6215027"/>
                </a:cubicBezTo>
                <a:cubicBezTo>
                  <a:pt x="2466898" y="6255213"/>
                  <a:pt x="2522095" y="6284282"/>
                  <a:pt x="2586277" y="6302235"/>
                </a:cubicBezTo>
                <a:cubicBezTo>
                  <a:pt x="2650459" y="6320188"/>
                  <a:pt x="2730758" y="6329164"/>
                  <a:pt x="2827174" y="6329164"/>
                </a:cubicBezTo>
                <a:cubicBezTo>
                  <a:pt x="2927012" y="6329164"/>
                  <a:pt x="3009308" y="6315187"/>
                  <a:pt x="3074061" y="6287232"/>
                </a:cubicBezTo>
                <a:cubicBezTo>
                  <a:pt x="3138814" y="6259277"/>
                  <a:pt x="3192013" y="6220055"/>
                  <a:pt x="3233660" y="6169565"/>
                </a:cubicBezTo>
                <a:cubicBezTo>
                  <a:pt x="3275308" y="6119075"/>
                  <a:pt x="3305259" y="6059315"/>
                  <a:pt x="3323515" y="5990283"/>
                </a:cubicBezTo>
                <a:lnTo>
                  <a:pt x="2992335" y="5952629"/>
                </a:lnTo>
                <a:cubicBezTo>
                  <a:pt x="2976932" y="6001123"/>
                  <a:pt x="2953684" y="6037065"/>
                  <a:pt x="2922591" y="6060455"/>
                </a:cubicBezTo>
                <a:cubicBezTo>
                  <a:pt x="2891498" y="6083846"/>
                  <a:pt x="2853132" y="6095541"/>
                  <a:pt x="2807491" y="6095541"/>
                </a:cubicBezTo>
                <a:cubicBezTo>
                  <a:pt x="2752722" y="6095541"/>
                  <a:pt x="2707652" y="6076180"/>
                  <a:pt x="2672281" y="6037457"/>
                </a:cubicBezTo>
                <a:cubicBezTo>
                  <a:pt x="2636909" y="5998733"/>
                  <a:pt x="2619224" y="5942071"/>
                  <a:pt x="2619224" y="5867468"/>
                </a:cubicBezTo>
                <a:cubicBezTo>
                  <a:pt x="2619224" y="5783746"/>
                  <a:pt x="2637052" y="5721242"/>
                  <a:pt x="2672709" y="5679956"/>
                </a:cubicBezTo>
                <a:cubicBezTo>
                  <a:pt x="2708366" y="5638669"/>
                  <a:pt x="2755005" y="5618026"/>
                  <a:pt x="2812626" y="5618026"/>
                </a:cubicBezTo>
                <a:cubicBezTo>
                  <a:pt x="2858266" y="5618026"/>
                  <a:pt x="2894636" y="5627868"/>
                  <a:pt x="2921736" y="5647550"/>
                </a:cubicBezTo>
                <a:cubicBezTo>
                  <a:pt x="2948834" y="5667233"/>
                  <a:pt x="2967519" y="5696472"/>
                  <a:pt x="2977788" y="5735266"/>
                </a:cubicBezTo>
                <a:lnTo>
                  <a:pt x="3305544" y="5691622"/>
                </a:lnTo>
                <a:cubicBezTo>
                  <a:pt x="3274167" y="5589501"/>
                  <a:pt x="3219541" y="5511912"/>
                  <a:pt x="3141666" y="5458855"/>
                </a:cubicBezTo>
                <a:cubicBezTo>
                  <a:pt x="3063792" y="5405798"/>
                  <a:pt x="2950688" y="5379269"/>
                  <a:pt x="2802357" y="5379269"/>
                </a:cubicBezTo>
                <a:close/>
                <a:moveTo>
                  <a:pt x="1612811" y="5379269"/>
                </a:moveTo>
                <a:cubicBezTo>
                  <a:pt x="1452498" y="5379269"/>
                  <a:pt x="1326843" y="5423198"/>
                  <a:pt x="1235847" y="5511056"/>
                </a:cubicBezTo>
                <a:cubicBezTo>
                  <a:pt x="1144852" y="5598915"/>
                  <a:pt x="1099353" y="5713872"/>
                  <a:pt x="1099353" y="5855928"/>
                </a:cubicBezTo>
                <a:cubicBezTo>
                  <a:pt x="1099353" y="5955767"/>
                  <a:pt x="1122031" y="6042627"/>
                  <a:pt x="1167386" y="6116508"/>
                </a:cubicBezTo>
                <a:cubicBezTo>
                  <a:pt x="1212742" y="6190389"/>
                  <a:pt x="1269935" y="6244302"/>
                  <a:pt x="1338967" y="6278247"/>
                </a:cubicBezTo>
                <a:cubicBezTo>
                  <a:pt x="1407998" y="6312192"/>
                  <a:pt x="1502703" y="6329164"/>
                  <a:pt x="1623080" y="6329164"/>
                </a:cubicBezTo>
                <a:cubicBezTo>
                  <a:pt x="1761713" y="6329164"/>
                  <a:pt x="1868113" y="6309339"/>
                  <a:pt x="1942279" y="6269689"/>
                </a:cubicBezTo>
                <a:cubicBezTo>
                  <a:pt x="2016444" y="6230039"/>
                  <a:pt x="2079771" y="6164573"/>
                  <a:pt x="2132258" y="6073292"/>
                </a:cubicBezTo>
                <a:lnTo>
                  <a:pt x="1789097" y="6041628"/>
                </a:lnTo>
                <a:cubicBezTo>
                  <a:pt x="1767418" y="6069013"/>
                  <a:pt x="1747165" y="6088125"/>
                  <a:pt x="1728338" y="6098965"/>
                </a:cubicBezTo>
                <a:cubicBezTo>
                  <a:pt x="1697531" y="6116080"/>
                  <a:pt x="1665012" y="6124637"/>
                  <a:pt x="1630782" y="6124637"/>
                </a:cubicBezTo>
                <a:cubicBezTo>
                  <a:pt x="1576583" y="6124637"/>
                  <a:pt x="1532654" y="6104955"/>
                  <a:pt x="1498994" y="6065590"/>
                </a:cubicBezTo>
                <a:cubicBezTo>
                  <a:pt x="1475033" y="6038205"/>
                  <a:pt x="1459914" y="5996559"/>
                  <a:pt x="1453639" y="5940649"/>
                </a:cubicBezTo>
                <a:lnTo>
                  <a:pt x="2151940" y="5940649"/>
                </a:lnTo>
                <a:lnTo>
                  <a:pt x="2151940" y="5901284"/>
                </a:lnTo>
                <a:cubicBezTo>
                  <a:pt x="2151940" y="5781477"/>
                  <a:pt x="2132258" y="5684206"/>
                  <a:pt x="2092893" y="5609469"/>
                </a:cubicBezTo>
                <a:cubicBezTo>
                  <a:pt x="2053528" y="5534733"/>
                  <a:pt x="1996192" y="5477682"/>
                  <a:pt x="1920885" y="5438316"/>
                </a:cubicBezTo>
                <a:cubicBezTo>
                  <a:pt x="1845578" y="5398951"/>
                  <a:pt x="1742886" y="5379269"/>
                  <a:pt x="1612811" y="5379269"/>
                </a:cubicBezTo>
                <a:close/>
                <a:moveTo>
                  <a:pt x="4773808" y="3530117"/>
                </a:moveTo>
                <a:cubicBezTo>
                  <a:pt x="4814885" y="3530117"/>
                  <a:pt x="4849686" y="3547374"/>
                  <a:pt x="4878211" y="3581890"/>
                </a:cubicBezTo>
                <a:cubicBezTo>
                  <a:pt x="4906736" y="3616406"/>
                  <a:pt x="4921000" y="3670462"/>
                  <a:pt x="4921000" y="3744057"/>
                </a:cubicBezTo>
                <a:cubicBezTo>
                  <a:pt x="4921000" y="3823928"/>
                  <a:pt x="4907308" y="3880551"/>
                  <a:pt x="4879923" y="3913926"/>
                </a:cubicBezTo>
                <a:cubicBezTo>
                  <a:pt x="4852538" y="3947300"/>
                  <a:pt x="4818593" y="3963988"/>
                  <a:pt x="4778087" y="3963988"/>
                </a:cubicBezTo>
                <a:cubicBezTo>
                  <a:pt x="4731876" y="3963988"/>
                  <a:pt x="4693652" y="3946587"/>
                  <a:pt x="4663415" y="3911786"/>
                </a:cubicBezTo>
                <a:cubicBezTo>
                  <a:pt x="4633178" y="3876985"/>
                  <a:pt x="4618060" y="3823643"/>
                  <a:pt x="4618060" y="3751759"/>
                </a:cubicBezTo>
                <a:cubicBezTo>
                  <a:pt x="4618060" y="3673599"/>
                  <a:pt x="4632893" y="3617119"/>
                  <a:pt x="4662560" y="3582318"/>
                </a:cubicBezTo>
                <a:cubicBezTo>
                  <a:pt x="4692226" y="3547517"/>
                  <a:pt x="4729309" y="3530117"/>
                  <a:pt x="4773808" y="3530117"/>
                </a:cubicBezTo>
                <a:close/>
                <a:moveTo>
                  <a:pt x="9025716" y="3513857"/>
                </a:moveTo>
                <a:cubicBezTo>
                  <a:pt x="9073638" y="3513857"/>
                  <a:pt x="9113859" y="3533112"/>
                  <a:pt x="9146378" y="3571621"/>
                </a:cubicBezTo>
                <a:cubicBezTo>
                  <a:pt x="9178896" y="3610131"/>
                  <a:pt x="9195156" y="3668750"/>
                  <a:pt x="9195156" y="3747480"/>
                </a:cubicBezTo>
                <a:cubicBezTo>
                  <a:pt x="9195156" y="3831915"/>
                  <a:pt x="9179040" y="3893245"/>
                  <a:pt x="9146806" y="3931469"/>
                </a:cubicBezTo>
                <a:cubicBezTo>
                  <a:pt x="9114572" y="3969693"/>
                  <a:pt x="9073353" y="3988805"/>
                  <a:pt x="9023148" y="3988805"/>
                </a:cubicBezTo>
                <a:cubicBezTo>
                  <a:pt x="8973514" y="3988805"/>
                  <a:pt x="8932294" y="3969408"/>
                  <a:pt x="8899490" y="3930613"/>
                </a:cubicBezTo>
                <a:cubicBezTo>
                  <a:pt x="8866686" y="3891819"/>
                  <a:pt x="8850284" y="3831915"/>
                  <a:pt x="8850284" y="3750903"/>
                </a:cubicBezTo>
                <a:cubicBezTo>
                  <a:pt x="8850284" y="3671032"/>
                  <a:pt x="8866829" y="3611557"/>
                  <a:pt x="8899918" y="3572477"/>
                </a:cubicBezTo>
                <a:cubicBezTo>
                  <a:pt x="8933008" y="3533397"/>
                  <a:pt x="8974940" y="3513857"/>
                  <a:pt x="9025716" y="3513857"/>
                </a:cubicBezTo>
                <a:close/>
                <a:moveTo>
                  <a:pt x="1624791" y="3513857"/>
                </a:moveTo>
                <a:cubicBezTo>
                  <a:pt x="1672714" y="3513857"/>
                  <a:pt x="1712935" y="3533112"/>
                  <a:pt x="1745454" y="3571621"/>
                </a:cubicBezTo>
                <a:cubicBezTo>
                  <a:pt x="1777973" y="3610131"/>
                  <a:pt x="1794232" y="3668750"/>
                  <a:pt x="1794232" y="3747480"/>
                </a:cubicBezTo>
                <a:cubicBezTo>
                  <a:pt x="1794232" y="3831915"/>
                  <a:pt x="1778115" y="3893245"/>
                  <a:pt x="1745882" y="3931469"/>
                </a:cubicBezTo>
                <a:cubicBezTo>
                  <a:pt x="1713648" y="3969693"/>
                  <a:pt x="1672429" y="3988805"/>
                  <a:pt x="1622224" y="3988805"/>
                </a:cubicBezTo>
                <a:cubicBezTo>
                  <a:pt x="1572590" y="3988805"/>
                  <a:pt x="1531371" y="3969408"/>
                  <a:pt x="1498566" y="3930613"/>
                </a:cubicBezTo>
                <a:cubicBezTo>
                  <a:pt x="1465762" y="3891819"/>
                  <a:pt x="1449360" y="3831915"/>
                  <a:pt x="1449360" y="3750903"/>
                </a:cubicBezTo>
                <a:cubicBezTo>
                  <a:pt x="1449360" y="3671032"/>
                  <a:pt x="1465905" y="3611557"/>
                  <a:pt x="1498994" y="3572477"/>
                </a:cubicBezTo>
                <a:cubicBezTo>
                  <a:pt x="1532084" y="3533397"/>
                  <a:pt x="1574016" y="3513857"/>
                  <a:pt x="1624791" y="3513857"/>
                </a:cubicBezTo>
                <a:close/>
                <a:moveTo>
                  <a:pt x="5435349" y="3294782"/>
                </a:moveTo>
                <a:lnTo>
                  <a:pt x="5435349" y="3873277"/>
                </a:lnTo>
                <a:cubicBezTo>
                  <a:pt x="5435349" y="3992513"/>
                  <a:pt x="5462591" y="4080799"/>
                  <a:pt x="5517074" y="4138135"/>
                </a:cubicBezTo>
                <a:cubicBezTo>
                  <a:pt x="5571557" y="4195471"/>
                  <a:pt x="5646722" y="4224139"/>
                  <a:pt x="5742567" y="4224139"/>
                </a:cubicBezTo>
                <a:cubicBezTo>
                  <a:pt x="5814451" y="4224139"/>
                  <a:pt x="5875068" y="4211303"/>
                  <a:pt x="5924416" y="4185630"/>
                </a:cubicBezTo>
                <a:cubicBezTo>
                  <a:pt x="5973765" y="4159957"/>
                  <a:pt x="6022686" y="4116884"/>
                  <a:pt x="6071180" y="4056410"/>
                </a:cubicBezTo>
                <a:lnTo>
                  <a:pt x="6071180" y="4203601"/>
                </a:lnTo>
                <a:lnTo>
                  <a:pt x="6396369" y="4203601"/>
                </a:lnTo>
                <a:lnTo>
                  <a:pt x="6396369" y="3294782"/>
                </a:lnTo>
                <a:lnTo>
                  <a:pt x="6048075" y="3294782"/>
                </a:lnTo>
                <a:lnTo>
                  <a:pt x="6048075" y="3732077"/>
                </a:lnTo>
                <a:cubicBezTo>
                  <a:pt x="6048075" y="3814800"/>
                  <a:pt x="6034810" y="3872136"/>
                  <a:pt x="6008281" y="3904084"/>
                </a:cubicBezTo>
                <a:cubicBezTo>
                  <a:pt x="5981753" y="3936033"/>
                  <a:pt x="5947664" y="3952007"/>
                  <a:pt x="5906018" y="3952007"/>
                </a:cubicBezTo>
                <a:cubicBezTo>
                  <a:pt x="5867794" y="3952007"/>
                  <a:pt x="5838127" y="3940026"/>
                  <a:pt x="5817019" y="3916065"/>
                </a:cubicBezTo>
                <a:cubicBezTo>
                  <a:pt x="5795910" y="3892104"/>
                  <a:pt x="5785355" y="3851598"/>
                  <a:pt x="5785355" y="3794547"/>
                </a:cubicBezTo>
                <a:lnTo>
                  <a:pt x="5785355" y="3294782"/>
                </a:lnTo>
                <a:close/>
                <a:moveTo>
                  <a:pt x="2311150" y="3294782"/>
                </a:moveTo>
                <a:lnTo>
                  <a:pt x="2311150" y="3873277"/>
                </a:lnTo>
                <a:cubicBezTo>
                  <a:pt x="2311150" y="3992513"/>
                  <a:pt x="2338391" y="4080799"/>
                  <a:pt x="2392875" y="4138135"/>
                </a:cubicBezTo>
                <a:cubicBezTo>
                  <a:pt x="2447358" y="4195471"/>
                  <a:pt x="2522523" y="4224139"/>
                  <a:pt x="2618368" y="4224139"/>
                </a:cubicBezTo>
                <a:cubicBezTo>
                  <a:pt x="2690252" y="4224139"/>
                  <a:pt x="2750869" y="4211303"/>
                  <a:pt x="2800217" y="4185630"/>
                </a:cubicBezTo>
                <a:cubicBezTo>
                  <a:pt x="2849566" y="4159957"/>
                  <a:pt x="2898487" y="4116884"/>
                  <a:pt x="2946981" y="4056410"/>
                </a:cubicBezTo>
                <a:lnTo>
                  <a:pt x="2946981" y="4203601"/>
                </a:lnTo>
                <a:lnTo>
                  <a:pt x="3272170" y="4203601"/>
                </a:lnTo>
                <a:lnTo>
                  <a:pt x="3272170" y="3294782"/>
                </a:lnTo>
                <a:lnTo>
                  <a:pt x="2923875" y="3294782"/>
                </a:lnTo>
                <a:lnTo>
                  <a:pt x="2923875" y="3732077"/>
                </a:lnTo>
                <a:cubicBezTo>
                  <a:pt x="2923875" y="3814800"/>
                  <a:pt x="2910610" y="3872136"/>
                  <a:pt x="2884082" y="3904084"/>
                </a:cubicBezTo>
                <a:cubicBezTo>
                  <a:pt x="2857554" y="3936033"/>
                  <a:pt x="2823466" y="3952007"/>
                  <a:pt x="2781818" y="3952007"/>
                </a:cubicBezTo>
                <a:cubicBezTo>
                  <a:pt x="2743595" y="3952007"/>
                  <a:pt x="2713928" y="3940026"/>
                  <a:pt x="2692819" y="3916065"/>
                </a:cubicBezTo>
                <a:cubicBezTo>
                  <a:pt x="2671711" y="3892104"/>
                  <a:pt x="2661156" y="3851598"/>
                  <a:pt x="2661156" y="3794547"/>
                </a:cubicBezTo>
                <a:lnTo>
                  <a:pt x="2661156" y="3294782"/>
                </a:lnTo>
                <a:close/>
                <a:moveTo>
                  <a:pt x="9020580" y="3274244"/>
                </a:moveTo>
                <a:cubicBezTo>
                  <a:pt x="8861409" y="3274244"/>
                  <a:pt x="8735042" y="3319172"/>
                  <a:pt x="8641478" y="3409026"/>
                </a:cubicBezTo>
                <a:cubicBezTo>
                  <a:pt x="8547916" y="3498881"/>
                  <a:pt x="8501134" y="3613126"/>
                  <a:pt x="8501134" y="3751759"/>
                </a:cubicBezTo>
                <a:cubicBezTo>
                  <a:pt x="8501134" y="3900661"/>
                  <a:pt x="8556473" y="4021039"/>
                  <a:pt x="8667151" y="4112890"/>
                </a:cubicBezTo>
                <a:cubicBezTo>
                  <a:pt x="8757292" y="4187056"/>
                  <a:pt x="8875386" y="4224139"/>
                  <a:pt x="9021436" y="4224139"/>
                </a:cubicBezTo>
                <a:cubicBezTo>
                  <a:pt x="9185172" y="4224139"/>
                  <a:pt x="9313395" y="4179497"/>
                  <a:pt x="9406101" y="4090213"/>
                </a:cubicBezTo>
                <a:cubicBezTo>
                  <a:pt x="9498809" y="4000928"/>
                  <a:pt x="9545163" y="3886399"/>
                  <a:pt x="9545163" y="3746624"/>
                </a:cubicBezTo>
                <a:cubicBezTo>
                  <a:pt x="9545163" y="3622254"/>
                  <a:pt x="9507795" y="3517566"/>
                  <a:pt x="9433058" y="3432560"/>
                </a:cubicBezTo>
                <a:cubicBezTo>
                  <a:pt x="9340065" y="3327016"/>
                  <a:pt x="9202573" y="3274244"/>
                  <a:pt x="9020580" y="3274244"/>
                </a:cubicBezTo>
                <a:close/>
                <a:moveTo>
                  <a:pt x="4887624" y="3274244"/>
                </a:moveTo>
                <a:cubicBezTo>
                  <a:pt x="4826010" y="3274244"/>
                  <a:pt x="4769815" y="3287651"/>
                  <a:pt x="4719040" y="3314465"/>
                </a:cubicBezTo>
                <a:cubicBezTo>
                  <a:pt x="4681386" y="3334433"/>
                  <a:pt x="4640025" y="3372656"/>
                  <a:pt x="4594954" y="3429137"/>
                </a:cubicBezTo>
                <a:lnTo>
                  <a:pt x="4594954" y="3294782"/>
                </a:lnTo>
                <a:lnTo>
                  <a:pt x="4268909" y="3294782"/>
                </a:lnTo>
                <a:lnTo>
                  <a:pt x="4268909" y="4549329"/>
                </a:lnTo>
                <a:lnTo>
                  <a:pt x="4620627" y="4549329"/>
                </a:lnTo>
                <a:lnTo>
                  <a:pt x="4620627" y="4115458"/>
                </a:lnTo>
                <a:cubicBezTo>
                  <a:pt x="4655428" y="4151400"/>
                  <a:pt x="4694936" y="4178499"/>
                  <a:pt x="4739151" y="4196755"/>
                </a:cubicBezTo>
                <a:cubicBezTo>
                  <a:pt x="4783364" y="4215011"/>
                  <a:pt x="4832286" y="4224139"/>
                  <a:pt x="4885913" y="4224139"/>
                </a:cubicBezTo>
                <a:cubicBezTo>
                  <a:pt x="4996591" y="4224139"/>
                  <a:pt x="5088158" y="4184346"/>
                  <a:pt x="5160613" y="4104761"/>
                </a:cubicBezTo>
                <a:cubicBezTo>
                  <a:pt x="5233067" y="4025175"/>
                  <a:pt x="5269295" y="3909790"/>
                  <a:pt x="5269295" y="3758605"/>
                </a:cubicBezTo>
                <a:cubicBezTo>
                  <a:pt x="5269295" y="3621683"/>
                  <a:pt x="5236062" y="3506726"/>
                  <a:pt x="5169598" y="3413733"/>
                </a:cubicBezTo>
                <a:cubicBezTo>
                  <a:pt x="5103134" y="3320740"/>
                  <a:pt x="5009143" y="3274244"/>
                  <a:pt x="4887624" y="3274244"/>
                </a:cubicBezTo>
                <a:close/>
                <a:moveTo>
                  <a:pt x="1619657" y="3274244"/>
                </a:moveTo>
                <a:cubicBezTo>
                  <a:pt x="1460485" y="3274244"/>
                  <a:pt x="1334117" y="3319172"/>
                  <a:pt x="1240554" y="3409026"/>
                </a:cubicBezTo>
                <a:cubicBezTo>
                  <a:pt x="1146991" y="3498881"/>
                  <a:pt x="1100209" y="3613126"/>
                  <a:pt x="1100209" y="3751759"/>
                </a:cubicBezTo>
                <a:cubicBezTo>
                  <a:pt x="1100209" y="3900661"/>
                  <a:pt x="1155549" y="4021039"/>
                  <a:pt x="1266227" y="4112890"/>
                </a:cubicBezTo>
                <a:cubicBezTo>
                  <a:pt x="1356367" y="4187056"/>
                  <a:pt x="1474463" y="4224139"/>
                  <a:pt x="1620512" y="4224139"/>
                </a:cubicBezTo>
                <a:cubicBezTo>
                  <a:pt x="1784248" y="4224139"/>
                  <a:pt x="1912470" y="4179497"/>
                  <a:pt x="2005177" y="4090213"/>
                </a:cubicBezTo>
                <a:cubicBezTo>
                  <a:pt x="2097885" y="4000928"/>
                  <a:pt x="2144239" y="3886399"/>
                  <a:pt x="2144239" y="3746624"/>
                </a:cubicBezTo>
                <a:cubicBezTo>
                  <a:pt x="2144239" y="3622254"/>
                  <a:pt x="2106871" y="3517566"/>
                  <a:pt x="2032134" y="3432560"/>
                </a:cubicBezTo>
                <a:cubicBezTo>
                  <a:pt x="1939141" y="3327016"/>
                  <a:pt x="1801649" y="3274244"/>
                  <a:pt x="1619657" y="3274244"/>
                </a:cubicBezTo>
                <a:close/>
                <a:moveTo>
                  <a:pt x="7030526" y="2949054"/>
                </a:moveTo>
                <a:lnTo>
                  <a:pt x="6681375" y="3127909"/>
                </a:lnTo>
                <a:lnTo>
                  <a:pt x="6681375" y="3294782"/>
                </a:lnTo>
                <a:lnTo>
                  <a:pt x="6553011" y="3294782"/>
                </a:lnTo>
                <a:lnTo>
                  <a:pt x="6553011" y="3549799"/>
                </a:lnTo>
                <a:lnTo>
                  <a:pt x="6681375" y="3549799"/>
                </a:lnTo>
                <a:lnTo>
                  <a:pt x="6681375" y="3869453"/>
                </a:lnTo>
                <a:cubicBezTo>
                  <a:pt x="6681375" y="3970870"/>
                  <a:pt x="6691216" y="4044227"/>
                  <a:pt x="6710899" y="4089524"/>
                </a:cubicBezTo>
                <a:cubicBezTo>
                  <a:pt x="6730581" y="4134821"/>
                  <a:pt x="6760961" y="4168582"/>
                  <a:pt x="6802037" y="4190805"/>
                </a:cubicBezTo>
                <a:cubicBezTo>
                  <a:pt x="6843114" y="4213028"/>
                  <a:pt x="6907011" y="4224139"/>
                  <a:pt x="6993728" y="4224139"/>
                </a:cubicBezTo>
                <a:cubicBezTo>
                  <a:pt x="7068464" y="4224139"/>
                  <a:pt x="7148906" y="4214726"/>
                  <a:pt x="7235053" y="4195899"/>
                </a:cubicBezTo>
                <a:lnTo>
                  <a:pt x="7209380" y="3955470"/>
                </a:lnTo>
                <a:cubicBezTo>
                  <a:pt x="7163169" y="3970277"/>
                  <a:pt x="7127227" y="3977680"/>
                  <a:pt x="7101554" y="3977680"/>
                </a:cubicBezTo>
                <a:cubicBezTo>
                  <a:pt x="7073028" y="3977680"/>
                  <a:pt x="7053060" y="3967999"/>
                  <a:pt x="7041651" y="3948638"/>
                </a:cubicBezTo>
                <a:cubicBezTo>
                  <a:pt x="7034234" y="3936113"/>
                  <a:pt x="7030526" y="3910494"/>
                  <a:pt x="7030526" y="3871779"/>
                </a:cubicBezTo>
                <a:lnTo>
                  <a:pt x="7030526" y="3549799"/>
                </a:lnTo>
                <a:lnTo>
                  <a:pt x="7222216" y="3549799"/>
                </a:lnTo>
                <a:lnTo>
                  <a:pt x="7222216" y="3294782"/>
                </a:lnTo>
                <a:lnTo>
                  <a:pt x="7030526" y="3294782"/>
                </a:lnTo>
                <a:close/>
                <a:moveTo>
                  <a:pt x="3906327" y="2949054"/>
                </a:moveTo>
                <a:lnTo>
                  <a:pt x="3557176" y="3127909"/>
                </a:lnTo>
                <a:lnTo>
                  <a:pt x="3557176" y="3294782"/>
                </a:lnTo>
                <a:lnTo>
                  <a:pt x="3428811" y="3294782"/>
                </a:lnTo>
                <a:lnTo>
                  <a:pt x="3428811" y="3549799"/>
                </a:lnTo>
                <a:lnTo>
                  <a:pt x="3557176" y="3549799"/>
                </a:lnTo>
                <a:lnTo>
                  <a:pt x="3557176" y="3869453"/>
                </a:lnTo>
                <a:cubicBezTo>
                  <a:pt x="3557176" y="3970870"/>
                  <a:pt x="3567017" y="4044227"/>
                  <a:pt x="3586699" y="4089524"/>
                </a:cubicBezTo>
                <a:cubicBezTo>
                  <a:pt x="3606382" y="4134821"/>
                  <a:pt x="3636762" y="4168582"/>
                  <a:pt x="3677839" y="4190805"/>
                </a:cubicBezTo>
                <a:cubicBezTo>
                  <a:pt x="3718915" y="4213028"/>
                  <a:pt x="3782812" y="4224139"/>
                  <a:pt x="3869528" y="4224139"/>
                </a:cubicBezTo>
                <a:cubicBezTo>
                  <a:pt x="3944265" y="4224139"/>
                  <a:pt x="4024707" y="4214726"/>
                  <a:pt x="4110853" y="4195899"/>
                </a:cubicBezTo>
                <a:lnTo>
                  <a:pt x="4085181" y="3955470"/>
                </a:lnTo>
                <a:cubicBezTo>
                  <a:pt x="4038970" y="3970277"/>
                  <a:pt x="4003027" y="3977680"/>
                  <a:pt x="3977355" y="3977680"/>
                </a:cubicBezTo>
                <a:cubicBezTo>
                  <a:pt x="3948829" y="3977680"/>
                  <a:pt x="3928862" y="3967999"/>
                  <a:pt x="3917451" y="3948638"/>
                </a:cubicBezTo>
                <a:cubicBezTo>
                  <a:pt x="3910035" y="3936113"/>
                  <a:pt x="3906327" y="3910494"/>
                  <a:pt x="3906327" y="3871779"/>
                </a:cubicBezTo>
                <a:lnTo>
                  <a:pt x="3906327" y="3549799"/>
                </a:lnTo>
                <a:lnTo>
                  <a:pt x="4098018" y="3549799"/>
                </a:lnTo>
                <a:lnTo>
                  <a:pt x="4098018" y="3294782"/>
                </a:lnTo>
                <a:lnTo>
                  <a:pt x="3906327" y="3294782"/>
                </a:lnTo>
                <a:close/>
                <a:moveTo>
                  <a:pt x="10077484" y="2927660"/>
                </a:moveTo>
                <a:cubicBezTo>
                  <a:pt x="10001035" y="2927660"/>
                  <a:pt x="9942987" y="2936361"/>
                  <a:pt x="9903336" y="2953761"/>
                </a:cubicBezTo>
                <a:cubicBezTo>
                  <a:pt x="9863686" y="2971162"/>
                  <a:pt x="9832878" y="2993982"/>
                  <a:pt x="9810914" y="3022222"/>
                </a:cubicBezTo>
                <a:cubicBezTo>
                  <a:pt x="9788950" y="3050462"/>
                  <a:pt x="9773974" y="3086832"/>
                  <a:pt x="9765986" y="3131332"/>
                </a:cubicBezTo>
                <a:cubicBezTo>
                  <a:pt x="9757999" y="3175831"/>
                  <a:pt x="9754006" y="3216623"/>
                  <a:pt x="9754006" y="3253706"/>
                </a:cubicBezTo>
                <a:lnTo>
                  <a:pt x="9754006" y="3294782"/>
                </a:lnTo>
                <a:lnTo>
                  <a:pt x="9623930" y="3294782"/>
                </a:lnTo>
                <a:lnTo>
                  <a:pt x="9623930" y="3549799"/>
                </a:lnTo>
                <a:lnTo>
                  <a:pt x="9754006" y="3549799"/>
                </a:lnTo>
                <a:lnTo>
                  <a:pt x="9754006" y="4203601"/>
                </a:lnTo>
                <a:lnTo>
                  <a:pt x="10103157" y="4203601"/>
                </a:lnTo>
                <a:lnTo>
                  <a:pt x="10103157" y="3549799"/>
                </a:lnTo>
                <a:lnTo>
                  <a:pt x="10269174" y="3549799"/>
                </a:lnTo>
                <a:lnTo>
                  <a:pt x="10269174" y="3294782"/>
                </a:lnTo>
                <a:lnTo>
                  <a:pt x="10103157" y="3294782"/>
                </a:lnTo>
                <a:cubicBezTo>
                  <a:pt x="10103157" y="3254276"/>
                  <a:pt x="10104583" y="3227747"/>
                  <a:pt x="10107435" y="3215196"/>
                </a:cubicBezTo>
                <a:cubicBezTo>
                  <a:pt x="10113140" y="3192376"/>
                  <a:pt x="10122839" y="3175689"/>
                  <a:pt x="10136531" y="3165134"/>
                </a:cubicBezTo>
                <a:cubicBezTo>
                  <a:pt x="10150223" y="3154580"/>
                  <a:pt x="10172759" y="3149303"/>
                  <a:pt x="10204136" y="3149303"/>
                </a:cubicBezTo>
                <a:cubicBezTo>
                  <a:pt x="10229809" y="3149303"/>
                  <a:pt x="10263469" y="3152726"/>
                  <a:pt x="10305116" y="3159572"/>
                </a:cubicBezTo>
                <a:lnTo>
                  <a:pt x="10343626" y="2949054"/>
                </a:lnTo>
                <a:cubicBezTo>
                  <a:pt x="10227242" y="2934792"/>
                  <a:pt x="10138528" y="2927660"/>
                  <a:pt x="10077484" y="2927660"/>
                </a:cubicBezTo>
                <a:close/>
                <a:moveTo>
                  <a:pt x="9496310" y="1429371"/>
                </a:moveTo>
                <a:cubicBezTo>
                  <a:pt x="9542521" y="1429371"/>
                  <a:pt x="9580745" y="1446914"/>
                  <a:pt x="9610982" y="1482000"/>
                </a:cubicBezTo>
                <a:cubicBezTo>
                  <a:pt x="9641218" y="1517086"/>
                  <a:pt x="9656337" y="1570286"/>
                  <a:pt x="9656337" y="1641600"/>
                </a:cubicBezTo>
                <a:cubicBezTo>
                  <a:pt x="9656337" y="1720330"/>
                  <a:pt x="9641504" y="1777095"/>
                  <a:pt x="9611838" y="1811896"/>
                </a:cubicBezTo>
                <a:cubicBezTo>
                  <a:pt x="9582171" y="1846697"/>
                  <a:pt x="9545088" y="1864098"/>
                  <a:pt x="9500589" y="1864098"/>
                </a:cubicBezTo>
                <a:cubicBezTo>
                  <a:pt x="9458941" y="1864098"/>
                  <a:pt x="9423998" y="1846840"/>
                  <a:pt x="9395758" y="1812324"/>
                </a:cubicBezTo>
                <a:cubicBezTo>
                  <a:pt x="9367518" y="1777808"/>
                  <a:pt x="9353398" y="1723467"/>
                  <a:pt x="9353398" y="1649301"/>
                </a:cubicBezTo>
                <a:cubicBezTo>
                  <a:pt x="9353398" y="1570001"/>
                  <a:pt x="9367090" y="1513520"/>
                  <a:pt x="9394474" y="1479861"/>
                </a:cubicBezTo>
                <a:cubicBezTo>
                  <a:pt x="9421859" y="1446201"/>
                  <a:pt x="9455804" y="1429371"/>
                  <a:pt x="9496310" y="1429371"/>
                </a:cubicBezTo>
                <a:close/>
                <a:moveTo>
                  <a:pt x="4088009" y="1425092"/>
                </a:moveTo>
                <a:cubicBezTo>
                  <a:pt x="4129085" y="1425092"/>
                  <a:pt x="4163886" y="1442350"/>
                  <a:pt x="4192411" y="1476865"/>
                </a:cubicBezTo>
                <a:cubicBezTo>
                  <a:pt x="4220937" y="1511381"/>
                  <a:pt x="4235200" y="1565437"/>
                  <a:pt x="4235200" y="1639032"/>
                </a:cubicBezTo>
                <a:cubicBezTo>
                  <a:pt x="4235200" y="1718903"/>
                  <a:pt x="4221507" y="1775526"/>
                  <a:pt x="4194123" y="1808901"/>
                </a:cubicBezTo>
                <a:cubicBezTo>
                  <a:pt x="4166738" y="1842276"/>
                  <a:pt x="4132793" y="1858963"/>
                  <a:pt x="4092288" y="1858963"/>
                </a:cubicBezTo>
                <a:cubicBezTo>
                  <a:pt x="4046076" y="1858963"/>
                  <a:pt x="4007852" y="1841563"/>
                  <a:pt x="3977615" y="1806762"/>
                </a:cubicBezTo>
                <a:cubicBezTo>
                  <a:pt x="3947379" y="1771961"/>
                  <a:pt x="3932260" y="1718618"/>
                  <a:pt x="3932260" y="1646734"/>
                </a:cubicBezTo>
                <a:cubicBezTo>
                  <a:pt x="3932260" y="1568574"/>
                  <a:pt x="3947093" y="1512094"/>
                  <a:pt x="3976759" y="1477293"/>
                </a:cubicBezTo>
                <a:cubicBezTo>
                  <a:pt x="4006426" y="1442492"/>
                  <a:pt x="4043508" y="1425092"/>
                  <a:pt x="4088009" y="1425092"/>
                </a:cubicBezTo>
                <a:close/>
                <a:moveTo>
                  <a:pt x="8361533" y="1375458"/>
                </a:moveTo>
                <a:cubicBezTo>
                  <a:pt x="8409456" y="1375458"/>
                  <a:pt x="8448107" y="1390006"/>
                  <a:pt x="8477489" y="1419102"/>
                </a:cubicBezTo>
                <a:cubicBezTo>
                  <a:pt x="8506870" y="1448197"/>
                  <a:pt x="8524984" y="1496405"/>
                  <a:pt x="8531830" y="1563725"/>
                </a:cubicBezTo>
                <a:lnTo>
                  <a:pt x="8188670" y="1563725"/>
                </a:lnTo>
                <a:cubicBezTo>
                  <a:pt x="8194374" y="1509527"/>
                  <a:pt x="8207781" y="1468736"/>
                  <a:pt x="8228890" y="1441351"/>
                </a:cubicBezTo>
                <a:cubicBezTo>
                  <a:pt x="8261979" y="1397422"/>
                  <a:pt x="8306194" y="1375458"/>
                  <a:pt x="8361533" y="1375458"/>
                </a:cubicBezTo>
                <a:close/>
                <a:moveTo>
                  <a:pt x="5237333" y="1375458"/>
                </a:moveTo>
                <a:cubicBezTo>
                  <a:pt x="5285256" y="1375458"/>
                  <a:pt x="5323908" y="1390006"/>
                  <a:pt x="5353289" y="1419102"/>
                </a:cubicBezTo>
                <a:cubicBezTo>
                  <a:pt x="5382670" y="1448197"/>
                  <a:pt x="5400783" y="1496405"/>
                  <a:pt x="5407629" y="1563725"/>
                </a:cubicBezTo>
                <a:lnTo>
                  <a:pt x="5064469" y="1563725"/>
                </a:lnTo>
                <a:cubicBezTo>
                  <a:pt x="5070174" y="1509527"/>
                  <a:pt x="5083581" y="1468736"/>
                  <a:pt x="5104690" y="1441351"/>
                </a:cubicBezTo>
                <a:cubicBezTo>
                  <a:pt x="5137779" y="1397422"/>
                  <a:pt x="5181994" y="1375458"/>
                  <a:pt x="5237333" y="1375458"/>
                </a:cubicBezTo>
                <a:close/>
                <a:moveTo>
                  <a:pt x="2331948" y="1189757"/>
                </a:moveTo>
                <a:lnTo>
                  <a:pt x="2644916" y="1622773"/>
                </a:lnTo>
                <a:lnTo>
                  <a:pt x="2314833" y="2098576"/>
                </a:lnTo>
                <a:lnTo>
                  <a:pt x="2692224" y="2098576"/>
                </a:lnTo>
                <a:lnTo>
                  <a:pt x="2889477" y="1805906"/>
                </a:lnTo>
                <a:lnTo>
                  <a:pt x="3057634" y="2098576"/>
                </a:lnTo>
                <a:lnTo>
                  <a:pt x="3464121" y="2098576"/>
                </a:lnTo>
                <a:lnTo>
                  <a:pt x="3131845" y="1622773"/>
                </a:lnTo>
                <a:lnTo>
                  <a:pt x="3441871" y="1189757"/>
                </a:lnTo>
                <a:lnTo>
                  <a:pt x="3057634" y="1189757"/>
                </a:lnTo>
                <a:lnTo>
                  <a:pt x="2889477" y="1443063"/>
                </a:lnTo>
                <a:lnTo>
                  <a:pt x="2745281" y="1189757"/>
                </a:lnTo>
                <a:close/>
                <a:moveTo>
                  <a:pt x="8346985" y="1169219"/>
                </a:moveTo>
                <a:cubicBezTo>
                  <a:pt x="8186672" y="1169219"/>
                  <a:pt x="8061018" y="1213148"/>
                  <a:pt x="7970022" y="1301006"/>
                </a:cubicBezTo>
                <a:cubicBezTo>
                  <a:pt x="7879026" y="1388864"/>
                  <a:pt x="7833528" y="1503822"/>
                  <a:pt x="7833528" y="1645879"/>
                </a:cubicBezTo>
                <a:cubicBezTo>
                  <a:pt x="7833528" y="1745717"/>
                  <a:pt x="7856206" y="1832577"/>
                  <a:pt x="7901561" y="1906458"/>
                </a:cubicBezTo>
                <a:cubicBezTo>
                  <a:pt x="7946916" y="1980339"/>
                  <a:pt x="8004110" y="2034252"/>
                  <a:pt x="8073142" y="2068197"/>
                </a:cubicBezTo>
                <a:cubicBezTo>
                  <a:pt x="8142172" y="2102142"/>
                  <a:pt x="8236877" y="2119115"/>
                  <a:pt x="8357255" y="2119115"/>
                </a:cubicBezTo>
                <a:cubicBezTo>
                  <a:pt x="8495888" y="2119115"/>
                  <a:pt x="8602287" y="2099290"/>
                  <a:pt x="8676454" y="2059639"/>
                </a:cubicBezTo>
                <a:cubicBezTo>
                  <a:pt x="8750618" y="2019989"/>
                  <a:pt x="8813945" y="1954523"/>
                  <a:pt x="8866432" y="1863242"/>
                </a:cubicBezTo>
                <a:lnTo>
                  <a:pt x="8523272" y="1831579"/>
                </a:lnTo>
                <a:cubicBezTo>
                  <a:pt x="8501592" y="1858963"/>
                  <a:pt x="8481340" y="1878075"/>
                  <a:pt x="8462513" y="1888915"/>
                </a:cubicBezTo>
                <a:cubicBezTo>
                  <a:pt x="8431706" y="1906030"/>
                  <a:pt x="8399186" y="1914588"/>
                  <a:pt x="8364956" y="1914588"/>
                </a:cubicBezTo>
                <a:cubicBezTo>
                  <a:pt x="8310757" y="1914588"/>
                  <a:pt x="8266829" y="1894905"/>
                  <a:pt x="8233169" y="1855540"/>
                </a:cubicBezTo>
                <a:cubicBezTo>
                  <a:pt x="8209208" y="1828156"/>
                  <a:pt x="8194089" y="1786509"/>
                  <a:pt x="8187814" y="1730599"/>
                </a:cubicBezTo>
                <a:lnTo>
                  <a:pt x="8886115" y="1730599"/>
                </a:lnTo>
                <a:lnTo>
                  <a:pt x="8886115" y="1691234"/>
                </a:lnTo>
                <a:cubicBezTo>
                  <a:pt x="8886115" y="1571427"/>
                  <a:pt x="8866432" y="1474156"/>
                  <a:pt x="8827068" y="1399419"/>
                </a:cubicBezTo>
                <a:cubicBezTo>
                  <a:pt x="8787702" y="1324683"/>
                  <a:pt x="8730366" y="1267632"/>
                  <a:pt x="8655060" y="1228267"/>
                </a:cubicBezTo>
                <a:cubicBezTo>
                  <a:pt x="8579752" y="1188902"/>
                  <a:pt x="8477061" y="1169219"/>
                  <a:pt x="8346985" y="1169219"/>
                </a:cubicBezTo>
                <a:close/>
                <a:moveTo>
                  <a:pt x="6412331" y="1169219"/>
                </a:moveTo>
                <a:cubicBezTo>
                  <a:pt x="6306216" y="1169219"/>
                  <a:pt x="6219215" y="1183183"/>
                  <a:pt x="6151324" y="1211111"/>
                </a:cubicBezTo>
                <a:cubicBezTo>
                  <a:pt x="6108535" y="1228779"/>
                  <a:pt x="6066889" y="1255711"/>
                  <a:pt x="6026382" y="1291907"/>
                </a:cubicBezTo>
                <a:cubicBezTo>
                  <a:pt x="5985877" y="1328103"/>
                  <a:pt x="5953928" y="1368999"/>
                  <a:pt x="5930537" y="1414596"/>
                </a:cubicBezTo>
                <a:cubicBezTo>
                  <a:pt x="5898589" y="1476727"/>
                  <a:pt x="5882614" y="1554535"/>
                  <a:pt x="5882614" y="1648018"/>
                </a:cubicBezTo>
                <a:cubicBezTo>
                  <a:pt x="5882614" y="1737507"/>
                  <a:pt x="5895736" y="1809327"/>
                  <a:pt x="5921979" y="1863476"/>
                </a:cubicBezTo>
                <a:cubicBezTo>
                  <a:pt x="5948223" y="1917625"/>
                  <a:pt x="5984450" y="1964792"/>
                  <a:pt x="6030661" y="2004977"/>
                </a:cubicBezTo>
                <a:cubicBezTo>
                  <a:pt x="6076872" y="2045162"/>
                  <a:pt x="6132069" y="2074232"/>
                  <a:pt x="6196251" y="2092185"/>
                </a:cubicBezTo>
                <a:cubicBezTo>
                  <a:pt x="6260433" y="2110138"/>
                  <a:pt x="6340732" y="2119115"/>
                  <a:pt x="6437148" y="2119115"/>
                </a:cubicBezTo>
                <a:cubicBezTo>
                  <a:pt x="6536987" y="2119115"/>
                  <a:pt x="6619283" y="2105137"/>
                  <a:pt x="6684035" y="2077182"/>
                </a:cubicBezTo>
                <a:cubicBezTo>
                  <a:pt x="6748788" y="2049227"/>
                  <a:pt x="6801988" y="2010005"/>
                  <a:pt x="6843635" y="1959515"/>
                </a:cubicBezTo>
                <a:cubicBezTo>
                  <a:pt x="6885282" y="1909025"/>
                  <a:pt x="6915233" y="1849265"/>
                  <a:pt x="6933490" y="1780233"/>
                </a:cubicBezTo>
                <a:lnTo>
                  <a:pt x="6602310" y="1742580"/>
                </a:lnTo>
                <a:cubicBezTo>
                  <a:pt x="6586906" y="1791073"/>
                  <a:pt x="6563658" y="1827015"/>
                  <a:pt x="6532565" y="1850405"/>
                </a:cubicBezTo>
                <a:cubicBezTo>
                  <a:pt x="6501473" y="1873796"/>
                  <a:pt x="6463106" y="1885492"/>
                  <a:pt x="6417465" y="1885492"/>
                </a:cubicBezTo>
                <a:cubicBezTo>
                  <a:pt x="6362697" y="1885492"/>
                  <a:pt x="6317627" y="1866130"/>
                  <a:pt x="6282255" y="1827407"/>
                </a:cubicBezTo>
                <a:cubicBezTo>
                  <a:pt x="6246884" y="1788684"/>
                  <a:pt x="6229198" y="1732021"/>
                  <a:pt x="6229198" y="1657418"/>
                </a:cubicBezTo>
                <a:cubicBezTo>
                  <a:pt x="6229198" y="1573696"/>
                  <a:pt x="6247026" y="1511192"/>
                  <a:pt x="6282683" y="1469906"/>
                </a:cubicBezTo>
                <a:cubicBezTo>
                  <a:pt x="6318340" y="1428620"/>
                  <a:pt x="6364979" y="1407976"/>
                  <a:pt x="6422600" y="1407976"/>
                </a:cubicBezTo>
                <a:cubicBezTo>
                  <a:pt x="6468241" y="1407976"/>
                  <a:pt x="6504611" y="1417818"/>
                  <a:pt x="6531710" y="1437500"/>
                </a:cubicBezTo>
                <a:cubicBezTo>
                  <a:pt x="6558809" y="1457183"/>
                  <a:pt x="6577493" y="1486422"/>
                  <a:pt x="6587762" y="1525216"/>
                </a:cubicBezTo>
                <a:lnTo>
                  <a:pt x="6915519" y="1481572"/>
                </a:lnTo>
                <a:cubicBezTo>
                  <a:pt x="6884141" y="1379451"/>
                  <a:pt x="6829515" y="1301862"/>
                  <a:pt x="6751640" y="1248805"/>
                </a:cubicBezTo>
                <a:cubicBezTo>
                  <a:pt x="6673766" y="1195748"/>
                  <a:pt x="6560663" y="1169219"/>
                  <a:pt x="6412331" y="1169219"/>
                </a:cubicBezTo>
                <a:close/>
                <a:moveTo>
                  <a:pt x="5222785" y="1169219"/>
                </a:moveTo>
                <a:cubicBezTo>
                  <a:pt x="5062472" y="1169219"/>
                  <a:pt x="4936818" y="1213148"/>
                  <a:pt x="4845822" y="1301006"/>
                </a:cubicBezTo>
                <a:cubicBezTo>
                  <a:pt x="4754827" y="1388864"/>
                  <a:pt x="4709328" y="1503822"/>
                  <a:pt x="4709328" y="1645879"/>
                </a:cubicBezTo>
                <a:cubicBezTo>
                  <a:pt x="4709328" y="1745717"/>
                  <a:pt x="4732006" y="1832577"/>
                  <a:pt x="4777361" y="1906458"/>
                </a:cubicBezTo>
                <a:cubicBezTo>
                  <a:pt x="4822717" y="1980339"/>
                  <a:pt x="4879911" y="2034252"/>
                  <a:pt x="4948942" y="2068197"/>
                </a:cubicBezTo>
                <a:cubicBezTo>
                  <a:pt x="5017973" y="2102142"/>
                  <a:pt x="5112677" y="2119115"/>
                  <a:pt x="5233054" y="2119115"/>
                </a:cubicBezTo>
                <a:cubicBezTo>
                  <a:pt x="5371688" y="2119115"/>
                  <a:pt x="5478088" y="2099290"/>
                  <a:pt x="5552253" y="2059639"/>
                </a:cubicBezTo>
                <a:cubicBezTo>
                  <a:pt x="5626420" y="2019989"/>
                  <a:pt x="5689746" y="1954523"/>
                  <a:pt x="5742232" y="1863242"/>
                </a:cubicBezTo>
                <a:lnTo>
                  <a:pt x="5399072" y="1831579"/>
                </a:lnTo>
                <a:cubicBezTo>
                  <a:pt x="5377393" y="1858963"/>
                  <a:pt x="5357139" y="1878075"/>
                  <a:pt x="5338313" y="1888915"/>
                </a:cubicBezTo>
                <a:cubicBezTo>
                  <a:pt x="5307505" y="1906030"/>
                  <a:pt x="5274987" y="1914588"/>
                  <a:pt x="5240756" y="1914588"/>
                </a:cubicBezTo>
                <a:cubicBezTo>
                  <a:pt x="5186558" y="1914588"/>
                  <a:pt x="5142629" y="1894905"/>
                  <a:pt x="5108968" y="1855540"/>
                </a:cubicBezTo>
                <a:cubicBezTo>
                  <a:pt x="5085008" y="1828156"/>
                  <a:pt x="5069889" y="1786509"/>
                  <a:pt x="5063613" y="1730599"/>
                </a:cubicBezTo>
                <a:lnTo>
                  <a:pt x="5761915" y="1730599"/>
                </a:lnTo>
                <a:lnTo>
                  <a:pt x="5761915" y="1691234"/>
                </a:lnTo>
                <a:cubicBezTo>
                  <a:pt x="5761915" y="1571427"/>
                  <a:pt x="5742232" y="1474156"/>
                  <a:pt x="5702868" y="1399419"/>
                </a:cubicBezTo>
                <a:cubicBezTo>
                  <a:pt x="5663502" y="1324683"/>
                  <a:pt x="5606166" y="1267632"/>
                  <a:pt x="5530859" y="1228267"/>
                </a:cubicBezTo>
                <a:cubicBezTo>
                  <a:pt x="5455552" y="1188902"/>
                  <a:pt x="5352861" y="1169219"/>
                  <a:pt x="5222785" y="1169219"/>
                </a:cubicBezTo>
                <a:close/>
                <a:moveTo>
                  <a:pt x="4201825" y="1169219"/>
                </a:moveTo>
                <a:cubicBezTo>
                  <a:pt x="4140210" y="1169219"/>
                  <a:pt x="4084015" y="1182626"/>
                  <a:pt x="4033240" y="1209440"/>
                </a:cubicBezTo>
                <a:cubicBezTo>
                  <a:pt x="3995586" y="1229408"/>
                  <a:pt x="3954225" y="1267632"/>
                  <a:pt x="3909154" y="1324112"/>
                </a:cubicBezTo>
                <a:lnTo>
                  <a:pt x="3909154" y="1189757"/>
                </a:lnTo>
                <a:lnTo>
                  <a:pt x="3583109" y="1189757"/>
                </a:lnTo>
                <a:lnTo>
                  <a:pt x="3583109" y="2444304"/>
                </a:lnTo>
                <a:lnTo>
                  <a:pt x="3934827" y="2444304"/>
                </a:lnTo>
                <a:lnTo>
                  <a:pt x="3934827" y="2010433"/>
                </a:lnTo>
                <a:cubicBezTo>
                  <a:pt x="3969628" y="2046375"/>
                  <a:pt x="4009136" y="2073474"/>
                  <a:pt x="4053350" y="2091730"/>
                </a:cubicBezTo>
                <a:cubicBezTo>
                  <a:pt x="4097565" y="2109987"/>
                  <a:pt x="4146486" y="2119115"/>
                  <a:pt x="4200113" y="2119115"/>
                </a:cubicBezTo>
                <a:cubicBezTo>
                  <a:pt x="4310792" y="2119115"/>
                  <a:pt x="4402359" y="2079322"/>
                  <a:pt x="4474813" y="1999736"/>
                </a:cubicBezTo>
                <a:cubicBezTo>
                  <a:pt x="4547267" y="1920150"/>
                  <a:pt x="4583494" y="1804765"/>
                  <a:pt x="4583494" y="1653580"/>
                </a:cubicBezTo>
                <a:cubicBezTo>
                  <a:pt x="4583494" y="1516658"/>
                  <a:pt x="4550263" y="1401701"/>
                  <a:pt x="4483798" y="1308708"/>
                </a:cubicBezTo>
                <a:cubicBezTo>
                  <a:pt x="4417334" y="1215716"/>
                  <a:pt x="4323343" y="1169219"/>
                  <a:pt x="4201825" y="1169219"/>
                </a:cubicBezTo>
                <a:close/>
                <a:moveTo>
                  <a:pt x="9653770" y="844030"/>
                </a:moveTo>
                <a:lnTo>
                  <a:pt x="9653770" y="1278757"/>
                </a:lnTo>
                <a:cubicBezTo>
                  <a:pt x="9619540" y="1242244"/>
                  <a:pt x="9580318" y="1214860"/>
                  <a:pt x="9536103" y="1196603"/>
                </a:cubicBezTo>
                <a:cubicBezTo>
                  <a:pt x="9491888" y="1178347"/>
                  <a:pt x="9442682" y="1169219"/>
                  <a:pt x="9388484" y="1169219"/>
                </a:cubicBezTo>
                <a:cubicBezTo>
                  <a:pt x="9277235" y="1169219"/>
                  <a:pt x="9185525" y="1209155"/>
                  <a:pt x="9113356" y="1289026"/>
                </a:cubicBezTo>
                <a:cubicBezTo>
                  <a:pt x="9041188" y="1368897"/>
                  <a:pt x="9005102" y="1484139"/>
                  <a:pt x="9005102" y="1634753"/>
                </a:cubicBezTo>
                <a:cubicBezTo>
                  <a:pt x="9005102" y="1769393"/>
                  <a:pt x="9037764" y="1883780"/>
                  <a:pt x="9103088" y="1977914"/>
                </a:cubicBezTo>
                <a:cubicBezTo>
                  <a:pt x="9168410" y="2072048"/>
                  <a:pt x="9262972" y="2119115"/>
                  <a:pt x="9386772" y="2119115"/>
                </a:cubicBezTo>
                <a:cubicBezTo>
                  <a:pt x="9448387" y="2119115"/>
                  <a:pt x="9504297" y="2105993"/>
                  <a:pt x="9554502" y="2079749"/>
                </a:cubicBezTo>
                <a:cubicBezTo>
                  <a:pt x="9592155" y="2059782"/>
                  <a:pt x="9633803" y="2021272"/>
                  <a:pt x="9679443" y="1964222"/>
                </a:cubicBezTo>
                <a:lnTo>
                  <a:pt x="9679443" y="2098576"/>
                </a:lnTo>
                <a:lnTo>
                  <a:pt x="10005488" y="2098576"/>
                </a:lnTo>
                <a:lnTo>
                  <a:pt x="10005488" y="844030"/>
                </a:lnTo>
                <a:close/>
                <a:moveTo>
                  <a:pt x="7516301" y="844030"/>
                </a:moveTo>
                <a:lnTo>
                  <a:pt x="7167150" y="1022884"/>
                </a:lnTo>
                <a:lnTo>
                  <a:pt x="7167150" y="1189757"/>
                </a:lnTo>
                <a:lnTo>
                  <a:pt x="7038786" y="1189757"/>
                </a:lnTo>
                <a:lnTo>
                  <a:pt x="7038786" y="1444774"/>
                </a:lnTo>
                <a:lnTo>
                  <a:pt x="7167150" y="1444774"/>
                </a:lnTo>
                <a:lnTo>
                  <a:pt x="7167150" y="1764428"/>
                </a:lnTo>
                <a:cubicBezTo>
                  <a:pt x="7167150" y="1865845"/>
                  <a:pt x="7176991" y="1939202"/>
                  <a:pt x="7196674" y="1984499"/>
                </a:cubicBezTo>
                <a:cubicBezTo>
                  <a:pt x="7216356" y="2029797"/>
                  <a:pt x="7246736" y="2063557"/>
                  <a:pt x="7287812" y="2085780"/>
                </a:cubicBezTo>
                <a:cubicBezTo>
                  <a:pt x="7328889" y="2108003"/>
                  <a:pt x="7392786" y="2119115"/>
                  <a:pt x="7479503" y="2119115"/>
                </a:cubicBezTo>
                <a:cubicBezTo>
                  <a:pt x="7554240" y="2119115"/>
                  <a:pt x="7634681" y="2109701"/>
                  <a:pt x="7720828" y="2090874"/>
                </a:cubicBezTo>
                <a:lnTo>
                  <a:pt x="7695155" y="1850446"/>
                </a:lnTo>
                <a:cubicBezTo>
                  <a:pt x="7648944" y="1865252"/>
                  <a:pt x="7613002" y="1872655"/>
                  <a:pt x="7587329" y="1872655"/>
                </a:cubicBezTo>
                <a:cubicBezTo>
                  <a:pt x="7558803" y="1872655"/>
                  <a:pt x="7538836" y="1862975"/>
                  <a:pt x="7527426" y="1843613"/>
                </a:cubicBezTo>
                <a:cubicBezTo>
                  <a:pt x="7520009" y="1831088"/>
                  <a:pt x="7516301" y="1805469"/>
                  <a:pt x="7516301" y="1766755"/>
                </a:cubicBezTo>
                <a:lnTo>
                  <a:pt x="7516301" y="1444774"/>
                </a:lnTo>
                <a:lnTo>
                  <a:pt x="7707991" y="1444774"/>
                </a:lnTo>
                <a:lnTo>
                  <a:pt x="7707991" y="1189757"/>
                </a:lnTo>
                <a:lnTo>
                  <a:pt x="7516301" y="1189757"/>
                </a:lnTo>
                <a:close/>
                <a:moveTo>
                  <a:pt x="1165247" y="844030"/>
                </a:moveTo>
                <a:lnTo>
                  <a:pt x="1165247" y="2098576"/>
                </a:lnTo>
                <a:lnTo>
                  <a:pt x="2222969" y="2098576"/>
                </a:lnTo>
                <a:lnTo>
                  <a:pt x="2222969" y="1814463"/>
                </a:lnTo>
                <a:lnTo>
                  <a:pt x="1553763" y="1814463"/>
                </a:lnTo>
                <a:lnTo>
                  <a:pt x="1553763" y="1567148"/>
                </a:lnTo>
                <a:lnTo>
                  <a:pt x="2157075" y="1567148"/>
                </a:lnTo>
                <a:lnTo>
                  <a:pt x="2157075" y="1311276"/>
                </a:lnTo>
                <a:lnTo>
                  <a:pt x="1553763" y="1311276"/>
                </a:lnTo>
                <a:lnTo>
                  <a:pt x="1553763" y="1111883"/>
                </a:lnTo>
                <a:lnTo>
                  <a:pt x="2204142" y="1111883"/>
                </a:lnTo>
                <a:lnTo>
                  <a:pt x="2204142" y="844030"/>
                </a:lnTo>
                <a:close/>
                <a:moveTo>
                  <a:pt x="0" y="0"/>
                </a:moveTo>
                <a:lnTo>
                  <a:pt x="12982723" y="0"/>
                </a:lnTo>
                <a:lnTo>
                  <a:pt x="12982723" y="7118039"/>
                </a:lnTo>
                <a:lnTo>
                  <a:pt x="0" y="711803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7975" y="7937"/>
            <a:ext cx="75703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Expected output  of ecommerce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56087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7 Valuable Ecommerce Reports (202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621935" y="2421243"/>
            <a:ext cx="9416355" cy="1803867"/>
          </a:xfrm>
          <a:custGeom>
            <a:avLst/>
            <a:gdLst/>
            <a:ahLst/>
            <a:cxnLst/>
            <a:rect l="l" t="t" r="r" b="b"/>
            <a:pathLst>
              <a:path w="9416355" h="1803867">
                <a:moveTo>
                  <a:pt x="2717486" y="1006260"/>
                </a:moveTo>
                <a:cubicBezTo>
                  <a:pt x="2675687" y="1006260"/>
                  <a:pt x="2640055" y="1009343"/>
                  <a:pt x="2610590" y="1015510"/>
                </a:cubicBezTo>
                <a:cubicBezTo>
                  <a:pt x="2581126" y="1021677"/>
                  <a:pt x="2557142" y="1030928"/>
                  <a:pt x="2538641" y="1043262"/>
                </a:cubicBezTo>
                <a:cubicBezTo>
                  <a:pt x="2520140" y="1055596"/>
                  <a:pt x="2506607" y="1070500"/>
                  <a:pt x="2498041" y="1087973"/>
                </a:cubicBezTo>
                <a:cubicBezTo>
                  <a:pt x="2489476" y="1105447"/>
                  <a:pt x="2485193" y="1125489"/>
                  <a:pt x="2485193" y="1148102"/>
                </a:cubicBezTo>
                <a:cubicBezTo>
                  <a:pt x="2485193" y="1186475"/>
                  <a:pt x="2497356" y="1216625"/>
                  <a:pt x="2521682" y="1238552"/>
                </a:cubicBezTo>
                <a:cubicBezTo>
                  <a:pt x="2546007" y="1260480"/>
                  <a:pt x="2579755" y="1271443"/>
                  <a:pt x="2622924" y="1271443"/>
                </a:cubicBezTo>
                <a:cubicBezTo>
                  <a:pt x="2659241" y="1271443"/>
                  <a:pt x="2692646" y="1262193"/>
                  <a:pt x="2723139" y="1243692"/>
                </a:cubicBezTo>
                <a:cubicBezTo>
                  <a:pt x="2753632" y="1225190"/>
                  <a:pt x="2784639" y="1198124"/>
                  <a:pt x="2816159" y="1162492"/>
                </a:cubicBezTo>
                <a:lnTo>
                  <a:pt x="2816159" y="1006260"/>
                </a:lnTo>
                <a:close/>
                <a:moveTo>
                  <a:pt x="7851186" y="624930"/>
                </a:moveTo>
                <a:cubicBezTo>
                  <a:pt x="7812813" y="624930"/>
                  <a:pt x="7779236" y="631953"/>
                  <a:pt x="7750457" y="646000"/>
                </a:cubicBezTo>
                <a:cubicBezTo>
                  <a:pt x="7721678" y="660047"/>
                  <a:pt x="7698037" y="680604"/>
                  <a:pt x="7679536" y="707671"/>
                </a:cubicBezTo>
                <a:cubicBezTo>
                  <a:pt x="7661034" y="734737"/>
                  <a:pt x="7647158" y="767286"/>
                  <a:pt x="7637908" y="805316"/>
                </a:cubicBezTo>
                <a:cubicBezTo>
                  <a:pt x="7628658" y="843346"/>
                  <a:pt x="7624032" y="886687"/>
                  <a:pt x="7624032" y="935338"/>
                </a:cubicBezTo>
                <a:cubicBezTo>
                  <a:pt x="7624032" y="980563"/>
                  <a:pt x="7627801" y="1022191"/>
                  <a:pt x="7635338" y="1060221"/>
                </a:cubicBezTo>
                <a:cubicBezTo>
                  <a:pt x="7642876" y="1098252"/>
                  <a:pt x="7655039" y="1131314"/>
                  <a:pt x="7671827" y="1159408"/>
                </a:cubicBezTo>
                <a:cubicBezTo>
                  <a:pt x="7688615" y="1187503"/>
                  <a:pt x="7711399" y="1209259"/>
                  <a:pt x="7740178" y="1224676"/>
                </a:cubicBezTo>
                <a:cubicBezTo>
                  <a:pt x="7768958" y="1240094"/>
                  <a:pt x="7804590" y="1247803"/>
                  <a:pt x="7847074" y="1247803"/>
                </a:cubicBezTo>
                <a:cubicBezTo>
                  <a:pt x="7886132" y="1247803"/>
                  <a:pt x="7920052" y="1240779"/>
                  <a:pt x="7948831" y="1226732"/>
                </a:cubicBezTo>
                <a:cubicBezTo>
                  <a:pt x="7977610" y="1212685"/>
                  <a:pt x="8001251" y="1192299"/>
                  <a:pt x="8019752" y="1165575"/>
                </a:cubicBezTo>
                <a:cubicBezTo>
                  <a:pt x="8038254" y="1138851"/>
                  <a:pt x="8051958" y="1106474"/>
                  <a:pt x="8060866" y="1068444"/>
                </a:cubicBezTo>
                <a:cubicBezTo>
                  <a:pt x="8069774" y="1030414"/>
                  <a:pt x="8074228" y="987073"/>
                  <a:pt x="8074228" y="938422"/>
                </a:cubicBezTo>
                <a:cubicBezTo>
                  <a:pt x="8074228" y="893197"/>
                  <a:pt x="8070630" y="851569"/>
                  <a:pt x="8063436" y="813539"/>
                </a:cubicBezTo>
                <a:cubicBezTo>
                  <a:pt x="8056240" y="775509"/>
                  <a:pt x="8044078" y="742446"/>
                  <a:pt x="8026947" y="714352"/>
                </a:cubicBezTo>
                <a:cubicBezTo>
                  <a:pt x="8009816" y="686257"/>
                  <a:pt x="7987032" y="664330"/>
                  <a:pt x="7958596" y="648570"/>
                </a:cubicBezTo>
                <a:cubicBezTo>
                  <a:pt x="7930158" y="632810"/>
                  <a:pt x="7894355" y="624930"/>
                  <a:pt x="7851186" y="624930"/>
                </a:cubicBezTo>
                <a:close/>
                <a:moveTo>
                  <a:pt x="8670140" y="437862"/>
                </a:moveTo>
                <a:cubicBezTo>
                  <a:pt x="8695494" y="437862"/>
                  <a:pt x="8716393" y="438718"/>
                  <a:pt x="8732838" y="440431"/>
                </a:cubicBezTo>
                <a:cubicBezTo>
                  <a:pt x="8749284" y="442144"/>
                  <a:pt x="8762476" y="444714"/>
                  <a:pt x="8772410" y="448140"/>
                </a:cubicBezTo>
                <a:cubicBezTo>
                  <a:pt x="8782347" y="451566"/>
                  <a:pt x="8789370" y="455849"/>
                  <a:pt x="8793481" y="460988"/>
                </a:cubicBezTo>
                <a:cubicBezTo>
                  <a:pt x="8797593" y="466127"/>
                  <a:pt x="8799648" y="472123"/>
                  <a:pt x="8799648" y="478976"/>
                </a:cubicBezTo>
                <a:lnTo>
                  <a:pt x="8799648" y="997009"/>
                </a:lnTo>
                <a:cubicBezTo>
                  <a:pt x="8799648" y="1044975"/>
                  <a:pt x="8802732" y="1081635"/>
                  <a:pt x="8808899" y="1106988"/>
                </a:cubicBezTo>
                <a:cubicBezTo>
                  <a:pt x="8815066" y="1132342"/>
                  <a:pt x="8824489" y="1154098"/>
                  <a:pt x="8837165" y="1172256"/>
                </a:cubicBezTo>
                <a:cubicBezTo>
                  <a:pt x="8849842" y="1190415"/>
                  <a:pt x="8865944" y="1204462"/>
                  <a:pt x="8885473" y="1214398"/>
                </a:cubicBezTo>
                <a:cubicBezTo>
                  <a:pt x="8905002" y="1224334"/>
                  <a:pt x="8927787" y="1229302"/>
                  <a:pt x="8953825" y="1229302"/>
                </a:cubicBezTo>
                <a:cubicBezTo>
                  <a:pt x="8986716" y="1229302"/>
                  <a:pt x="9019779" y="1217310"/>
                  <a:pt x="9053012" y="1193327"/>
                </a:cubicBezTo>
                <a:cubicBezTo>
                  <a:pt x="9086246" y="1169344"/>
                  <a:pt x="9121707" y="1134397"/>
                  <a:pt x="9159394" y="1088487"/>
                </a:cubicBezTo>
                <a:lnTo>
                  <a:pt x="9159394" y="478976"/>
                </a:lnTo>
                <a:cubicBezTo>
                  <a:pt x="9159394" y="472123"/>
                  <a:pt x="9161279" y="466127"/>
                  <a:pt x="9165047" y="460988"/>
                </a:cubicBezTo>
                <a:cubicBezTo>
                  <a:pt x="9168816" y="455849"/>
                  <a:pt x="9175669" y="451566"/>
                  <a:pt x="9185604" y="448140"/>
                </a:cubicBezTo>
                <a:cubicBezTo>
                  <a:pt x="9195540" y="444714"/>
                  <a:pt x="9208730" y="442144"/>
                  <a:pt x="9225176" y="440431"/>
                </a:cubicBezTo>
                <a:cubicBezTo>
                  <a:pt x="9241621" y="438718"/>
                  <a:pt x="9262522" y="437862"/>
                  <a:pt x="9287874" y="437862"/>
                </a:cubicBezTo>
                <a:cubicBezTo>
                  <a:pt x="9313229" y="437862"/>
                  <a:pt x="9334127" y="438718"/>
                  <a:pt x="9350573" y="440431"/>
                </a:cubicBezTo>
                <a:cubicBezTo>
                  <a:pt x="9367018" y="442144"/>
                  <a:pt x="9380038" y="444714"/>
                  <a:pt x="9389631" y="448140"/>
                </a:cubicBezTo>
                <a:cubicBezTo>
                  <a:pt x="9399225" y="451566"/>
                  <a:pt x="9406076" y="455849"/>
                  <a:pt x="9410188" y="460988"/>
                </a:cubicBezTo>
                <a:cubicBezTo>
                  <a:pt x="9414299" y="466127"/>
                  <a:pt x="9416355" y="472123"/>
                  <a:pt x="9416355" y="478976"/>
                </a:cubicBezTo>
                <a:lnTo>
                  <a:pt x="9416355" y="1395813"/>
                </a:lnTo>
                <a:cubicBezTo>
                  <a:pt x="9416355" y="1402665"/>
                  <a:pt x="9414643" y="1408661"/>
                  <a:pt x="9411216" y="1413800"/>
                </a:cubicBezTo>
                <a:cubicBezTo>
                  <a:pt x="9407790" y="1418939"/>
                  <a:pt x="9401795" y="1423222"/>
                  <a:pt x="9393228" y="1426648"/>
                </a:cubicBezTo>
                <a:cubicBezTo>
                  <a:pt x="9384664" y="1430074"/>
                  <a:pt x="9373357" y="1432644"/>
                  <a:pt x="9359309" y="1434357"/>
                </a:cubicBezTo>
                <a:cubicBezTo>
                  <a:pt x="9345263" y="1436070"/>
                  <a:pt x="9327618" y="1436926"/>
                  <a:pt x="9306375" y="1436926"/>
                </a:cubicBezTo>
                <a:cubicBezTo>
                  <a:pt x="9283763" y="1436926"/>
                  <a:pt x="9265434" y="1436070"/>
                  <a:pt x="9251386" y="1434357"/>
                </a:cubicBezTo>
                <a:cubicBezTo>
                  <a:pt x="9237340" y="1432644"/>
                  <a:pt x="9226204" y="1430074"/>
                  <a:pt x="9217981" y="1426648"/>
                </a:cubicBezTo>
                <a:cubicBezTo>
                  <a:pt x="9209758" y="1423222"/>
                  <a:pt x="9203935" y="1418939"/>
                  <a:pt x="9200507" y="1413800"/>
                </a:cubicBezTo>
                <a:cubicBezTo>
                  <a:pt x="9197082" y="1408661"/>
                  <a:pt x="9195368" y="1402665"/>
                  <a:pt x="9195368" y="1395813"/>
                </a:cubicBezTo>
                <a:lnTo>
                  <a:pt x="9195368" y="1289945"/>
                </a:lnTo>
                <a:cubicBezTo>
                  <a:pt x="9144662" y="1344763"/>
                  <a:pt x="9093098" y="1385877"/>
                  <a:pt x="9040678" y="1413286"/>
                </a:cubicBezTo>
                <a:cubicBezTo>
                  <a:pt x="8988258" y="1440695"/>
                  <a:pt x="8933954" y="1454400"/>
                  <a:pt x="8877764" y="1454400"/>
                </a:cubicBezTo>
                <a:cubicBezTo>
                  <a:pt x="8814724" y="1454400"/>
                  <a:pt x="8761790" y="1444121"/>
                  <a:pt x="8718962" y="1423564"/>
                </a:cubicBezTo>
                <a:cubicBezTo>
                  <a:pt x="8676137" y="1403007"/>
                  <a:pt x="8641532" y="1374913"/>
                  <a:pt x="8615150" y="1339281"/>
                </a:cubicBezTo>
                <a:cubicBezTo>
                  <a:pt x="8588770" y="1303649"/>
                  <a:pt x="8569925" y="1262364"/>
                  <a:pt x="8558619" y="1215426"/>
                </a:cubicBezTo>
                <a:cubicBezTo>
                  <a:pt x="8547312" y="1168488"/>
                  <a:pt x="8541659" y="1110072"/>
                  <a:pt x="8541659" y="1040178"/>
                </a:cubicBezTo>
                <a:lnTo>
                  <a:pt x="8541659" y="478976"/>
                </a:lnTo>
                <a:cubicBezTo>
                  <a:pt x="8541659" y="472123"/>
                  <a:pt x="8543545" y="466127"/>
                  <a:pt x="8547312" y="460988"/>
                </a:cubicBezTo>
                <a:cubicBezTo>
                  <a:pt x="8551082" y="455849"/>
                  <a:pt x="8557935" y="451566"/>
                  <a:pt x="8567869" y="448140"/>
                </a:cubicBezTo>
                <a:cubicBezTo>
                  <a:pt x="8577806" y="444714"/>
                  <a:pt x="8591168" y="442144"/>
                  <a:pt x="8607955" y="440431"/>
                </a:cubicBezTo>
                <a:cubicBezTo>
                  <a:pt x="8624744" y="438718"/>
                  <a:pt x="8645472" y="437862"/>
                  <a:pt x="8670140" y="437862"/>
                </a:cubicBezTo>
                <a:close/>
                <a:moveTo>
                  <a:pt x="6456918" y="437862"/>
                </a:moveTo>
                <a:cubicBezTo>
                  <a:pt x="6486382" y="437862"/>
                  <a:pt x="6509681" y="438376"/>
                  <a:pt x="6526811" y="439403"/>
                </a:cubicBezTo>
                <a:cubicBezTo>
                  <a:pt x="6543941" y="440431"/>
                  <a:pt x="6557303" y="443001"/>
                  <a:pt x="6566897" y="447112"/>
                </a:cubicBezTo>
                <a:cubicBezTo>
                  <a:pt x="6576491" y="451224"/>
                  <a:pt x="6583685" y="457562"/>
                  <a:pt x="6588482" y="466127"/>
                </a:cubicBezTo>
                <a:cubicBezTo>
                  <a:pt x="6593278" y="474693"/>
                  <a:pt x="6598075" y="486856"/>
                  <a:pt x="6602872" y="502616"/>
                </a:cubicBezTo>
                <a:lnTo>
                  <a:pt x="6818719" y="1116239"/>
                </a:lnTo>
                <a:lnTo>
                  <a:pt x="6821802" y="1116239"/>
                </a:lnTo>
                <a:lnTo>
                  <a:pt x="7019148" y="490282"/>
                </a:lnTo>
                <a:cubicBezTo>
                  <a:pt x="7023260" y="472466"/>
                  <a:pt x="7028570" y="460646"/>
                  <a:pt x="7035080" y="454821"/>
                </a:cubicBezTo>
                <a:cubicBezTo>
                  <a:pt x="7041590" y="448997"/>
                  <a:pt x="7052382" y="444714"/>
                  <a:pt x="7067457" y="441973"/>
                </a:cubicBezTo>
                <a:cubicBezTo>
                  <a:pt x="7082532" y="439232"/>
                  <a:pt x="7108914" y="437862"/>
                  <a:pt x="7146601" y="437862"/>
                </a:cubicBezTo>
                <a:cubicBezTo>
                  <a:pt x="7176066" y="437862"/>
                  <a:pt x="7200562" y="439232"/>
                  <a:pt x="7220092" y="441973"/>
                </a:cubicBezTo>
                <a:cubicBezTo>
                  <a:pt x="7239621" y="444714"/>
                  <a:pt x="7254010" y="449853"/>
                  <a:pt x="7263261" y="457391"/>
                </a:cubicBezTo>
                <a:cubicBezTo>
                  <a:pt x="7272512" y="464928"/>
                  <a:pt x="7277137" y="475035"/>
                  <a:pt x="7277137" y="487712"/>
                </a:cubicBezTo>
                <a:cubicBezTo>
                  <a:pt x="7277137" y="500389"/>
                  <a:pt x="7274396" y="515293"/>
                  <a:pt x="7268914" y="532423"/>
                </a:cubicBezTo>
                <a:lnTo>
                  <a:pt x="6963645" y="1430759"/>
                </a:lnTo>
                <a:lnTo>
                  <a:pt x="6852638" y="1755558"/>
                </a:lnTo>
                <a:cubicBezTo>
                  <a:pt x="6846471" y="1772689"/>
                  <a:pt x="6829682" y="1785023"/>
                  <a:pt x="6802273" y="1792560"/>
                </a:cubicBezTo>
                <a:cubicBezTo>
                  <a:pt x="6774865" y="1800098"/>
                  <a:pt x="6734779" y="1803867"/>
                  <a:pt x="6682016" y="1803867"/>
                </a:cubicBezTo>
                <a:cubicBezTo>
                  <a:pt x="6654607" y="1803867"/>
                  <a:pt x="6632679" y="1802667"/>
                  <a:pt x="6616234" y="1800269"/>
                </a:cubicBezTo>
                <a:cubicBezTo>
                  <a:pt x="6599788" y="1797871"/>
                  <a:pt x="6587454" y="1793931"/>
                  <a:pt x="6579231" y="1788449"/>
                </a:cubicBezTo>
                <a:cubicBezTo>
                  <a:pt x="6571008" y="1782967"/>
                  <a:pt x="6566554" y="1776115"/>
                  <a:pt x="6565869" y="1767892"/>
                </a:cubicBezTo>
                <a:cubicBezTo>
                  <a:pt x="6565184" y="1759669"/>
                  <a:pt x="6567240" y="1749733"/>
                  <a:pt x="6572036" y="1738085"/>
                </a:cubicBezTo>
                <a:lnTo>
                  <a:pt x="6694350" y="1430759"/>
                </a:lnTo>
                <a:cubicBezTo>
                  <a:pt x="6685442" y="1426648"/>
                  <a:pt x="6677390" y="1420309"/>
                  <a:pt x="6670195" y="1411744"/>
                </a:cubicBezTo>
                <a:cubicBezTo>
                  <a:pt x="6663000" y="1403179"/>
                  <a:pt x="6657690" y="1394099"/>
                  <a:pt x="6654264" y="1384506"/>
                </a:cubicBezTo>
                <a:lnTo>
                  <a:pt x="6338716" y="541674"/>
                </a:lnTo>
                <a:cubicBezTo>
                  <a:pt x="6329808" y="517691"/>
                  <a:pt x="6325354" y="499361"/>
                  <a:pt x="6325354" y="486684"/>
                </a:cubicBezTo>
                <a:cubicBezTo>
                  <a:pt x="6325354" y="474008"/>
                  <a:pt x="6329465" y="464072"/>
                  <a:pt x="6337688" y="456877"/>
                </a:cubicBezTo>
                <a:cubicBezTo>
                  <a:pt x="6345910" y="449682"/>
                  <a:pt x="6359786" y="444714"/>
                  <a:pt x="6379315" y="441973"/>
                </a:cubicBezTo>
                <a:cubicBezTo>
                  <a:pt x="6398844" y="439232"/>
                  <a:pt x="6424711" y="437862"/>
                  <a:pt x="6456918" y="437862"/>
                </a:cubicBezTo>
                <a:close/>
                <a:moveTo>
                  <a:pt x="7860436" y="420388"/>
                </a:moveTo>
                <a:cubicBezTo>
                  <a:pt x="7942664" y="420388"/>
                  <a:pt x="8013928" y="431523"/>
                  <a:pt x="8074228" y="453793"/>
                </a:cubicBezTo>
                <a:cubicBezTo>
                  <a:pt x="8134528" y="476063"/>
                  <a:pt x="8184379" y="508783"/>
                  <a:pt x="8223780" y="551952"/>
                </a:cubicBezTo>
                <a:cubicBezTo>
                  <a:pt x="8263180" y="595122"/>
                  <a:pt x="8292473" y="648227"/>
                  <a:pt x="8311660" y="711268"/>
                </a:cubicBezTo>
                <a:cubicBezTo>
                  <a:pt x="8330847" y="774309"/>
                  <a:pt x="8340440" y="846601"/>
                  <a:pt x="8340440" y="928143"/>
                </a:cubicBezTo>
                <a:cubicBezTo>
                  <a:pt x="8340440" y="1006260"/>
                  <a:pt x="8330161" y="1077523"/>
                  <a:pt x="8309604" y="1141935"/>
                </a:cubicBezTo>
                <a:cubicBezTo>
                  <a:pt x="8289047" y="1206346"/>
                  <a:pt x="8257870" y="1261850"/>
                  <a:pt x="8216070" y="1308446"/>
                </a:cubicBezTo>
                <a:cubicBezTo>
                  <a:pt x="8174272" y="1355041"/>
                  <a:pt x="8121851" y="1391016"/>
                  <a:pt x="8058810" y="1416369"/>
                </a:cubicBezTo>
                <a:cubicBezTo>
                  <a:pt x="7995770" y="1441723"/>
                  <a:pt x="7922107" y="1454400"/>
                  <a:pt x="7837824" y="1454400"/>
                </a:cubicBezTo>
                <a:cubicBezTo>
                  <a:pt x="7756282" y="1454400"/>
                  <a:pt x="7685360" y="1443093"/>
                  <a:pt x="7625060" y="1420481"/>
                </a:cubicBezTo>
                <a:cubicBezTo>
                  <a:pt x="7564760" y="1397868"/>
                  <a:pt x="7514738" y="1364977"/>
                  <a:pt x="7474995" y="1321808"/>
                </a:cubicBezTo>
                <a:cubicBezTo>
                  <a:pt x="7435252" y="1278638"/>
                  <a:pt x="7405787" y="1225533"/>
                  <a:pt x="7386600" y="1162492"/>
                </a:cubicBezTo>
                <a:cubicBezTo>
                  <a:pt x="7367414" y="1099451"/>
                  <a:pt x="7357820" y="1027502"/>
                  <a:pt x="7357820" y="946645"/>
                </a:cubicBezTo>
                <a:cubicBezTo>
                  <a:pt x="7357820" y="868528"/>
                  <a:pt x="7368270" y="797093"/>
                  <a:pt x="7389170" y="732339"/>
                </a:cubicBezTo>
                <a:cubicBezTo>
                  <a:pt x="7410069" y="667585"/>
                  <a:pt x="7441418" y="612081"/>
                  <a:pt x="7483218" y="565828"/>
                </a:cubicBezTo>
                <a:cubicBezTo>
                  <a:pt x="7525016" y="519575"/>
                  <a:pt x="7577266" y="483772"/>
                  <a:pt x="7639964" y="458419"/>
                </a:cubicBezTo>
                <a:cubicBezTo>
                  <a:pt x="7702662" y="433065"/>
                  <a:pt x="7776153" y="420388"/>
                  <a:pt x="7860436" y="420388"/>
                </a:cubicBezTo>
                <a:close/>
                <a:moveTo>
                  <a:pt x="3866718" y="420388"/>
                </a:moveTo>
                <a:cubicBezTo>
                  <a:pt x="3929074" y="420388"/>
                  <a:pt x="3981665" y="430667"/>
                  <a:pt x="4024492" y="451224"/>
                </a:cubicBezTo>
                <a:cubicBezTo>
                  <a:pt x="4067319" y="471781"/>
                  <a:pt x="4101924" y="499704"/>
                  <a:pt x="4128304" y="534993"/>
                </a:cubicBezTo>
                <a:cubicBezTo>
                  <a:pt x="4154686" y="570282"/>
                  <a:pt x="4173701" y="611567"/>
                  <a:pt x="4185350" y="658848"/>
                </a:cubicBezTo>
                <a:cubicBezTo>
                  <a:pt x="4196999" y="706129"/>
                  <a:pt x="4202823" y="763003"/>
                  <a:pt x="4202823" y="829470"/>
                </a:cubicBezTo>
                <a:lnTo>
                  <a:pt x="4202823" y="1395813"/>
                </a:lnTo>
                <a:cubicBezTo>
                  <a:pt x="4202823" y="1402665"/>
                  <a:pt x="4200768" y="1408661"/>
                  <a:pt x="4196656" y="1413800"/>
                </a:cubicBezTo>
                <a:cubicBezTo>
                  <a:pt x="4192545" y="1418939"/>
                  <a:pt x="4185693" y="1423222"/>
                  <a:pt x="4176099" y="1426648"/>
                </a:cubicBezTo>
                <a:cubicBezTo>
                  <a:pt x="4166506" y="1430074"/>
                  <a:pt x="4153316" y="1432644"/>
                  <a:pt x="4136527" y="1434357"/>
                </a:cubicBezTo>
                <a:cubicBezTo>
                  <a:pt x="4119740" y="1436070"/>
                  <a:pt x="4099011" y="1436926"/>
                  <a:pt x="4074342" y="1436926"/>
                </a:cubicBezTo>
                <a:cubicBezTo>
                  <a:pt x="4048990" y="1436926"/>
                  <a:pt x="4027918" y="1436070"/>
                  <a:pt x="4011130" y="1434357"/>
                </a:cubicBezTo>
                <a:cubicBezTo>
                  <a:pt x="3994342" y="1432644"/>
                  <a:pt x="3981151" y="1430074"/>
                  <a:pt x="3971558" y="1426648"/>
                </a:cubicBezTo>
                <a:cubicBezTo>
                  <a:pt x="3961965" y="1423222"/>
                  <a:pt x="3955112" y="1418939"/>
                  <a:pt x="3951001" y="1413800"/>
                </a:cubicBezTo>
                <a:cubicBezTo>
                  <a:pt x="3946890" y="1408661"/>
                  <a:pt x="3944834" y="1402665"/>
                  <a:pt x="3944834" y="1395813"/>
                </a:cubicBezTo>
                <a:lnTo>
                  <a:pt x="3944834" y="872640"/>
                </a:lnTo>
                <a:cubicBezTo>
                  <a:pt x="3944834" y="828100"/>
                  <a:pt x="3941579" y="793153"/>
                  <a:pt x="3935069" y="767800"/>
                </a:cubicBezTo>
                <a:cubicBezTo>
                  <a:pt x="3928560" y="742446"/>
                  <a:pt x="3919138" y="720690"/>
                  <a:pt x="3906804" y="702532"/>
                </a:cubicBezTo>
                <a:cubicBezTo>
                  <a:pt x="3894470" y="684373"/>
                  <a:pt x="3878538" y="670326"/>
                  <a:pt x="3859010" y="660390"/>
                </a:cubicBezTo>
                <a:cubicBezTo>
                  <a:pt x="3839480" y="650454"/>
                  <a:pt x="3816696" y="645486"/>
                  <a:pt x="3790658" y="645486"/>
                </a:cubicBezTo>
                <a:cubicBezTo>
                  <a:pt x="3757766" y="645486"/>
                  <a:pt x="3724533" y="657478"/>
                  <a:pt x="3690957" y="681461"/>
                </a:cubicBezTo>
                <a:cubicBezTo>
                  <a:pt x="3657381" y="705444"/>
                  <a:pt x="3622434" y="740391"/>
                  <a:pt x="3586117" y="786301"/>
                </a:cubicBezTo>
                <a:lnTo>
                  <a:pt x="3586117" y="1395813"/>
                </a:lnTo>
                <a:cubicBezTo>
                  <a:pt x="3586117" y="1402665"/>
                  <a:pt x="3584061" y="1408661"/>
                  <a:pt x="3579949" y="1413800"/>
                </a:cubicBezTo>
                <a:cubicBezTo>
                  <a:pt x="3575838" y="1418939"/>
                  <a:pt x="3568814" y="1423222"/>
                  <a:pt x="3558879" y="1426648"/>
                </a:cubicBezTo>
                <a:cubicBezTo>
                  <a:pt x="3548943" y="1430074"/>
                  <a:pt x="3535752" y="1432644"/>
                  <a:pt x="3519307" y="1434357"/>
                </a:cubicBezTo>
                <a:cubicBezTo>
                  <a:pt x="3502861" y="1436070"/>
                  <a:pt x="3481962" y="1436926"/>
                  <a:pt x="3456608" y="1436926"/>
                </a:cubicBezTo>
                <a:cubicBezTo>
                  <a:pt x="3431255" y="1436926"/>
                  <a:pt x="3410355" y="1436070"/>
                  <a:pt x="3393909" y="1434357"/>
                </a:cubicBezTo>
                <a:cubicBezTo>
                  <a:pt x="3377464" y="1432644"/>
                  <a:pt x="3364273" y="1430074"/>
                  <a:pt x="3354338" y="1426648"/>
                </a:cubicBezTo>
                <a:cubicBezTo>
                  <a:pt x="3344402" y="1423222"/>
                  <a:pt x="3337378" y="1418939"/>
                  <a:pt x="3333267" y="1413800"/>
                </a:cubicBezTo>
                <a:cubicBezTo>
                  <a:pt x="3329155" y="1408661"/>
                  <a:pt x="3327100" y="1402665"/>
                  <a:pt x="3327100" y="1395813"/>
                </a:cubicBezTo>
                <a:lnTo>
                  <a:pt x="3327100" y="478976"/>
                </a:lnTo>
                <a:cubicBezTo>
                  <a:pt x="3327100" y="472123"/>
                  <a:pt x="3328813" y="466127"/>
                  <a:pt x="3332239" y="460988"/>
                </a:cubicBezTo>
                <a:cubicBezTo>
                  <a:pt x="3335665" y="455849"/>
                  <a:pt x="3341832" y="451566"/>
                  <a:pt x="3350740" y="448140"/>
                </a:cubicBezTo>
                <a:cubicBezTo>
                  <a:pt x="3359648" y="444714"/>
                  <a:pt x="3371126" y="442144"/>
                  <a:pt x="3385173" y="440431"/>
                </a:cubicBezTo>
                <a:cubicBezTo>
                  <a:pt x="3399220" y="438718"/>
                  <a:pt x="3416865" y="437862"/>
                  <a:pt x="3438107" y="437862"/>
                </a:cubicBezTo>
                <a:cubicBezTo>
                  <a:pt x="3460035" y="437862"/>
                  <a:pt x="3478193" y="438718"/>
                  <a:pt x="3492582" y="440431"/>
                </a:cubicBezTo>
                <a:cubicBezTo>
                  <a:pt x="3506973" y="442144"/>
                  <a:pt x="3518108" y="444714"/>
                  <a:pt x="3525988" y="448140"/>
                </a:cubicBezTo>
                <a:cubicBezTo>
                  <a:pt x="3533868" y="451566"/>
                  <a:pt x="3539521" y="455849"/>
                  <a:pt x="3542947" y="460988"/>
                </a:cubicBezTo>
                <a:cubicBezTo>
                  <a:pt x="3546373" y="466127"/>
                  <a:pt x="3548086" y="472123"/>
                  <a:pt x="3548086" y="478976"/>
                </a:cubicBezTo>
                <a:lnTo>
                  <a:pt x="3548086" y="584844"/>
                </a:lnTo>
                <a:cubicBezTo>
                  <a:pt x="3598793" y="530025"/>
                  <a:pt x="3650357" y="488911"/>
                  <a:pt x="3702777" y="461502"/>
                </a:cubicBezTo>
                <a:cubicBezTo>
                  <a:pt x="3755197" y="434093"/>
                  <a:pt x="3809844" y="420388"/>
                  <a:pt x="3866718" y="420388"/>
                </a:cubicBezTo>
                <a:close/>
                <a:moveTo>
                  <a:pt x="2665066" y="420388"/>
                </a:moveTo>
                <a:cubicBezTo>
                  <a:pt x="2737015" y="420388"/>
                  <a:pt x="2798514" y="427412"/>
                  <a:pt x="2849564" y="441459"/>
                </a:cubicBezTo>
                <a:cubicBezTo>
                  <a:pt x="2900613" y="455506"/>
                  <a:pt x="2942584" y="477091"/>
                  <a:pt x="2975475" y="506213"/>
                </a:cubicBezTo>
                <a:cubicBezTo>
                  <a:pt x="3008366" y="535336"/>
                  <a:pt x="3032349" y="572852"/>
                  <a:pt x="3047424" y="618762"/>
                </a:cubicBezTo>
                <a:cubicBezTo>
                  <a:pt x="3062499" y="664673"/>
                  <a:pt x="3070037" y="719148"/>
                  <a:pt x="3070037" y="782190"/>
                </a:cubicBezTo>
                <a:lnTo>
                  <a:pt x="3070037" y="1398896"/>
                </a:lnTo>
                <a:cubicBezTo>
                  <a:pt x="3070037" y="1408489"/>
                  <a:pt x="3066610" y="1416027"/>
                  <a:pt x="3059758" y="1421509"/>
                </a:cubicBezTo>
                <a:cubicBezTo>
                  <a:pt x="3052906" y="1426990"/>
                  <a:pt x="3042113" y="1430930"/>
                  <a:pt x="3027381" y="1433329"/>
                </a:cubicBezTo>
                <a:cubicBezTo>
                  <a:pt x="3012648" y="1435727"/>
                  <a:pt x="2990892" y="1436926"/>
                  <a:pt x="2962113" y="1436926"/>
                </a:cubicBezTo>
                <a:cubicBezTo>
                  <a:pt x="2931278" y="1436926"/>
                  <a:pt x="2908836" y="1435727"/>
                  <a:pt x="2894789" y="1433329"/>
                </a:cubicBezTo>
                <a:cubicBezTo>
                  <a:pt x="2880742" y="1430930"/>
                  <a:pt x="2870806" y="1426990"/>
                  <a:pt x="2864982" y="1421509"/>
                </a:cubicBezTo>
                <a:cubicBezTo>
                  <a:pt x="2859157" y="1416027"/>
                  <a:pt x="2856245" y="1408489"/>
                  <a:pt x="2856245" y="1398896"/>
                </a:cubicBezTo>
                <a:lnTo>
                  <a:pt x="2856245" y="1325919"/>
                </a:lnTo>
                <a:cubicBezTo>
                  <a:pt x="2818557" y="1366348"/>
                  <a:pt x="2775559" y="1397868"/>
                  <a:pt x="2727250" y="1420481"/>
                </a:cubicBezTo>
                <a:cubicBezTo>
                  <a:pt x="2678942" y="1443093"/>
                  <a:pt x="2625323" y="1454400"/>
                  <a:pt x="2566393" y="1454400"/>
                </a:cubicBezTo>
                <a:cubicBezTo>
                  <a:pt x="2517742" y="1454400"/>
                  <a:pt x="2473030" y="1448061"/>
                  <a:pt x="2432259" y="1435385"/>
                </a:cubicBezTo>
                <a:cubicBezTo>
                  <a:pt x="2391488" y="1422708"/>
                  <a:pt x="2356199" y="1403864"/>
                  <a:pt x="2326391" y="1378853"/>
                </a:cubicBezTo>
                <a:cubicBezTo>
                  <a:pt x="2296584" y="1353842"/>
                  <a:pt x="2273457" y="1322836"/>
                  <a:pt x="2257012" y="1285833"/>
                </a:cubicBezTo>
                <a:cubicBezTo>
                  <a:pt x="2240566" y="1248831"/>
                  <a:pt x="2232344" y="1205661"/>
                  <a:pt x="2232344" y="1156325"/>
                </a:cubicBezTo>
                <a:cubicBezTo>
                  <a:pt x="2232344" y="1102877"/>
                  <a:pt x="2242793" y="1056453"/>
                  <a:pt x="2263693" y="1017052"/>
                </a:cubicBezTo>
                <a:cubicBezTo>
                  <a:pt x="2284592" y="977651"/>
                  <a:pt x="2315770" y="945103"/>
                  <a:pt x="2357226" y="919407"/>
                </a:cubicBezTo>
                <a:cubicBezTo>
                  <a:pt x="2398683" y="893711"/>
                  <a:pt x="2450247" y="874695"/>
                  <a:pt x="2511917" y="862361"/>
                </a:cubicBezTo>
                <a:cubicBezTo>
                  <a:pt x="2573588" y="850027"/>
                  <a:pt x="2645194" y="843860"/>
                  <a:pt x="2726736" y="843860"/>
                </a:cubicBezTo>
                <a:lnTo>
                  <a:pt x="2816159" y="843860"/>
                </a:lnTo>
                <a:lnTo>
                  <a:pt x="2816159" y="788357"/>
                </a:lnTo>
                <a:cubicBezTo>
                  <a:pt x="2816159" y="759577"/>
                  <a:pt x="2813247" y="734395"/>
                  <a:pt x="2807422" y="712810"/>
                </a:cubicBezTo>
                <a:cubicBezTo>
                  <a:pt x="2801598" y="691225"/>
                  <a:pt x="2792005" y="673238"/>
                  <a:pt x="2778643" y="658848"/>
                </a:cubicBezTo>
                <a:cubicBezTo>
                  <a:pt x="2765281" y="644458"/>
                  <a:pt x="2747465" y="633837"/>
                  <a:pt x="2725195" y="626985"/>
                </a:cubicBezTo>
                <a:cubicBezTo>
                  <a:pt x="2702925" y="620133"/>
                  <a:pt x="2675344" y="616707"/>
                  <a:pt x="2642453" y="616707"/>
                </a:cubicBezTo>
                <a:cubicBezTo>
                  <a:pt x="2599284" y="616707"/>
                  <a:pt x="2560740" y="621503"/>
                  <a:pt x="2526821" y="631097"/>
                </a:cubicBezTo>
                <a:cubicBezTo>
                  <a:pt x="2492902" y="640690"/>
                  <a:pt x="2462923" y="651311"/>
                  <a:pt x="2436885" y="662960"/>
                </a:cubicBezTo>
                <a:cubicBezTo>
                  <a:pt x="2410846" y="674609"/>
                  <a:pt x="2389090" y="685230"/>
                  <a:pt x="2371617" y="694823"/>
                </a:cubicBezTo>
                <a:cubicBezTo>
                  <a:pt x="2354143" y="704416"/>
                  <a:pt x="2339924" y="709213"/>
                  <a:pt x="2328961" y="709213"/>
                </a:cubicBezTo>
                <a:cubicBezTo>
                  <a:pt x="2321423" y="709213"/>
                  <a:pt x="2314742" y="706814"/>
                  <a:pt x="2308918" y="702018"/>
                </a:cubicBezTo>
                <a:cubicBezTo>
                  <a:pt x="2303094" y="697221"/>
                  <a:pt x="2298297" y="690369"/>
                  <a:pt x="2294528" y="681461"/>
                </a:cubicBezTo>
                <a:cubicBezTo>
                  <a:pt x="2290759" y="672553"/>
                  <a:pt x="2287847" y="661589"/>
                  <a:pt x="2285792" y="648570"/>
                </a:cubicBezTo>
                <a:cubicBezTo>
                  <a:pt x="2283736" y="635550"/>
                  <a:pt x="2282708" y="621161"/>
                  <a:pt x="2282708" y="605400"/>
                </a:cubicBezTo>
                <a:cubicBezTo>
                  <a:pt x="2282708" y="584158"/>
                  <a:pt x="2284421" y="567370"/>
                  <a:pt x="2287847" y="555036"/>
                </a:cubicBezTo>
                <a:cubicBezTo>
                  <a:pt x="2291273" y="542702"/>
                  <a:pt x="2297783" y="531567"/>
                  <a:pt x="2307376" y="521631"/>
                </a:cubicBezTo>
                <a:cubicBezTo>
                  <a:pt x="2316969" y="511695"/>
                  <a:pt x="2333757" y="500732"/>
                  <a:pt x="2357741" y="488740"/>
                </a:cubicBezTo>
                <a:cubicBezTo>
                  <a:pt x="2381724" y="476748"/>
                  <a:pt x="2409818" y="465613"/>
                  <a:pt x="2442023" y="455335"/>
                </a:cubicBezTo>
                <a:cubicBezTo>
                  <a:pt x="2474229" y="445057"/>
                  <a:pt x="2509347" y="436662"/>
                  <a:pt x="2547378" y="430153"/>
                </a:cubicBezTo>
                <a:cubicBezTo>
                  <a:pt x="2585408" y="423643"/>
                  <a:pt x="2624637" y="420388"/>
                  <a:pt x="2665066" y="420388"/>
                </a:cubicBezTo>
                <a:close/>
                <a:moveTo>
                  <a:pt x="40086" y="100729"/>
                </a:moveTo>
                <a:lnTo>
                  <a:pt x="977481" y="100729"/>
                </a:lnTo>
                <a:cubicBezTo>
                  <a:pt x="983648" y="100729"/>
                  <a:pt x="989301" y="102613"/>
                  <a:pt x="994440" y="106382"/>
                </a:cubicBezTo>
                <a:cubicBezTo>
                  <a:pt x="999579" y="110151"/>
                  <a:pt x="1003862" y="116318"/>
                  <a:pt x="1007288" y="124883"/>
                </a:cubicBezTo>
                <a:cubicBezTo>
                  <a:pt x="1010714" y="133449"/>
                  <a:pt x="1013284" y="144926"/>
                  <a:pt x="1014997" y="159316"/>
                </a:cubicBezTo>
                <a:cubicBezTo>
                  <a:pt x="1016710" y="173706"/>
                  <a:pt x="1017566" y="191179"/>
                  <a:pt x="1017566" y="211736"/>
                </a:cubicBezTo>
                <a:cubicBezTo>
                  <a:pt x="1017566" y="231608"/>
                  <a:pt x="1016710" y="248567"/>
                  <a:pt x="1014997" y="262614"/>
                </a:cubicBezTo>
                <a:cubicBezTo>
                  <a:pt x="1013284" y="276661"/>
                  <a:pt x="1010714" y="287968"/>
                  <a:pt x="1007288" y="296533"/>
                </a:cubicBezTo>
                <a:cubicBezTo>
                  <a:pt x="1003862" y="305099"/>
                  <a:pt x="999579" y="311437"/>
                  <a:pt x="994440" y="315548"/>
                </a:cubicBezTo>
                <a:cubicBezTo>
                  <a:pt x="989301" y="319660"/>
                  <a:pt x="983648" y="321715"/>
                  <a:pt x="977481" y="321715"/>
                </a:cubicBezTo>
                <a:lnTo>
                  <a:pt x="644459" y="321715"/>
                </a:lnTo>
                <a:lnTo>
                  <a:pt x="644459" y="1393757"/>
                </a:lnTo>
                <a:cubicBezTo>
                  <a:pt x="644459" y="1400609"/>
                  <a:pt x="642232" y="1406776"/>
                  <a:pt x="637778" y="1412258"/>
                </a:cubicBezTo>
                <a:cubicBezTo>
                  <a:pt x="633324" y="1417740"/>
                  <a:pt x="625958" y="1422194"/>
                  <a:pt x="615679" y="1425620"/>
                </a:cubicBezTo>
                <a:cubicBezTo>
                  <a:pt x="605401" y="1429046"/>
                  <a:pt x="591525" y="1431787"/>
                  <a:pt x="574051" y="1433843"/>
                </a:cubicBezTo>
                <a:cubicBezTo>
                  <a:pt x="556578" y="1435898"/>
                  <a:pt x="534822" y="1436926"/>
                  <a:pt x="508784" y="1436926"/>
                </a:cubicBezTo>
                <a:cubicBezTo>
                  <a:pt x="482745" y="1436926"/>
                  <a:pt x="460989" y="1435898"/>
                  <a:pt x="443515" y="1433843"/>
                </a:cubicBezTo>
                <a:cubicBezTo>
                  <a:pt x="426042" y="1431787"/>
                  <a:pt x="412166" y="1429046"/>
                  <a:pt x="401888" y="1425620"/>
                </a:cubicBezTo>
                <a:cubicBezTo>
                  <a:pt x="391609" y="1422194"/>
                  <a:pt x="384243" y="1417740"/>
                  <a:pt x="379789" y="1412258"/>
                </a:cubicBezTo>
                <a:cubicBezTo>
                  <a:pt x="375335" y="1406776"/>
                  <a:pt x="373108" y="1400609"/>
                  <a:pt x="373108" y="1393757"/>
                </a:cubicBezTo>
                <a:lnTo>
                  <a:pt x="373108" y="321715"/>
                </a:lnTo>
                <a:lnTo>
                  <a:pt x="40086" y="321715"/>
                </a:lnTo>
                <a:cubicBezTo>
                  <a:pt x="33234" y="321715"/>
                  <a:pt x="27410" y="319660"/>
                  <a:pt x="22613" y="315548"/>
                </a:cubicBezTo>
                <a:cubicBezTo>
                  <a:pt x="17816" y="311437"/>
                  <a:pt x="13705" y="305099"/>
                  <a:pt x="10279" y="296533"/>
                </a:cubicBezTo>
                <a:cubicBezTo>
                  <a:pt x="6853" y="287968"/>
                  <a:pt x="4283" y="276661"/>
                  <a:pt x="2570" y="262614"/>
                </a:cubicBezTo>
                <a:cubicBezTo>
                  <a:pt x="857" y="248567"/>
                  <a:pt x="0" y="231608"/>
                  <a:pt x="0" y="211736"/>
                </a:cubicBezTo>
                <a:cubicBezTo>
                  <a:pt x="0" y="191179"/>
                  <a:pt x="857" y="173706"/>
                  <a:pt x="2570" y="159316"/>
                </a:cubicBezTo>
                <a:cubicBezTo>
                  <a:pt x="4283" y="144926"/>
                  <a:pt x="6853" y="133449"/>
                  <a:pt x="10279" y="124883"/>
                </a:cubicBezTo>
                <a:cubicBezTo>
                  <a:pt x="13705" y="116318"/>
                  <a:pt x="17816" y="110151"/>
                  <a:pt x="22613" y="106382"/>
                </a:cubicBezTo>
                <a:cubicBezTo>
                  <a:pt x="27410" y="102613"/>
                  <a:pt x="33234" y="100729"/>
                  <a:pt x="40086" y="100729"/>
                </a:cubicBezTo>
                <a:close/>
                <a:moveTo>
                  <a:pt x="4590083" y="0"/>
                </a:moveTo>
                <a:cubicBezTo>
                  <a:pt x="4615437" y="0"/>
                  <a:pt x="4636336" y="1028"/>
                  <a:pt x="4652782" y="3084"/>
                </a:cubicBezTo>
                <a:cubicBezTo>
                  <a:pt x="4669227" y="5139"/>
                  <a:pt x="4682418" y="8052"/>
                  <a:pt x="4692354" y="11820"/>
                </a:cubicBezTo>
                <a:cubicBezTo>
                  <a:pt x="4702290" y="15589"/>
                  <a:pt x="4709313" y="20214"/>
                  <a:pt x="4713425" y="25696"/>
                </a:cubicBezTo>
                <a:cubicBezTo>
                  <a:pt x="4717536" y="31178"/>
                  <a:pt x="4719592" y="37345"/>
                  <a:pt x="4719592" y="44197"/>
                </a:cubicBezTo>
                <a:lnTo>
                  <a:pt x="4719592" y="848999"/>
                </a:lnTo>
                <a:lnTo>
                  <a:pt x="4990943" y="484115"/>
                </a:lnTo>
                <a:cubicBezTo>
                  <a:pt x="4996424" y="475892"/>
                  <a:pt x="5002591" y="468697"/>
                  <a:pt x="5009443" y="462530"/>
                </a:cubicBezTo>
                <a:cubicBezTo>
                  <a:pt x="5016296" y="456363"/>
                  <a:pt x="5025375" y="451566"/>
                  <a:pt x="5036681" y="448140"/>
                </a:cubicBezTo>
                <a:cubicBezTo>
                  <a:pt x="5047988" y="444714"/>
                  <a:pt x="5062035" y="442144"/>
                  <a:pt x="5078823" y="440431"/>
                </a:cubicBezTo>
                <a:cubicBezTo>
                  <a:pt x="5095611" y="438718"/>
                  <a:pt x="5117024" y="437862"/>
                  <a:pt x="5143063" y="437862"/>
                </a:cubicBezTo>
                <a:cubicBezTo>
                  <a:pt x="5168417" y="437862"/>
                  <a:pt x="5189830" y="438718"/>
                  <a:pt x="5207303" y="440431"/>
                </a:cubicBezTo>
                <a:cubicBezTo>
                  <a:pt x="5224777" y="442144"/>
                  <a:pt x="5238824" y="444714"/>
                  <a:pt x="5249445" y="448140"/>
                </a:cubicBezTo>
                <a:cubicBezTo>
                  <a:pt x="5260066" y="451566"/>
                  <a:pt x="5267432" y="455849"/>
                  <a:pt x="5271543" y="460988"/>
                </a:cubicBezTo>
                <a:cubicBezTo>
                  <a:pt x="5275655" y="466127"/>
                  <a:pt x="5277711" y="472466"/>
                  <a:pt x="5277711" y="480003"/>
                </a:cubicBezTo>
                <a:cubicBezTo>
                  <a:pt x="5277711" y="490282"/>
                  <a:pt x="5275141" y="501246"/>
                  <a:pt x="5270002" y="512895"/>
                </a:cubicBezTo>
                <a:cubicBezTo>
                  <a:pt x="5264863" y="524543"/>
                  <a:pt x="5257154" y="536877"/>
                  <a:pt x="5246876" y="549897"/>
                </a:cubicBezTo>
                <a:lnTo>
                  <a:pt x="4978608" y="854139"/>
                </a:lnTo>
                <a:lnTo>
                  <a:pt x="5289017" y="1334142"/>
                </a:lnTo>
                <a:cubicBezTo>
                  <a:pt x="5297240" y="1347846"/>
                  <a:pt x="5303235" y="1359667"/>
                  <a:pt x="5307004" y="1369602"/>
                </a:cubicBezTo>
                <a:cubicBezTo>
                  <a:pt x="5310773" y="1379538"/>
                  <a:pt x="5312657" y="1388618"/>
                  <a:pt x="5312657" y="1396840"/>
                </a:cubicBezTo>
                <a:cubicBezTo>
                  <a:pt x="5312657" y="1403693"/>
                  <a:pt x="5310773" y="1409688"/>
                  <a:pt x="5307004" y="1414828"/>
                </a:cubicBezTo>
                <a:cubicBezTo>
                  <a:pt x="5303235" y="1419967"/>
                  <a:pt x="5296383" y="1424078"/>
                  <a:pt x="5286447" y="1427162"/>
                </a:cubicBezTo>
                <a:cubicBezTo>
                  <a:pt x="5276511" y="1430245"/>
                  <a:pt x="5262978" y="1432644"/>
                  <a:pt x="5245847" y="1434357"/>
                </a:cubicBezTo>
                <a:cubicBezTo>
                  <a:pt x="5228717" y="1436070"/>
                  <a:pt x="5206447" y="1436926"/>
                  <a:pt x="5179038" y="1436926"/>
                </a:cubicBezTo>
                <a:cubicBezTo>
                  <a:pt x="5150943" y="1436926"/>
                  <a:pt x="5128159" y="1436241"/>
                  <a:pt x="5110686" y="1434871"/>
                </a:cubicBezTo>
                <a:cubicBezTo>
                  <a:pt x="5093213" y="1433500"/>
                  <a:pt x="5078823" y="1431273"/>
                  <a:pt x="5067516" y="1428190"/>
                </a:cubicBezTo>
                <a:cubicBezTo>
                  <a:pt x="5056210" y="1425106"/>
                  <a:pt x="5047473" y="1420823"/>
                  <a:pt x="5041306" y="1415342"/>
                </a:cubicBezTo>
                <a:cubicBezTo>
                  <a:pt x="5035139" y="1409860"/>
                  <a:pt x="5029658" y="1402665"/>
                  <a:pt x="5024861" y="1393757"/>
                </a:cubicBezTo>
                <a:lnTo>
                  <a:pt x="4719592" y="910670"/>
                </a:lnTo>
                <a:lnTo>
                  <a:pt x="4719592" y="1395813"/>
                </a:lnTo>
                <a:cubicBezTo>
                  <a:pt x="4719592" y="1402665"/>
                  <a:pt x="4717536" y="1408661"/>
                  <a:pt x="4713425" y="1413800"/>
                </a:cubicBezTo>
                <a:cubicBezTo>
                  <a:pt x="4709313" y="1418939"/>
                  <a:pt x="4702290" y="1423222"/>
                  <a:pt x="4692354" y="1426648"/>
                </a:cubicBezTo>
                <a:cubicBezTo>
                  <a:pt x="4682418" y="1430074"/>
                  <a:pt x="4669227" y="1432644"/>
                  <a:pt x="4652782" y="1434357"/>
                </a:cubicBezTo>
                <a:cubicBezTo>
                  <a:pt x="4636336" y="1436070"/>
                  <a:pt x="4615437" y="1436926"/>
                  <a:pt x="4590083" y="1436926"/>
                </a:cubicBezTo>
                <a:cubicBezTo>
                  <a:pt x="4564730" y="1436926"/>
                  <a:pt x="4543831" y="1436070"/>
                  <a:pt x="4527385" y="1434357"/>
                </a:cubicBezTo>
                <a:cubicBezTo>
                  <a:pt x="4510940" y="1432644"/>
                  <a:pt x="4497749" y="1430074"/>
                  <a:pt x="4487813" y="1426648"/>
                </a:cubicBezTo>
                <a:cubicBezTo>
                  <a:pt x="4477877" y="1423222"/>
                  <a:pt x="4470854" y="1418939"/>
                  <a:pt x="4466742" y="1413800"/>
                </a:cubicBezTo>
                <a:cubicBezTo>
                  <a:pt x="4462631" y="1408661"/>
                  <a:pt x="4460575" y="1402665"/>
                  <a:pt x="4460575" y="1395813"/>
                </a:cubicBezTo>
                <a:lnTo>
                  <a:pt x="4460575" y="44197"/>
                </a:lnTo>
                <a:cubicBezTo>
                  <a:pt x="4460575" y="37345"/>
                  <a:pt x="4462631" y="31178"/>
                  <a:pt x="4466742" y="25696"/>
                </a:cubicBezTo>
                <a:cubicBezTo>
                  <a:pt x="4470854" y="20214"/>
                  <a:pt x="4477877" y="15589"/>
                  <a:pt x="4487813" y="11820"/>
                </a:cubicBezTo>
                <a:cubicBezTo>
                  <a:pt x="4497749" y="8052"/>
                  <a:pt x="4510940" y="5139"/>
                  <a:pt x="4527385" y="3084"/>
                </a:cubicBezTo>
                <a:cubicBezTo>
                  <a:pt x="4543831" y="1028"/>
                  <a:pt x="4564730" y="0"/>
                  <a:pt x="4590083" y="0"/>
                </a:cubicBezTo>
                <a:close/>
                <a:moveTo>
                  <a:pt x="1284908" y="0"/>
                </a:moveTo>
                <a:cubicBezTo>
                  <a:pt x="1310262" y="0"/>
                  <a:pt x="1331161" y="1028"/>
                  <a:pt x="1347607" y="3084"/>
                </a:cubicBezTo>
                <a:cubicBezTo>
                  <a:pt x="1364052" y="5139"/>
                  <a:pt x="1377243" y="8052"/>
                  <a:pt x="1387179" y="11820"/>
                </a:cubicBezTo>
                <a:cubicBezTo>
                  <a:pt x="1397115" y="15589"/>
                  <a:pt x="1404138" y="20214"/>
                  <a:pt x="1408250" y="25696"/>
                </a:cubicBezTo>
                <a:cubicBezTo>
                  <a:pt x="1412361" y="31178"/>
                  <a:pt x="1414417" y="37345"/>
                  <a:pt x="1414417" y="44197"/>
                </a:cubicBezTo>
                <a:lnTo>
                  <a:pt x="1414417" y="550925"/>
                </a:lnTo>
                <a:cubicBezTo>
                  <a:pt x="1458957" y="507070"/>
                  <a:pt x="1504353" y="474350"/>
                  <a:pt x="1550606" y="452765"/>
                </a:cubicBezTo>
                <a:cubicBezTo>
                  <a:pt x="1596859" y="431181"/>
                  <a:pt x="1644996" y="420388"/>
                  <a:pt x="1695018" y="420388"/>
                </a:cubicBezTo>
                <a:cubicBezTo>
                  <a:pt x="1757374" y="420388"/>
                  <a:pt x="1809965" y="430667"/>
                  <a:pt x="1852792" y="451224"/>
                </a:cubicBezTo>
                <a:cubicBezTo>
                  <a:pt x="1895619" y="471781"/>
                  <a:pt x="1930223" y="499875"/>
                  <a:pt x="1956604" y="535507"/>
                </a:cubicBezTo>
                <a:cubicBezTo>
                  <a:pt x="1982986" y="571139"/>
                  <a:pt x="2002001" y="612767"/>
                  <a:pt x="2013650" y="660390"/>
                </a:cubicBezTo>
                <a:cubicBezTo>
                  <a:pt x="2025299" y="708013"/>
                  <a:pt x="2031123" y="765744"/>
                  <a:pt x="2031123" y="833582"/>
                </a:cubicBezTo>
                <a:lnTo>
                  <a:pt x="2031123" y="1395813"/>
                </a:lnTo>
                <a:cubicBezTo>
                  <a:pt x="2031123" y="1402665"/>
                  <a:pt x="2029068" y="1408661"/>
                  <a:pt x="2024956" y="1413800"/>
                </a:cubicBezTo>
                <a:cubicBezTo>
                  <a:pt x="2020845" y="1418939"/>
                  <a:pt x="2013992" y="1423222"/>
                  <a:pt x="2004399" y="1426648"/>
                </a:cubicBezTo>
                <a:cubicBezTo>
                  <a:pt x="1994806" y="1430074"/>
                  <a:pt x="1981615" y="1432644"/>
                  <a:pt x="1964827" y="1434357"/>
                </a:cubicBezTo>
                <a:cubicBezTo>
                  <a:pt x="1948039" y="1436070"/>
                  <a:pt x="1927311" y="1436926"/>
                  <a:pt x="1902643" y="1436926"/>
                </a:cubicBezTo>
                <a:cubicBezTo>
                  <a:pt x="1877289" y="1436926"/>
                  <a:pt x="1856218" y="1436070"/>
                  <a:pt x="1839430" y="1434357"/>
                </a:cubicBezTo>
                <a:cubicBezTo>
                  <a:pt x="1822642" y="1432644"/>
                  <a:pt x="1809451" y="1430074"/>
                  <a:pt x="1799858" y="1426648"/>
                </a:cubicBezTo>
                <a:cubicBezTo>
                  <a:pt x="1790265" y="1423222"/>
                  <a:pt x="1783413" y="1418939"/>
                  <a:pt x="1779301" y="1413800"/>
                </a:cubicBezTo>
                <a:cubicBezTo>
                  <a:pt x="1775190" y="1408661"/>
                  <a:pt x="1773134" y="1402665"/>
                  <a:pt x="1773134" y="1395813"/>
                </a:cubicBezTo>
                <a:lnTo>
                  <a:pt x="1773134" y="872640"/>
                </a:lnTo>
                <a:cubicBezTo>
                  <a:pt x="1773134" y="828100"/>
                  <a:pt x="1769879" y="793153"/>
                  <a:pt x="1763370" y="767800"/>
                </a:cubicBezTo>
                <a:cubicBezTo>
                  <a:pt x="1756860" y="742446"/>
                  <a:pt x="1747438" y="720690"/>
                  <a:pt x="1735104" y="702532"/>
                </a:cubicBezTo>
                <a:cubicBezTo>
                  <a:pt x="1722770" y="684373"/>
                  <a:pt x="1706838" y="670326"/>
                  <a:pt x="1687309" y="660390"/>
                </a:cubicBezTo>
                <a:cubicBezTo>
                  <a:pt x="1667780" y="650454"/>
                  <a:pt x="1644996" y="645486"/>
                  <a:pt x="1618958" y="645486"/>
                </a:cubicBezTo>
                <a:cubicBezTo>
                  <a:pt x="1586067" y="645486"/>
                  <a:pt x="1552833" y="657478"/>
                  <a:pt x="1519257" y="681461"/>
                </a:cubicBezTo>
                <a:cubicBezTo>
                  <a:pt x="1485680" y="705444"/>
                  <a:pt x="1450734" y="740391"/>
                  <a:pt x="1414417" y="786301"/>
                </a:cubicBezTo>
                <a:lnTo>
                  <a:pt x="1414417" y="1395813"/>
                </a:lnTo>
                <a:cubicBezTo>
                  <a:pt x="1414417" y="1402665"/>
                  <a:pt x="1412361" y="1408661"/>
                  <a:pt x="1408250" y="1413800"/>
                </a:cubicBezTo>
                <a:cubicBezTo>
                  <a:pt x="1404138" y="1418939"/>
                  <a:pt x="1397115" y="1423222"/>
                  <a:pt x="1387179" y="1426648"/>
                </a:cubicBezTo>
                <a:cubicBezTo>
                  <a:pt x="1377243" y="1430074"/>
                  <a:pt x="1364052" y="1432644"/>
                  <a:pt x="1347607" y="1434357"/>
                </a:cubicBezTo>
                <a:cubicBezTo>
                  <a:pt x="1331161" y="1436070"/>
                  <a:pt x="1310262" y="1436926"/>
                  <a:pt x="1284908" y="1436926"/>
                </a:cubicBezTo>
                <a:cubicBezTo>
                  <a:pt x="1259555" y="1436926"/>
                  <a:pt x="1238655" y="1436070"/>
                  <a:pt x="1222210" y="1434357"/>
                </a:cubicBezTo>
                <a:cubicBezTo>
                  <a:pt x="1205764" y="1432644"/>
                  <a:pt x="1192573" y="1430074"/>
                  <a:pt x="1182638" y="1426648"/>
                </a:cubicBezTo>
                <a:cubicBezTo>
                  <a:pt x="1172702" y="1423222"/>
                  <a:pt x="1165678" y="1418939"/>
                  <a:pt x="1161567" y="1413800"/>
                </a:cubicBezTo>
                <a:cubicBezTo>
                  <a:pt x="1157455" y="1408661"/>
                  <a:pt x="1155400" y="1402665"/>
                  <a:pt x="1155400" y="1395813"/>
                </a:cubicBezTo>
                <a:lnTo>
                  <a:pt x="1155400" y="44197"/>
                </a:lnTo>
                <a:cubicBezTo>
                  <a:pt x="1155400" y="37345"/>
                  <a:pt x="1157455" y="31178"/>
                  <a:pt x="1161567" y="25696"/>
                </a:cubicBezTo>
                <a:cubicBezTo>
                  <a:pt x="1165678" y="20214"/>
                  <a:pt x="1172702" y="15589"/>
                  <a:pt x="1182638" y="11820"/>
                </a:cubicBezTo>
                <a:cubicBezTo>
                  <a:pt x="1192573" y="8052"/>
                  <a:pt x="1205764" y="5139"/>
                  <a:pt x="1222210" y="3084"/>
                </a:cubicBezTo>
                <a:cubicBezTo>
                  <a:pt x="1238655" y="1028"/>
                  <a:pt x="1259555" y="0"/>
                  <a:pt x="12849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6505" y="-2229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31" name="Picture 6" descr="ECommerce Fashion Site Development Industry — Simtech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258" y="-1164581"/>
            <a:ext cx="13083258" cy="82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eform 46"/>
          <p:cNvSpPr/>
          <p:nvPr/>
        </p:nvSpPr>
        <p:spPr>
          <a:xfrm>
            <a:off x="6074229" y="-66252368"/>
            <a:ext cx="25412700" cy="64022515"/>
          </a:xfrm>
          <a:custGeom>
            <a:avLst/>
            <a:gdLst/>
            <a:ahLst/>
            <a:cxnLst/>
            <a:rect l="l" t="t" r="r" b="b"/>
            <a:pathLst>
              <a:path w="13499914" h="8372819">
                <a:moveTo>
                  <a:pt x="2935597" y="5669476"/>
                </a:moveTo>
                <a:lnTo>
                  <a:pt x="2935597" y="5896555"/>
                </a:lnTo>
                <a:lnTo>
                  <a:pt x="3362361" y="5896555"/>
                </a:lnTo>
                <a:lnTo>
                  <a:pt x="3362361" y="5669476"/>
                </a:lnTo>
                <a:close/>
                <a:moveTo>
                  <a:pt x="4860325" y="5479571"/>
                </a:moveTo>
                <a:cubicBezTo>
                  <a:pt x="4917522" y="5479571"/>
                  <a:pt x="4962820" y="5498670"/>
                  <a:pt x="4996217" y="5536868"/>
                </a:cubicBezTo>
                <a:cubicBezTo>
                  <a:pt x="5029615" y="5575065"/>
                  <a:pt x="5046314" y="5635562"/>
                  <a:pt x="5046314" y="5718356"/>
                </a:cubicBezTo>
                <a:cubicBezTo>
                  <a:pt x="5046314" y="5816750"/>
                  <a:pt x="5030315" y="5884946"/>
                  <a:pt x="4998317" y="5922944"/>
                </a:cubicBezTo>
                <a:cubicBezTo>
                  <a:pt x="4966319" y="5960942"/>
                  <a:pt x="4921121" y="5979941"/>
                  <a:pt x="4862725" y="5979941"/>
                </a:cubicBezTo>
                <a:cubicBezTo>
                  <a:pt x="4805928" y="5979941"/>
                  <a:pt x="4761032" y="5960542"/>
                  <a:pt x="4728034" y="5921744"/>
                </a:cubicBezTo>
                <a:cubicBezTo>
                  <a:pt x="4695036" y="5882946"/>
                  <a:pt x="4678536" y="5819150"/>
                  <a:pt x="4678536" y="5730356"/>
                </a:cubicBezTo>
                <a:cubicBezTo>
                  <a:pt x="4678536" y="5640761"/>
                  <a:pt x="4695135" y="5576565"/>
                  <a:pt x="4728333" y="5537767"/>
                </a:cubicBezTo>
                <a:cubicBezTo>
                  <a:pt x="4761531" y="5498970"/>
                  <a:pt x="4805528" y="5479571"/>
                  <a:pt x="4860325" y="5479571"/>
                </a:cubicBezTo>
                <a:close/>
                <a:moveTo>
                  <a:pt x="8946633" y="5466372"/>
                </a:moveTo>
                <a:lnTo>
                  <a:pt x="9066026" y="5466372"/>
                </a:lnTo>
                <a:cubicBezTo>
                  <a:pt x="9115623" y="5466372"/>
                  <a:pt x="9149421" y="5473971"/>
                  <a:pt x="9167420" y="5489170"/>
                </a:cubicBezTo>
                <a:cubicBezTo>
                  <a:pt x="9185419" y="5504370"/>
                  <a:pt x="9194419" y="5526168"/>
                  <a:pt x="9194419" y="5554566"/>
                </a:cubicBezTo>
                <a:cubicBezTo>
                  <a:pt x="9194419" y="5573765"/>
                  <a:pt x="9188719" y="5590764"/>
                  <a:pt x="9177319" y="5605563"/>
                </a:cubicBezTo>
                <a:cubicBezTo>
                  <a:pt x="9165920" y="5620362"/>
                  <a:pt x="9151221" y="5629562"/>
                  <a:pt x="9133222" y="5633162"/>
                </a:cubicBezTo>
                <a:cubicBezTo>
                  <a:pt x="9097624" y="5641161"/>
                  <a:pt x="9073625" y="5645161"/>
                  <a:pt x="9061227" y="5645161"/>
                </a:cubicBezTo>
                <a:lnTo>
                  <a:pt x="8946633" y="5645161"/>
                </a:lnTo>
                <a:close/>
                <a:moveTo>
                  <a:pt x="10555400" y="5288783"/>
                </a:moveTo>
                <a:lnTo>
                  <a:pt x="10555400" y="6168329"/>
                </a:lnTo>
                <a:lnTo>
                  <a:pt x="11296955" y="6168329"/>
                </a:lnTo>
                <a:lnTo>
                  <a:pt x="11296955" y="5969141"/>
                </a:lnTo>
                <a:lnTo>
                  <a:pt x="10827784" y="5969141"/>
                </a:lnTo>
                <a:lnTo>
                  <a:pt x="10827784" y="5795752"/>
                </a:lnTo>
                <a:lnTo>
                  <a:pt x="11250758" y="5795752"/>
                </a:lnTo>
                <a:lnTo>
                  <a:pt x="11250758" y="5616363"/>
                </a:lnTo>
                <a:lnTo>
                  <a:pt x="10827784" y="5616363"/>
                </a:lnTo>
                <a:lnTo>
                  <a:pt x="10827784" y="5476571"/>
                </a:lnTo>
                <a:lnTo>
                  <a:pt x="11283756" y="5476571"/>
                </a:lnTo>
                <a:lnTo>
                  <a:pt x="11283756" y="5288783"/>
                </a:lnTo>
                <a:close/>
                <a:moveTo>
                  <a:pt x="8673650" y="5288783"/>
                </a:moveTo>
                <a:lnTo>
                  <a:pt x="8673650" y="6168329"/>
                </a:lnTo>
                <a:lnTo>
                  <a:pt x="8946633" y="6168329"/>
                </a:lnTo>
                <a:lnTo>
                  <a:pt x="8946633" y="5811351"/>
                </a:lnTo>
                <a:lnTo>
                  <a:pt x="8970632" y="5811351"/>
                </a:lnTo>
                <a:cubicBezTo>
                  <a:pt x="8995431" y="5811351"/>
                  <a:pt x="9017629" y="5818150"/>
                  <a:pt x="9037228" y="5831750"/>
                </a:cubicBezTo>
                <a:cubicBezTo>
                  <a:pt x="9051627" y="5842149"/>
                  <a:pt x="9068026" y="5864748"/>
                  <a:pt x="9086425" y="5899545"/>
                </a:cubicBezTo>
                <a:lnTo>
                  <a:pt x="9231701" y="6168329"/>
                </a:lnTo>
                <a:lnTo>
                  <a:pt x="9538797" y="6168329"/>
                </a:lnTo>
                <a:lnTo>
                  <a:pt x="9407181" y="5913467"/>
                </a:lnTo>
                <a:cubicBezTo>
                  <a:pt x="9400787" y="5900655"/>
                  <a:pt x="9388097" y="5882439"/>
                  <a:pt x="9369111" y="5858818"/>
                </a:cubicBezTo>
                <a:cubicBezTo>
                  <a:pt x="9350124" y="5835198"/>
                  <a:pt x="9335635" y="5819785"/>
                  <a:pt x="9325641" y="5812579"/>
                </a:cubicBezTo>
                <a:cubicBezTo>
                  <a:pt x="9310849" y="5801773"/>
                  <a:pt x="9287265" y="5790965"/>
                  <a:pt x="9254893" y="5780153"/>
                </a:cubicBezTo>
                <a:cubicBezTo>
                  <a:pt x="9295315" y="5770953"/>
                  <a:pt x="9327133" y="5759354"/>
                  <a:pt x="9350343" y="5745355"/>
                </a:cubicBezTo>
                <a:cubicBezTo>
                  <a:pt x="9386759" y="5723356"/>
                  <a:pt x="9415373" y="5694658"/>
                  <a:pt x="9436185" y="5659260"/>
                </a:cubicBezTo>
                <a:cubicBezTo>
                  <a:pt x="9456996" y="5623862"/>
                  <a:pt x="9467401" y="5581765"/>
                  <a:pt x="9467401" y="5532968"/>
                </a:cubicBezTo>
                <a:cubicBezTo>
                  <a:pt x="9467401" y="5476971"/>
                  <a:pt x="9453803" y="5429474"/>
                  <a:pt x="9426604" y="5390476"/>
                </a:cubicBezTo>
                <a:cubicBezTo>
                  <a:pt x="9399406" y="5351479"/>
                  <a:pt x="9363608" y="5324780"/>
                  <a:pt x="9319211" y="5310381"/>
                </a:cubicBezTo>
                <a:cubicBezTo>
                  <a:pt x="9274813" y="5295982"/>
                  <a:pt x="9210617" y="5288783"/>
                  <a:pt x="9126623" y="5288783"/>
                </a:cubicBezTo>
                <a:close/>
                <a:moveTo>
                  <a:pt x="7783626" y="5288783"/>
                </a:moveTo>
                <a:lnTo>
                  <a:pt x="7783626" y="6168329"/>
                </a:lnTo>
                <a:lnTo>
                  <a:pt x="8525180" y="6168329"/>
                </a:lnTo>
                <a:lnTo>
                  <a:pt x="8525180" y="5969141"/>
                </a:lnTo>
                <a:lnTo>
                  <a:pt x="8056009" y="5969141"/>
                </a:lnTo>
                <a:lnTo>
                  <a:pt x="8056009" y="5795752"/>
                </a:lnTo>
                <a:lnTo>
                  <a:pt x="8478983" y="5795752"/>
                </a:lnTo>
                <a:lnTo>
                  <a:pt x="8478983" y="5616363"/>
                </a:lnTo>
                <a:lnTo>
                  <a:pt x="8056009" y="5616363"/>
                </a:lnTo>
                <a:lnTo>
                  <a:pt x="8056009" y="5476571"/>
                </a:lnTo>
                <a:lnTo>
                  <a:pt x="8511981" y="5476571"/>
                </a:lnTo>
                <a:lnTo>
                  <a:pt x="8511981" y="5288783"/>
                </a:lnTo>
                <a:close/>
                <a:moveTo>
                  <a:pt x="6619176" y="5288783"/>
                </a:moveTo>
                <a:lnTo>
                  <a:pt x="6619176" y="6168329"/>
                </a:lnTo>
                <a:lnTo>
                  <a:pt x="6841762" y="6168329"/>
                </a:lnTo>
                <a:lnTo>
                  <a:pt x="6841762" y="5497570"/>
                </a:lnTo>
                <a:lnTo>
                  <a:pt x="7012949" y="6168329"/>
                </a:lnTo>
                <a:lnTo>
                  <a:pt x="7214424" y="6168329"/>
                </a:lnTo>
                <a:lnTo>
                  <a:pt x="7385929" y="5497570"/>
                </a:lnTo>
                <a:lnTo>
                  <a:pt x="7385929" y="6168329"/>
                </a:lnTo>
                <a:lnTo>
                  <a:pt x="7608515" y="6168329"/>
                </a:lnTo>
                <a:lnTo>
                  <a:pt x="7608515" y="5288783"/>
                </a:lnTo>
                <a:lnTo>
                  <a:pt x="7251303" y="5288783"/>
                </a:lnTo>
                <a:lnTo>
                  <a:pt x="7114445" y="5823950"/>
                </a:lnTo>
                <a:lnTo>
                  <a:pt x="6976604" y="5288783"/>
                </a:lnTo>
                <a:close/>
                <a:moveTo>
                  <a:pt x="5457127" y="5288783"/>
                </a:moveTo>
                <a:lnTo>
                  <a:pt x="5457127" y="6168329"/>
                </a:lnTo>
                <a:lnTo>
                  <a:pt x="5679712" y="6168329"/>
                </a:lnTo>
                <a:lnTo>
                  <a:pt x="5679712" y="5497570"/>
                </a:lnTo>
                <a:lnTo>
                  <a:pt x="5850899" y="6168329"/>
                </a:lnTo>
                <a:lnTo>
                  <a:pt x="6052374" y="6168329"/>
                </a:lnTo>
                <a:lnTo>
                  <a:pt x="6223879" y="5497570"/>
                </a:lnTo>
                <a:lnTo>
                  <a:pt x="6223879" y="6168329"/>
                </a:lnTo>
                <a:lnTo>
                  <a:pt x="6446466" y="6168329"/>
                </a:lnTo>
                <a:lnTo>
                  <a:pt x="6446466" y="5288783"/>
                </a:lnTo>
                <a:lnTo>
                  <a:pt x="6089253" y="5288783"/>
                </a:lnTo>
                <a:lnTo>
                  <a:pt x="5952396" y="5823950"/>
                </a:lnTo>
                <a:lnTo>
                  <a:pt x="5814554" y="5288783"/>
                </a:lnTo>
                <a:close/>
                <a:moveTo>
                  <a:pt x="10016275" y="5273784"/>
                </a:moveTo>
                <a:cubicBezTo>
                  <a:pt x="9874683" y="5273784"/>
                  <a:pt x="9765191" y="5312856"/>
                  <a:pt x="9687795" y="5391001"/>
                </a:cubicBezTo>
                <a:cubicBezTo>
                  <a:pt x="9610400" y="5469147"/>
                  <a:pt x="9571702" y="5580965"/>
                  <a:pt x="9571702" y="5726456"/>
                </a:cubicBezTo>
                <a:cubicBezTo>
                  <a:pt x="9571702" y="5835581"/>
                  <a:pt x="9593701" y="5925117"/>
                  <a:pt x="9637698" y="5995066"/>
                </a:cubicBezTo>
                <a:cubicBezTo>
                  <a:pt x="9681695" y="6065015"/>
                  <a:pt x="9733993" y="6113879"/>
                  <a:pt x="9794589" y="6141659"/>
                </a:cubicBezTo>
                <a:cubicBezTo>
                  <a:pt x="9855185" y="6169439"/>
                  <a:pt x="9933280" y="6183328"/>
                  <a:pt x="10028875" y="6183328"/>
                </a:cubicBezTo>
                <a:cubicBezTo>
                  <a:pt x="10107669" y="6183328"/>
                  <a:pt x="10172566" y="6171929"/>
                  <a:pt x="10223562" y="6149130"/>
                </a:cubicBezTo>
                <a:cubicBezTo>
                  <a:pt x="10274559" y="6126332"/>
                  <a:pt x="10317257" y="6092534"/>
                  <a:pt x="10351655" y="6047736"/>
                </a:cubicBezTo>
                <a:cubicBezTo>
                  <a:pt x="10386053" y="6002939"/>
                  <a:pt x="10411251" y="5947143"/>
                  <a:pt x="10427250" y="5880347"/>
                </a:cubicBezTo>
                <a:lnTo>
                  <a:pt x="10189065" y="5808351"/>
                </a:lnTo>
                <a:cubicBezTo>
                  <a:pt x="10177065" y="5863948"/>
                  <a:pt x="10157766" y="5906345"/>
                  <a:pt x="10131168" y="5935543"/>
                </a:cubicBezTo>
                <a:cubicBezTo>
                  <a:pt x="10104569" y="5964741"/>
                  <a:pt x="10065272" y="5979341"/>
                  <a:pt x="10013275" y="5979341"/>
                </a:cubicBezTo>
                <a:cubicBezTo>
                  <a:pt x="9959679" y="5979341"/>
                  <a:pt x="9918081" y="5961264"/>
                  <a:pt x="9888483" y="5925110"/>
                </a:cubicBezTo>
                <a:cubicBezTo>
                  <a:pt x="9858885" y="5888956"/>
                  <a:pt x="9844085" y="5822138"/>
                  <a:pt x="9844085" y="5724656"/>
                </a:cubicBezTo>
                <a:cubicBezTo>
                  <a:pt x="9844085" y="5645961"/>
                  <a:pt x="9856485" y="5588237"/>
                  <a:pt x="9881283" y="5551482"/>
                </a:cubicBezTo>
                <a:cubicBezTo>
                  <a:pt x="9914081" y="5501942"/>
                  <a:pt x="9961279" y="5477171"/>
                  <a:pt x="10022875" y="5477171"/>
                </a:cubicBezTo>
                <a:cubicBezTo>
                  <a:pt x="10050073" y="5477171"/>
                  <a:pt x="10074671" y="5482771"/>
                  <a:pt x="10096670" y="5493970"/>
                </a:cubicBezTo>
                <a:cubicBezTo>
                  <a:pt x="10118669" y="5505169"/>
                  <a:pt x="10137268" y="5521169"/>
                  <a:pt x="10152467" y="5541967"/>
                </a:cubicBezTo>
                <a:cubicBezTo>
                  <a:pt x="10161666" y="5554366"/>
                  <a:pt x="10170466" y="5573966"/>
                  <a:pt x="10178865" y="5600764"/>
                </a:cubicBezTo>
                <a:lnTo>
                  <a:pt x="10418851" y="5547367"/>
                </a:lnTo>
                <a:cubicBezTo>
                  <a:pt x="10388052" y="5454573"/>
                  <a:pt x="10340955" y="5385777"/>
                  <a:pt x="10277559" y="5340980"/>
                </a:cubicBezTo>
                <a:cubicBezTo>
                  <a:pt x="10214163" y="5296182"/>
                  <a:pt x="10127069" y="5273784"/>
                  <a:pt x="10016275" y="5273784"/>
                </a:cubicBezTo>
                <a:close/>
                <a:moveTo>
                  <a:pt x="4860926" y="5273784"/>
                </a:moveTo>
                <a:cubicBezTo>
                  <a:pt x="4718134" y="5273784"/>
                  <a:pt x="4606741" y="5313781"/>
                  <a:pt x="4526745" y="5393776"/>
                </a:cubicBezTo>
                <a:cubicBezTo>
                  <a:pt x="4446751" y="5473771"/>
                  <a:pt x="4406753" y="5585565"/>
                  <a:pt x="4406753" y="5729156"/>
                </a:cubicBezTo>
                <a:cubicBezTo>
                  <a:pt x="4406753" y="5831950"/>
                  <a:pt x="4426952" y="5917544"/>
                  <a:pt x="4467349" y="5985940"/>
                </a:cubicBezTo>
                <a:cubicBezTo>
                  <a:pt x="4507747" y="6054336"/>
                  <a:pt x="4560444" y="6104333"/>
                  <a:pt x="4625439" y="6135931"/>
                </a:cubicBezTo>
                <a:cubicBezTo>
                  <a:pt x="4690435" y="6167529"/>
                  <a:pt x="4772530" y="6183328"/>
                  <a:pt x="4871724" y="6183328"/>
                </a:cubicBezTo>
                <a:cubicBezTo>
                  <a:pt x="4969319" y="6183328"/>
                  <a:pt x="5050813" y="6165029"/>
                  <a:pt x="5116209" y="6128431"/>
                </a:cubicBezTo>
                <a:cubicBezTo>
                  <a:pt x="5181606" y="6091834"/>
                  <a:pt x="5231603" y="6040637"/>
                  <a:pt x="5266200" y="5974841"/>
                </a:cubicBezTo>
                <a:cubicBezTo>
                  <a:pt x="5300798" y="5909045"/>
                  <a:pt x="5318097" y="5824750"/>
                  <a:pt x="5318097" y="5721956"/>
                </a:cubicBezTo>
                <a:cubicBezTo>
                  <a:pt x="5318097" y="5580365"/>
                  <a:pt x="5278500" y="5470272"/>
                  <a:pt x="5199304" y="5391676"/>
                </a:cubicBezTo>
                <a:cubicBezTo>
                  <a:pt x="5120109" y="5313081"/>
                  <a:pt x="5007316" y="5273784"/>
                  <a:pt x="4860926" y="5273784"/>
                </a:cubicBezTo>
                <a:close/>
                <a:moveTo>
                  <a:pt x="3901226" y="5273784"/>
                </a:moveTo>
                <a:cubicBezTo>
                  <a:pt x="3759635" y="5273784"/>
                  <a:pt x="3650141" y="5312856"/>
                  <a:pt x="3572746" y="5391001"/>
                </a:cubicBezTo>
                <a:cubicBezTo>
                  <a:pt x="3495350" y="5469147"/>
                  <a:pt x="3456653" y="5580965"/>
                  <a:pt x="3456653" y="5726456"/>
                </a:cubicBezTo>
                <a:cubicBezTo>
                  <a:pt x="3456653" y="5835581"/>
                  <a:pt x="3478652" y="5925117"/>
                  <a:pt x="3522649" y="5995066"/>
                </a:cubicBezTo>
                <a:cubicBezTo>
                  <a:pt x="3566647" y="6065015"/>
                  <a:pt x="3618943" y="6113879"/>
                  <a:pt x="3679540" y="6141659"/>
                </a:cubicBezTo>
                <a:cubicBezTo>
                  <a:pt x="3740136" y="6169439"/>
                  <a:pt x="3818231" y="6183328"/>
                  <a:pt x="3913825" y="6183328"/>
                </a:cubicBezTo>
                <a:cubicBezTo>
                  <a:pt x="3992621" y="6183328"/>
                  <a:pt x="4057517" y="6171929"/>
                  <a:pt x="4108513" y="6149130"/>
                </a:cubicBezTo>
                <a:cubicBezTo>
                  <a:pt x="4159510" y="6126332"/>
                  <a:pt x="4202208" y="6092534"/>
                  <a:pt x="4236605" y="6047736"/>
                </a:cubicBezTo>
                <a:cubicBezTo>
                  <a:pt x="4271003" y="6002939"/>
                  <a:pt x="4296202" y="5947143"/>
                  <a:pt x="4312201" y="5880347"/>
                </a:cubicBezTo>
                <a:lnTo>
                  <a:pt x="4074015" y="5808351"/>
                </a:lnTo>
                <a:cubicBezTo>
                  <a:pt x="4062016" y="5863948"/>
                  <a:pt x="4042717" y="5906345"/>
                  <a:pt x="4016119" y="5935543"/>
                </a:cubicBezTo>
                <a:cubicBezTo>
                  <a:pt x="3989520" y="5964741"/>
                  <a:pt x="3950223" y="5979341"/>
                  <a:pt x="3898226" y="5979341"/>
                </a:cubicBezTo>
                <a:cubicBezTo>
                  <a:pt x="3844629" y="5979341"/>
                  <a:pt x="3803032" y="5961264"/>
                  <a:pt x="3773434" y="5925110"/>
                </a:cubicBezTo>
                <a:cubicBezTo>
                  <a:pt x="3743836" y="5888956"/>
                  <a:pt x="3729036" y="5822138"/>
                  <a:pt x="3729036" y="5724656"/>
                </a:cubicBezTo>
                <a:cubicBezTo>
                  <a:pt x="3729036" y="5645961"/>
                  <a:pt x="3741435" y="5588237"/>
                  <a:pt x="3766234" y="5551482"/>
                </a:cubicBezTo>
                <a:cubicBezTo>
                  <a:pt x="3799032" y="5501942"/>
                  <a:pt x="3846229" y="5477171"/>
                  <a:pt x="3907826" y="5477171"/>
                </a:cubicBezTo>
                <a:cubicBezTo>
                  <a:pt x="3935024" y="5477171"/>
                  <a:pt x="3959622" y="5482771"/>
                  <a:pt x="3981621" y="5493970"/>
                </a:cubicBezTo>
                <a:cubicBezTo>
                  <a:pt x="4003619" y="5505169"/>
                  <a:pt x="4022219" y="5521169"/>
                  <a:pt x="4037418" y="5541967"/>
                </a:cubicBezTo>
                <a:cubicBezTo>
                  <a:pt x="4046617" y="5554366"/>
                  <a:pt x="4055417" y="5573966"/>
                  <a:pt x="4063816" y="5600764"/>
                </a:cubicBezTo>
                <a:lnTo>
                  <a:pt x="4303801" y="5547367"/>
                </a:lnTo>
                <a:cubicBezTo>
                  <a:pt x="4273003" y="5454573"/>
                  <a:pt x="4225906" y="5385777"/>
                  <a:pt x="4162510" y="5340980"/>
                </a:cubicBezTo>
                <a:cubicBezTo>
                  <a:pt x="4099114" y="5296182"/>
                  <a:pt x="4012019" y="5273784"/>
                  <a:pt x="3901226" y="5273784"/>
                </a:cubicBezTo>
                <a:close/>
                <a:moveTo>
                  <a:pt x="1943769" y="5111510"/>
                </a:moveTo>
                <a:lnTo>
                  <a:pt x="1943769" y="6168329"/>
                </a:lnTo>
                <a:lnTo>
                  <a:pt x="2834784" y="6168329"/>
                </a:lnTo>
                <a:lnTo>
                  <a:pt x="2834784" y="5928995"/>
                </a:lnTo>
                <a:lnTo>
                  <a:pt x="2271051" y="5928995"/>
                </a:lnTo>
                <a:lnTo>
                  <a:pt x="2271051" y="5720659"/>
                </a:lnTo>
                <a:lnTo>
                  <a:pt x="2779276" y="5720659"/>
                </a:lnTo>
                <a:lnTo>
                  <a:pt x="2779276" y="5505114"/>
                </a:lnTo>
                <a:lnTo>
                  <a:pt x="2271051" y="5505114"/>
                </a:lnTo>
                <a:lnTo>
                  <a:pt x="2271051" y="5337147"/>
                </a:lnTo>
                <a:lnTo>
                  <a:pt x="2818925" y="5337147"/>
                </a:lnTo>
                <a:lnTo>
                  <a:pt x="2818925" y="5111510"/>
                </a:lnTo>
                <a:close/>
                <a:moveTo>
                  <a:pt x="5081446" y="3342251"/>
                </a:moveTo>
                <a:cubicBezTo>
                  <a:pt x="5163473" y="3342251"/>
                  <a:pt x="5228434" y="3369641"/>
                  <a:pt x="5276330" y="3424420"/>
                </a:cubicBezTo>
                <a:cubicBezTo>
                  <a:pt x="5324226" y="3479200"/>
                  <a:pt x="5348175" y="3565958"/>
                  <a:pt x="5348175" y="3684695"/>
                </a:cubicBezTo>
                <a:cubicBezTo>
                  <a:pt x="5348175" y="3825803"/>
                  <a:pt x="5325230" y="3923603"/>
                  <a:pt x="5279341" y="3978095"/>
                </a:cubicBezTo>
                <a:cubicBezTo>
                  <a:pt x="5233453" y="4032588"/>
                  <a:pt x="5168635" y="4059835"/>
                  <a:pt x="5084888" y="4059835"/>
                </a:cubicBezTo>
                <a:cubicBezTo>
                  <a:pt x="5003436" y="4059835"/>
                  <a:pt x="4939049" y="4032015"/>
                  <a:pt x="4891726" y="3976375"/>
                </a:cubicBezTo>
                <a:cubicBezTo>
                  <a:pt x="4844404" y="3920735"/>
                  <a:pt x="4820742" y="3829244"/>
                  <a:pt x="4820742" y="3701903"/>
                </a:cubicBezTo>
                <a:cubicBezTo>
                  <a:pt x="4820742" y="3573415"/>
                  <a:pt x="4844547" y="3481351"/>
                  <a:pt x="4892156" y="3425711"/>
                </a:cubicBezTo>
                <a:cubicBezTo>
                  <a:pt x="4939765" y="3370071"/>
                  <a:pt x="5002863" y="3342251"/>
                  <a:pt x="5081446" y="3342251"/>
                </a:cubicBezTo>
                <a:close/>
                <a:moveTo>
                  <a:pt x="8641582" y="3068639"/>
                </a:moveTo>
                <a:lnTo>
                  <a:pt x="8641582" y="4330004"/>
                </a:lnTo>
                <a:lnTo>
                  <a:pt x="9705052" y="4330004"/>
                </a:lnTo>
                <a:lnTo>
                  <a:pt x="9705052" y="4044347"/>
                </a:lnTo>
                <a:lnTo>
                  <a:pt x="9032209" y="4044347"/>
                </a:lnTo>
                <a:lnTo>
                  <a:pt x="9032209" y="3795688"/>
                </a:lnTo>
                <a:lnTo>
                  <a:pt x="9638801" y="3795688"/>
                </a:lnTo>
                <a:lnTo>
                  <a:pt x="9638801" y="3538425"/>
                </a:lnTo>
                <a:lnTo>
                  <a:pt x="9032209" y="3538425"/>
                </a:lnTo>
                <a:lnTo>
                  <a:pt x="9032209" y="3337949"/>
                </a:lnTo>
                <a:lnTo>
                  <a:pt x="9686123" y="3337949"/>
                </a:lnTo>
                <a:lnTo>
                  <a:pt x="9686123" y="3068639"/>
                </a:lnTo>
                <a:close/>
                <a:moveTo>
                  <a:pt x="7177314" y="3068639"/>
                </a:moveTo>
                <a:lnTo>
                  <a:pt x="7177314" y="4330004"/>
                </a:lnTo>
                <a:lnTo>
                  <a:pt x="7567081" y="4330004"/>
                </a:lnTo>
                <a:lnTo>
                  <a:pt x="7567081" y="3819780"/>
                </a:lnTo>
                <a:lnTo>
                  <a:pt x="7992985" y="3819780"/>
                </a:lnTo>
                <a:lnTo>
                  <a:pt x="7992985" y="4330004"/>
                </a:lnTo>
                <a:lnTo>
                  <a:pt x="8384473" y="4330004"/>
                </a:lnTo>
                <a:lnTo>
                  <a:pt x="8384473" y="3068639"/>
                </a:lnTo>
                <a:lnTo>
                  <a:pt x="7992985" y="3068639"/>
                </a:lnTo>
                <a:lnTo>
                  <a:pt x="7992985" y="3510031"/>
                </a:lnTo>
                <a:lnTo>
                  <a:pt x="7567081" y="3510031"/>
                </a:lnTo>
                <a:lnTo>
                  <a:pt x="7567081" y="3068639"/>
                </a:lnTo>
                <a:close/>
                <a:moveTo>
                  <a:pt x="5810621" y="3068639"/>
                </a:moveTo>
                <a:lnTo>
                  <a:pt x="5810621" y="3380109"/>
                </a:lnTo>
                <a:lnTo>
                  <a:pt x="6208132" y="3380109"/>
                </a:lnTo>
                <a:lnTo>
                  <a:pt x="6208132" y="4330004"/>
                </a:lnTo>
                <a:lnTo>
                  <a:pt x="6597898" y="4330004"/>
                </a:lnTo>
                <a:lnTo>
                  <a:pt x="6597898" y="3380109"/>
                </a:lnTo>
                <a:lnTo>
                  <a:pt x="6995409" y="3380109"/>
                </a:lnTo>
                <a:lnTo>
                  <a:pt x="6995409" y="3068639"/>
                </a:lnTo>
                <a:close/>
                <a:moveTo>
                  <a:pt x="3337019" y="3068639"/>
                </a:moveTo>
                <a:lnTo>
                  <a:pt x="3337019" y="4330004"/>
                </a:lnTo>
                <a:lnTo>
                  <a:pt x="4335098" y="4330004"/>
                </a:lnTo>
                <a:lnTo>
                  <a:pt x="4335098" y="4019395"/>
                </a:lnTo>
                <a:lnTo>
                  <a:pt x="3726786" y="4019395"/>
                </a:lnTo>
                <a:lnTo>
                  <a:pt x="3726786" y="3068639"/>
                </a:lnTo>
                <a:close/>
                <a:moveTo>
                  <a:pt x="10434180" y="3047129"/>
                </a:moveTo>
                <a:cubicBezTo>
                  <a:pt x="10302823" y="3047129"/>
                  <a:pt x="10199431" y="3063620"/>
                  <a:pt x="10124001" y="3096603"/>
                </a:cubicBezTo>
                <a:cubicBezTo>
                  <a:pt x="10048571" y="3129585"/>
                  <a:pt x="9992071" y="3174900"/>
                  <a:pt x="9954500" y="3232548"/>
                </a:cubicBezTo>
                <a:cubicBezTo>
                  <a:pt x="9916928" y="3290196"/>
                  <a:pt x="9898143" y="3351428"/>
                  <a:pt x="9898143" y="3416246"/>
                </a:cubicBezTo>
                <a:cubicBezTo>
                  <a:pt x="9898143" y="3514907"/>
                  <a:pt x="9934854" y="3596072"/>
                  <a:pt x="10008275" y="3659743"/>
                </a:cubicBezTo>
                <a:cubicBezTo>
                  <a:pt x="10081124" y="3723413"/>
                  <a:pt x="10203015" y="3774464"/>
                  <a:pt x="10373951" y="3812896"/>
                </a:cubicBezTo>
                <a:cubicBezTo>
                  <a:pt x="10478347" y="3835841"/>
                  <a:pt x="10544886" y="3860219"/>
                  <a:pt x="10573567" y="3886031"/>
                </a:cubicBezTo>
                <a:cubicBezTo>
                  <a:pt x="10602247" y="3911844"/>
                  <a:pt x="10616587" y="3941098"/>
                  <a:pt x="10616587" y="3973793"/>
                </a:cubicBezTo>
                <a:cubicBezTo>
                  <a:pt x="10616587" y="4008210"/>
                  <a:pt x="10601530" y="4038468"/>
                  <a:pt x="10571416" y="4064567"/>
                </a:cubicBezTo>
                <a:cubicBezTo>
                  <a:pt x="10541301" y="4090666"/>
                  <a:pt x="10498424" y="4103716"/>
                  <a:pt x="10442784" y="4103716"/>
                </a:cubicBezTo>
                <a:cubicBezTo>
                  <a:pt x="10368215" y="4103716"/>
                  <a:pt x="10310854" y="4078190"/>
                  <a:pt x="10270701" y="4027139"/>
                </a:cubicBezTo>
                <a:cubicBezTo>
                  <a:pt x="10246036" y="3995590"/>
                  <a:pt x="10229688" y="3949702"/>
                  <a:pt x="10221658" y="3889473"/>
                </a:cubicBezTo>
                <a:lnTo>
                  <a:pt x="9850820" y="3912704"/>
                </a:lnTo>
                <a:cubicBezTo>
                  <a:pt x="9861719" y="4040045"/>
                  <a:pt x="9908467" y="4145016"/>
                  <a:pt x="9991067" y="4227615"/>
                </a:cubicBezTo>
                <a:cubicBezTo>
                  <a:pt x="10073667" y="4310215"/>
                  <a:pt x="10222232" y="4351515"/>
                  <a:pt x="10436761" y="4351515"/>
                </a:cubicBezTo>
                <a:cubicBezTo>
                  <a:pt x="10558940" y="4351515"/>
                  <a:pt x="10660182" y="4333876"/>
                  <a:pt x="10740487" y="4298599"/>
                </a:cubicBezTo>
                <a:cubicBezTo>
                  <a:pt x="10820792" y="4263322"/>
                  <a:pt x="10883315" y="4211554"/>
                  <a:pt x="10928057" y="4143295"/>
                </a:cubicBezTo>
                <a:cubicBezTo>
                  <a:pt x="10972798" y="4075035"/>
                  <a:pt x="10995169" y="4000466"/>
                  <a:pt x="10995169" y="3919588"/>
                </a:cubicBezTo>
                <a:cubicBezTo>
                  <a:pt x="10995169" y="3850754"/>
                  <a:pt x="10978391" y="3788518"/>
                  <a:pt x="10944835" y="3732878"/>
                </a:cubicBezTo>
                <a:cubicBezTo>
                  <a:pt x="10911279" y="3677238"/>
                  <a:pt x="10857646" y="3630632"/>
                  <a:pt x="10783938" y="3593061"/>
                </a:cubicBezTo>
                <a:cubicBezTo>
                  <a:pt x="10710229" y="3555490"/>
                  <a:pt x="10588194" y="3518349"/>
                  <a:pt x="10417832" y="3481638"/>
                </a:cubicBezTo>
                <a:cubicBezTo>
                  <a:pt x="10348999" y="3467297"/>
                  <a:pt x="10305405" y="3451810"/>
                  <a:pt x="10287049" y="3435176"/>
                </a:cubicBezTo>
                <a:cubicBezTo>
                  <a:pt x="10268120" y="3419114"/>
                  <a:pt x="10258656" y="3401046"/>
                  <a:pt x="10258656" y="3380969"/>
                </a:cubicBezTo>
                <a:cubicBezTo>
                  <a:pt x="10258656" y="3353436"/>
                  <a:pt x="10270128" y="3330062"/>
                  <a:pt x="10293072" y="3310846"/>
                </a:cubicBezTo>
                <a:cubicBezTo>
                  <a:pt x="10316017" y="3291630"/>
                  <a:pt x="10350146" y="3282022"/>
                  <a:pt x="10395461" y="3282022"/>
                </a:cubicBezTo>
                <a:cubicBezTo>
                  <a:pt x="10450528" y="3282022"/>
                  <a:pt x="10493692" y="3294928"/>
                  <a:pt x="10524953" y="3320740"/>
                </a:cubicBezTo>
                <a:cubicBezTo>
                  <a:pt x="10556215" y="3346553"/>
                  <a:pt x="10576722" y="3387853"/>
                  <a:pt x="10586473" y="3444640"/>
                </a:cubicBezTo>
                <a:lnTo>
                  <a:pt x="10953869" y="3423129"/>
                </a:lnTo>
                <a:cubicBezTo>
                  <a:pt x="10937808" y="3292347"/>
                  <a:pt x="10887474" y="3196985"/>
                  <a:pt x="10802867" y="3137042"/>
                </a:cubicBezTo>
                <a:cubicBezTo>
                  <a:pt x="10718260" y="3077100"/>
                  <a:pt x="10595364" y="3047129"/>
                  <a:pt x="10434180" y="3047129"/>
                </a:cubicBezTo>
                <a:close/>
                <a:moveTo>
                  <a:pt x="5082307" y="3047129"/>
                </a:moveTo>
                <a:cubicBezTo>
                  <a:pt x="4877529" y="3047129"/>
                  <a:pt x="4717779" y="3104490"/>
                  <a:pt x="4603058" y="3219212"/>
                </a:cubicBezTo>
                <a:cubicBezTo>
                  <a:pt x="4488336" y="3333933"/>
                  <a:pt x="4430976" y="3494257"/>
                  <a:pt x="4430976" y="3700182"/>
                </a:cubicBezTo>
                <a:cubicBezTo>
                  <a:pt x="4430976" y="3847600"/>
                  <a:pt x="4459942" y="3970352"/>
                  <a:pt x="4517877" y="4068439"/>
                </a:cubicBezTo>
                <a:cubicBezTo>
                  <a:pt x="4575811" y="4166526"/>
                  <a:pt x="4651383" y="4238227"/>
                  <a:pt x="4744595" y="4283542"/>
                </a:cubicBezTo>
                <a:cubicBezTo>
                  <a:pt x="4837807" y="4328857"/>
                  <a:pt x="4955540" y="4351515"/>
                  <a:pt x="5097794" y="4351515"/>
                </a:cubicBezTo>
                <a:cubicBezTo>
                  <a:pt x="5237755" y="4351515"/>
                  <a:pt x="5354627" y="4325272"/>
                  <a:pt x="5448412" y="4272787"/>
                </a:cubicBezTo>
                <a:cubicBezTo>
                  <a:pt x="5542198" y="4220302"/>
                  <a:pt x="5613899" y="4146880"/>
                  <a:pt x="5663516" y="4052521"/>
                </a:cubicBezTo>
                <a:cubicBezTo>
                  <a:pt x="5713134" y="3958163"/>
                  <a:pt x="5737942" y="3837275"/>
                  <a:pt x="5737942" y="3689857"/>
                </a:cubicBezTo>
                <a:cubicBezTo>
                  <a:pt x="5737942" y="3486800"/>
                  <a:pt x="5681154" y="3328914"/>
                  <a:pt x="5567580" y="3216200"/>
                </a:cubicBezTo>
                <a:cubicBezTo>
                  <a:pt x="5454005" y="3103486"/>
                  <a:pt x="5292249" y="3047129"/>
                  <a:pt x="5082307" y="3047129"/>
                </a:cubicBezTo>
                <a:close/>
                <a:moveTo>
                  <a:pt x="2557383" y="3047129"/>
                </a:moveTo>
                <a:cubicBezTo>
                  <a:pt x="2354325" y="3047129"/>
                  <a:pt x="2197300" y="3103164"/>
                  <a:pt x="2086307" y="3215232"/>
                </a:cubicBezTo>
                <a:cubicBezTo>
                  <a:pt x="1975313" y="3327301"/>
                  <a:pt x="1919817" y="3487660"/>
                  <a:pt x="1919817" y="3696310"/>
                </a:cubicBezTo>
                <a:cubicBezTo>
                  <a:pt x="1919817" y="3852807"/>
                  <a:pt x="1951365" y="3981212"/>
                  <a:pt x="2014462" y="4081527"/>
                </a:cubicBezTo>
                <a:cubicBezTo>
                  <a:pt x="2077559" y="4181841"/>
                  <a:pt x="2152559" y="4251917"/>
                  <a:pt x="2239460" y="4291756"/>
                </a:cubicBezTo>
                <a:cubicBezTo>
                  <a:pt x="2326362" y="4331595"/>
                  <a:pt x="2438359" y="4351515"/>
                  <a:pt x="2575452" y="4351515"/>
                </a:cubicBezTo>
                <a:cubicBezTo>
                  <a:pt x="2688453" y="4351515"/>
                  <a:pt x="2781520" y="4335167"/>
                  <a:pt x="2854655" y="4302471"/>
                </a:cubicBezTo>
                <a:cubicBezTo>
                  <a:pt x="2927790" y="4269775"/>
                  <a:pt x="2989023" y="4221305"/>
                  <a:pt x="3038354" y="4157061"/>
                </a:cubicBezTo>
                <a:cubicBezTo>
                  <a:pt x="3087684" y="4092817"/>
                  <a:pt x="3123821" y="4012799"/>
                  <a:pt x="3146765" y="3917006"/>
                </a:cubicBezTo>
                <a:lnTo>
                  <a:pt x="2805182" y="3813757"/>
                </a:lnTo>
                <a:cubicBezTo>
                  <a:pt x="2787973" y="3893488"/>
                  <a:pt x="2760297" y="3954291"/>
                  <a:pt x="2722152" y="3996164"/>
                </a:cubicBezTo>
                <a:cubicBezTo>
                  <a:pt x="2684006" y="4038038"/>
                  <a:pt x="2627650" y="4058974"/>
                  <a:pt x="2553080" y="4058974"/>
                </a:cubicBezTo>
                <a:cubicBezTo>
                  <a:pt x="2476217" y="4058974"/>
                  <a:pt x="2416562" y="4033050"/>
                  <a:pt x="2374115" y="3981201"/>
                </a:cubicBezTo>
                <a:cubicBezTo>
                  <a:pt x="2331668" y="3929352"/>
                  <a:pt x="2310444" y="3833528"/>
                  <a:pt x="2310444" y="3693729"/>
                </a:cubicBezTo>
                <a:cubicBezTo>
                  <a:pt x="2310444" y="3580872"/>
                  <a:pt x="2328226" y="3498089"/>
                  <a:pt x="2363790" y="3445379"/>
                </a:cubicBezTo>
                <a:cubicBezTo>
                  <a:pt x="2410826" y="3374332"/>
                  <a:pt x="2478512" y="3338809"/>
                  <a:pt x="2566847" y="3338809"/>
                </a:cubicBezTo>
                <a:cubicBezTo>
                  <a:pt x="2605853" y="3338809"/>
                  <a:pt x="2641130" y="3346840"/>
                  <a:pt x="2672678" y="3362901"/>
                </a:cubicBezTo>
                <a:cubicBezTo>
                  <a:pt x="2704227" y="3378962"/>
                  <a:pt x="2730900" y="3401906"/>
                  <a:pt x="2752696" y="3431734"/>
                </a:cubicBezTo>
                <a:cubicBezTo>
                  <a:pt x="2765890" y="3449516"/>
                  <a:pt x="2778509" y="3477622"/>
                  <a:pt x="2790554" y="3516054"/>
                </a:cubicBezTo>
                <a:lnTo>
                  <a:pt x="3134720" y="3439477"/>
                </a:lnTo>
                <a:cubicBezTo>
                  <a:pt x="3090552" y="3306400"/>
                  <a:pt x="3023010" y="3207739"/>
                  <a:pt x="2932092" y="3143495"/>
                </a:cubicBezTo>
                <a:cubicBezTo>
                  <a:pt x="2841175" y="3079251"/>
                  <a:pt x="2716273" y="3047129"/>
                  <a:pt x="2557383" y="3047129"/>
                </a:cubicBezTo>
                <a:close/>
                <a:moveTo>
                  <a:pt x="0" y="0"/>
                </a:moveTo>
                <a:lnTo>
                  <a:pt x="13499914" y="0"/>
                </a:lnTo>
                <a:lnTo>
                  <a:pt x="13499914" y="8372819"/>
                </a:lnTo>
                <a:lnTo>
                  <a:pt x="0" y="83728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20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ning the Inventory Game: Strategies for B&amp;M and E-commerce Fashion  Retail | Apparel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693" y="-1700644"/>
            <a:ext cx="15838358" cy="89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-1843480" y="-1362974"/>
            <a:ext cx="15175511" cy="9284666"/>
          </a:xfrm>
          <a:custGeom>
            <a:avLst/>
            <a:gdLst>
              <a:gd name="connsiteX0" fmla="*/ 10239363 w 15175511"/>
              <a:gd name="connsiteY0" fmla="*/ 8567433 h 9284666"/>
              <a:gd name="connsiteX1" fmla="*/ 13291609 w 15175511"/>
              <a:gd name="connsiteY1" fmla="*/ 8567433 h 9284666"/>
              <a:gd name="connsiteX2" fmla="*/ 13141579 w 15175511"/>
              <a:gd name="connsiteY2" fmla="*/ 8619488 h 9284666"/>
              <a:gd name="connsiteX3" fmla="*/ 11765486 w 15175511"/>
              <a:gd name="connsiteY3" fmla="*/ 8818488 h 9284666"/>
              <a:gd name="connsiteX4" fmla="*/ 10389393 w 15175511"/>
              <a:gd name="connsiteY4" fmla="*/ 8619488 h 9284666"/>
              <a:gd name="connsiteX5" fmla="*/ 2158029 w 15175511"/>
              <a:gd name="connsiteY5" fmla="*/ 8567433 h 9284666"/>
              <a:gd name="connsiteX6" fmla="*/ 7161795 w 15175511"/>
              <a:gd name="connsiteY6" fmla="*/ 8567433 h 9284666"/>
              <a:gd name="connsiteX7" fmla="*/ 7120732 w 15175511"/>
              <a:gd name="connsiteY7" fmla="*/ 8599837 h 9284666"/>
              <a:gd name="connsiteX8" fmla="*/ 4659912 w 15175511"/>
              <a:gd name="connsiteY8" fmla="*/ 9284666 h 9284666"/>
              <a:gd name="connsiteX9" fmla="*/ 2199091 w 15175511"/>
              <a:gd name="connsiteY9" fmla="*/ 8599837 h 9284666"/>
              <a:gd name="connsiteX10" fmla="*/ 6307096 w 15175511"/>
              <a:gd name="connsiteY10" fmla="*/ 3258587 h 9284666"/>
              <a:gd name="connsiteX11" fmla="*/ 4469669 w 15175511"/>
              <a:gd name="connsiteY11" fmla="*/ 4323076 h 9284666"/>
              <a:gd name="connsiteX12" fmla="*/ 6307096 w 15175511"/>
              <a:gd name="connsiteY12" fmla="*/ 5387564 h 9284666"/>
              <a:gd name="connsiteX13" fmla="*/ 8144522 w 15175511"/>
              <a:gd name="connsiteY13" fmla="*/ 4323076 h 9284666"/>
              <a:gd name="connsiteX14" fmla="*/ 6307096 w 15175511"/>
              <a:gd name="connsiteY14" fmla="*/ 3258587 h 9284666"/>
              <a:gd name="connsiteX15" fmla="*/ 1216788 w 15175511"/>
              <a:gd name="connsiteY15" fmla="*/ 785290 h 9284666"/>
              <a:gd name="connsiteX16" fmla="*/ 1216788 w 15175511"/>
              <a:gd name="connsiteY16" fmla="*/ 3838631 h 9284666"/>
              <a:gd name="connsiteX17" fmla="*/ 1141922 w 15175511"/>
              <a:gd name="connsiteY17" fmla="*/ 3806972 h 9284666"/>
              <a:gd name="connsiteX18" fmla="*/ 0 w 15175511"/>
              <a:gd name="connsiteY18" fmla="*/ 2311961 h 9284666"/>
              <a:gd name="connsiteX19" fmla="*/ 1141922 w 15175511"/>
              <a:gd name="connsiteY19" fmla="*/ 816950 h 9284666"/>
              <a:gd name="connsiteX20" fmla="*/ 1216788 w 15175511"/>
              <a:gd name="connsiteY20" fmla="*/ 379564 h 9284666"/>
              <a:gd name="connsiteX21" fmla="*/ 8672004 w 15175511"/>
              <a:gd name="connsiteY21" fmla="*/ 379564 h 9284666"/>
              <a:gd name="connsiteX22" fmla="*/ 8474146 w 15175511"/>
              <a:gd name="connsiteY22" fmla="*/ 472766 h 9284666"/>
              <a:gd name="connsiteX23" fmla="*/ 7278123 w 15175511"/>
              <a:gd name="connsiteY23" fmla="*/ 2070341 h 9284666"/>
              <a:gd name="connsiteX24" fmla="*/ 10564739 w 15175511"/>
              <a:gd name="connsiteY24" fmla="*/ 4140681 h 9284666"/>
              <a:gd name="connsiteX25" fmla="*/ 13851356 w 15175511"/>
              <a:gd name="connsiteY25" fmla="*/ 2070341 h 9284666"/>
              <a:gd name="connsiteX26" fmla="*/ 12655332 w 15175511"/>
              <a:gd name="connsiteY26" fmla="*/ 472766 h 9284666"/>
              <a:gd name="connsiteX27" fmla="*/ 12457474 w 15175511"/>
              <a:gd name="connsiteY27" fmla="*/ 379564 h 9284666"/>
              <a:gd name="connsiteX28" fmla="*/ 15175511 w 15175511"/>
              <a:gd name="connsiteY28" fmla="*/ 379564 h 9284666"/>
              <a:gd name="connsiteX29" fmla="*/ 15175511 w 15175511"/>
              <a:gd name="connsiteY29" fmla="*/ 8567433 h 9284666"/>
              <a:gd name="connsiteX30" fmla="*/ 13291609 w 15175511"/>
              <a:gd name="connsiteY30" fmla="*/ 8567433 h 9284666"/>
              <a:gd name="connsiteX31" fmla="*/ 13379609 w 15175511"/>
              <a:gd name="connsiteY31" fmla="*/ 8536901 h 9284666"/>
              <a:gd name="connsiteX32" fmla="*/ 14652439 w 15175511"/>
              <a:gd name="connsiteY32" fmla="*/ 7169697 h 9284666"/>
              <a:gd name="connsiteX33" fmla="*/ 11765486 w 15175511"/>
              <a:gd name="connsiteY33" fmla="*/ 5520906 h 9284666"/>
              <a:gd name="connsiteX34" fmla="*/ 8878533 w 15175511"/>
              <a:gd name="connsiteY34" fmla="*/ 7169697 h 9284666"/>
              <a:gd name="connsiteX35" fmla="*/ 10151363 w 15175511"/>
              <a:gd name="connsiteY35" fmla="*/ 8536901 h 9284666"/>
              <a:gd name="connsiteX36" fmla="*/ 10239363 w 15175511"/>
              <a:gd name="connsiteY36" fmla="*/ 8567433 h 9284666"/>
              <a:gd name="connsiteX37" fmla="*/ 7161795 w 15175511"/>
              <a:gd name="connsiteY37" fmla="*/ 8567433 h 9284666"/>
              <a:gd name="connsiteX38" fmla="*/ 7304316 w 15175511"/>
              <a:gd name="connsiteY38" fmla="*/ 8454963 h 9284666"/>
              <a:gd name="connsiteX39" fmla="*/ 7848954 w 15175511"/>
              <a:gd name="connsiteY39" fmla="*/ 7402786 h 9284666"/>
              <a:gd name="connsiteX40" fmla="*/ 4659912 w 15175511"/>
              <a:gd name="connsiteY40" fmla="*/ 5520906 h 9284666"/>
              <a:gd name="connsiteX41" fmla="*/ 1470868 w 15175511"/>
              <a:gd name="connsiteY41" fmla="*/ 7402786 h 9284666"/>
              <a:gd name="connsiteX42" fmla="*/ 2015507 w 15175511"/>
              <a:gd name="connsiteY42" fmla="*/ 8454963 h 9284666"/>
              <a:gd name="connsiteX43" fmla="*/ 2158029 w 15175511"/>
              <a:gd name="connsiteY43" fmla="*/ 8567433 h 9284666"/>
              <a:gd name="connsiteX44" fmla="*/ 1216788 w 15175511"/>
              <a:gd name="connsiteY44" fmla="*/ 8567433 h 9284666"/>
              <a:gd name="connsiteX45" fmla="*/ 1216788 w 15175511"/>
              <a:gd name="connsiteY45" fmla="*/ 3838631 h 9284666"/>
              <a:gd name="connsiteX46" fmla="*/ 1355471 w 15175511"/>
              <a:gd name="connsiteY46" fmla="*/ 3897279 h 9284666"/>
              <a:gd name="connsiteX47" fmla="*/ 2590035 w 15175511"/>
              <a:gd name="connsiteY47" fmla="*/ 4114881 h 9284666"/>
              <a:gd name="connsiteX48" fmla="*/ 5180070 w 15175511"/>
              <a:gd name="connsiteY48" fmla="*/ 2311961 h 9284666"/>
              <a:gd name="connsiteX49" fmla="*/ 2590035 w 15175511"/>
              <a:gd name="connsiteY49" fmla="*/ 509040 h 9284666"/>
              <a:gd name="connsiteX50" fmla="*/ 1355471 w 15175511"/>
              <a:gd name="connsiteY50" fmla="*/ 726642 h 9284666"/>
              <a:gd name="connsiteX51" fmla="*/ 1216788 w 15175511"/>
              <a:gd name="connsiteY51" fmla="*/ 785290 h 9284666"/>
              <a:gd name="connsiteX52" fmla="*/ 10564739 w 15175511"/>
              <a:gd name="connsiteY52" fmla="*/ 0 h 9284666"/>
              <a:gd name="connsiteX53" fmla="*/ 12402318 w 15175511"/>
              <a:gd name="connsiteY53" fmla="*/ 353582 h 9284666"/>
              <a:gd name="connsiteX54" fmla="*/ 12457474 w 15175511"/>
              <a:gd name="connsiteY54" fmla="*/ 379564 h 9284666"/>
              <a:gd name="connsiteX55" fmla="*/ 8672004 w 15175511"/>
              <a:gd name="connsiteY55" fmla="*/ 379564 h 9284666"/>
              <a:gd name="connsiteX56" fmla="*/ 8727161 w 15175511"/>
              <a:gd name="connsiteY56" fmla="*/ 353582 h 9284666"/>
              <a:gd name="connsiteX57" fmla="*/ 10564739 w 15175511"/>
              <a:gd name="connsiteY57" fmla="*/ 0 h 92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5175511" h="9284666">
                <a:moveTo>
                  <a:pt x="10239363" y="8567433"/>
                </a:moveTo>
                <a:lnTo>
                  <a:pt x="13291609" y="8567433"/>
                </a:lnTo>
                <a:lnTo>
                  <a:pt x="13141579" y="8619488"/>
                </a:lnTo>
                <a:cubicBezTo>
                  <a:pt x="12732517" y="8746400"/>
                  <a:pt x="12263742" y="8818488"/>
                  <a:pt x="11765486" y="8818488"/>
                </a:cubicBezTo>
                <a:cubicBezTo>
                  <a:pt x="11267230" y="8818488"/>
                  <a:pt x="10798455" y="8746400"/>
                  <a:pt x="10389393" y="8619488"/>
                </a:cubicBezTo>
                <a:close/>
                <a:moveTo>
                  <a:pt x="2158029" y="8567433"/>
                </a:moveTo>
                <a:lnTo>
                  <a:pt x="7161795" y="8567433"/>
                </a:lnTo>
                <a:lnTo>
                  <a:pt x="7120732" y="8599837"/>
                </a:lnTo>
                <a:cubicBezTo>
                  <a:pt x="6535815" y="9018079"/>
                  <a:pt x="5650620" y="9284666"/>
                  <a:pt x="4659912" y="9284666"/>
                </a:cubicBezTo>
                <a:cubicBezTo>
                  <a:pt x="3669203" y="9284666"/>
                  <a:pt x="2784008" y="9018079"/>
                  <a:pt x="2199091" y="8599837"/>
                </a:cubicBezTo>
                <a:close/>
                <a:moveTo>
                  <a:pt x="6307096" y="3258587"/>
                </a:moveTo>
                <a:cubicBezTo>
                  <a:pt x="5292313" y="3258587"/>
                  <a:pt x="4469669" y="3735175"/>
                  <a:pt x="4469669" y="4323076"/>
                </a:cubicBezTo>
                <a:cubicBezTo>
                  <a:pt x="4469669" y="4910976"/>
                  <a:pt x="5292313" y="5387564"/>
                  <a:pt x="6307096" y="5387564"/>
                </a:cubicBezTo>
                <a:cubicBezTo>
                  <a:pt x="7321879" y="5387564"/>
                  <a:pt x="8144522" y="4910976"/>
                  <a:pt x="8144522" y="4323076"/>
                </a:cubicBezTo>
                <a:cubicBezTo>
                  <a:pt x="8144522" y="3735175"/>
                  <a:pt x="7321879" y="3258587"/>
                  <a:pt x="6307096" y="3258587"/>
                </a:cubicBezTo>
                <a:close/>
                <a:moveTo>
                  <a:pt x="1216788" y="785290"/>
                </a:moveTo>
                <a:lnTo>
                  <a:pt x="1216788" y="3838631"/>
                </a:lnTo>
                <a:lnTo>
                  <a:pt x="1141922" y="3806972"/>
                </a:lnTo>
                <a:cubicBezTo>
                  <a:pt x="452968" y="3482973"/>
                  <a:pt x="0" y="2934290"/>
                  <a:pt x="0" y="2311961"/>
                </a:cubicBezTo>
                <a:cubicBezTo>
                  <a:pt x="0" y="1689632"/>
                  <a:pt x="452968" y="1140948"/>
                  <a:pt x="1141922" y="816950"/>
                </a:cubicBezTo>
                <a:close/>
                <a:moveTo>
                  <a:pt x="1216788" y="379564"/>
                </a:moveTo>
                <a:lnTo>
                  <a:pt x="8672004" y="379564"/>
                </a:lnTo>
                <a:lnTo>
                  <a:pt x="8474146" y="472766"/>
                </a:lnTo>
                <a:cubicBezTo>
                  <a:pt x="7743704" y="852496"/>
                  <a:pt x="7278123" y="1427168"/>
                  <a:pt x="7278123" y="2070341"/>
                </a:cubicBezTo>
                <a:cubicBezTo>
                  <a:pt x="7278123" y="3213758"/>
                  <a:pt x="8749591" y="4140681"/>
                  <a:pt x="10564739" y="4140681"/>
                </a:cubicBezTo>
                <a:cubicBezTo>
                  <a:pt x="12379887" y="4140681"/>
                  <a:pt x="13851356" y="3213758"/>
                  <a:pt x="13851356" y="2070341"/>
                </a:cubicBezTo>
                <a:cubicBezTo>
                  <a:pt x="13851356" y="1427168"/>
                  <a:pt x="13385774" y="852496"/>
                  <a:pt x="12655332" y="472766"/>
                </a:cubicBezTo>
                <a:lnTo>
                  <a:pt x="12457474" y="379564"/>
                </a:lnTo>
                <a:lnTo>
                  <a:pt x="15175511" y="379564"/>
                </a:lnTo>
                <a:lnTo>
                  <a:pt x="15175511" y="8567433"/>
                </a:lnTo>
                <a:lnTo>
                  <a:pt x="13291609" y="8567433"/>
                </a:lnTo>
                <a:lnTo>
                  <a:pt x="13379609" y="8536901"/>
                </a:lnTo>
                <a:cubicBezTo>
                  <a:pt x="14147543" y="8240601"/>
                  <a:pt x="14652439" y="7738823"/>
                  <a:pt x="14652439" y="7169697"/>
                </a:cubicBezTo>
                <a:cubicBezTo>
                  <a:pt x="14652439" y="6259095"/>
                  <a:pt x="13359906" y="5520906"/>
                  <a:pt x="11765486" y="5520906"/>
                </a:cubicBezTo>
                <a:cubicBezTo>
                  <a:pt x="10171066" y="5520906"/>
                  <a:pt x="8878533" y="6259095"/>
                  <a:pt x="8878533" y="7169697"/>
                </a:cubicBezTo>
                <a:cubicBezTo>
                  <a:pt x="8878533" y="7738823"/>
                  <a:pt x="9383429" y="8240601"/>
                  <a:pt x="10151363" y="8536901"/>
                </a:cubicBezTo>
                <a:lnTo>
                  <a:pt x="10239363" y="8567433"/>
                </a:lnTo>
                <a:lnTo>
                  <a:pt x="7161795" y="8567433"/>
                </a:lnTo>
                <a:lnTo>
                  <a:pt x="7304316" y="8454963"/>
                </a:lnTo>
                <a:cubicBezTo>
                  <a:pt x="7648172" y="8154613"/>
                  <a:pt x="7848954" y="7792537"/>
                  <a:pt x="7848954" y="7402786"/>
                </a:cubicBezTo>
                <a:cubicBezTo>
                  <a:pt x="7848954" y="6363452"/>
                  <a:pt x="6421171" y="5520906"/>
                  <a:pt x="4659912" y="5520906"/>
                </a:cubicBezTo>
                <a:cubicBezTo>
                  <a:pt x="2898652" y="5520906"/>
                  <a:pt x="1470868" y="6363452"/>
                  <a:pt x="1470868" y="7402786"/>
                </a:cubicBezTo>
                <a:cubicBezTo>
                  <a:pt x="1470868" y="7792537"/>
                  <a:pt x="1671650" y="8154613"/>
                  <a:pt x="2015507" y="8454963"/>
                </a:cubicBezTo>
                <a:lnTo>
                  <a:pt x="2158029" y="8567433"/>
                </a:lnTo>
                <a:lnTo>
                  <a:pt x="1216788" y="8567433"/>
                </a:lnTo>
                <a:lnTo>
                  <a:pt x="1216788" y="3838631"/>
                </a:lnTo>
                <a:lnTo>
                  <a:pt x="1355471" y="3897279"/>
                </a:lnTo>
                <a:cubicBezTo>
                  <a:pt x="1722461" y="4036054"/>
                  <a:pt x="2143024" y="4114881"/>
                  <a:pt x="2590035" y="4114881"/>
                </a:cubicBezTo>
                <a:cubicBezTo>
                  <a:pt x="4020472" y="4114881"/>
                  <a:pt x="5180070" y="3307687"/>
                  <a:pt x="5180070" y="2311961"/>
                </a:cubicBezTo>
                <a:cubicBezTo>
                  <a:pt x="5180070" y="1316235"/>
                  <a:pt x="4020472" y="509040"/>
                  <a:pt x="2590035" y="509040"/>
                </a:cubicBezTo>
                <a:cubicBezTo>
                  <a:pt x="2143024" y="509040"/>
                  <a:pt x="1722461" y="587867"/>
                  <a:pt x="1355471" y="726642"/>
                </a:cubicBezTo>
                <a:lnTo>
                  <a:pt x="1216788" y="785290"/>
                </a:lnTo>
                <a:close/>
                <a:moveTo>
                  <a:pt x="10564739" y="0"/>
                </a:moveTo>
                <a:cubicBezTo>
                  <a:pt x="11245419" y="0"/>
                  <a:pt x="11877770" y="130349"/>
                  <a:pt x="12402318" y="353582"/>
                </a:cubicBezTo>
                <a:lnTo>
                  <a:pt x="12457474" y="379564"/>
                </a:lnTo>
                <a:lnTo>
                  <a:pt x="8672004" y="379564"/>
                </a:lnTo>
                <a:lnTo>
                  <a:pt x="8727161" y="353582"/>
                </a:lnTo>
                <a:cubicBezTo>
                  <a:pt x="9251708" y="130349"/>
                  <a:pt x="9884059" y="0"/>
                  <a:pt x="10564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1657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Lucida Handwriting" panose="03010101010101010101" pitchFamily="66" charset="0"/>
                <a:cs typeface="Calibri" panose="020F0502020204030204" pitchFamily="34" charset="0"/>
              </a:rPr>
              <a:t>WHAT   IS   E-COMMERCE?</a:t>
            </a:r>
            <a:endParaRPr lang="en-IN" b="1" dirty="0">
              <a:latin typeface="Lucida Handwriting" panose="03010101010101010101" pitchFamily="66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ning the Inventory Game: Strategies for B&amp;M and E-commerce Fashion  Retail | Apparel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907" y="-1362974"/>
            <a:ext cx="15838358" cy="89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-15140762" y="-5741581"/>
            <a:ext cx="40205872" cy="21605358"/>
          </a:xfrm>
          <a:custGeom>
            <a:avLst/>
            <a:gdLst>
              <a:gd name="connsiteX0" fmla="*/ 10239363 w 15175511"/>
              <a:gd name="connsiteY0" fmla="*/ 8567433 h 9284666"/>
              <a:gd name="connsiteX1" fmla="*/ 13291609 w 15175511"/>
              <a:gd name="connsiteY1" fmla="*/ 8567433 h 9284666"/>
              <a:gd name="connsiteX2" fmla="*/ 13141579 w 15175511"/>
              <a:gd name="connsiteY2" fmla="*/ 8619488 h 9284666"/>
              <a:gd name="connsiteX3" fmla="*/ 11765486 w 15175511"/>
              <a:gd name="connsiteY3" fmla="*/ 8818488 h 9284666"/>
              <a:gd name="connsiteX4" fmla="*/ 10389393 w 15175511"/>
              <a:gd name="connsiteY4" fmla="*/ 8619488 h 9284666"/>
              <a:gd name="connsiteX5" fmla="*/ 2158029 w 15175511"/>
              <a:gd name="connsiteY5" fmla="*/ 8567433 h 9284666"/>
              <a:gd name="connsiteX6" fmla="*/ 7161795 w 15175511"/>
              <a:gd name="connsiteY6" fmla="*/ 8567433 h 9284666"/>
              <a:gd name="connsiteX7" fmla="*/ 7120732 w 15175511"/>
              <a:gd name="connsiteY7" fmla="*/ 8599837 h 9284666"/>
              <a:gd name="connsiteX8" fmla="*/ 4659912 w 15175511"/>
              <a:gd name="connsiteY8" fmla="*/ 9284666 h 9284666"/>
              <a:gd name="connsiteX9" fmla="*/ 2199091 w 15175511"/>
              <a:gd name="connsiteY9" fmla="*/ 8599837 h 9284666"/>
              <a:gd name="connsiteX10" fmla="*/ 6307096 w 15175511"/>
              <a:gd name="connsiteY10" fmla="*/ 3258587 h 9284666"/>
              <a:gd name="connsiteX11" fmla="*/ 4469669 w 15175511"/>
              <a:gd name="connsiteY11" fmla="*/ 4323076 h 9284666"/>
              <a:gd name="connsiteX12" fmla="*/ 6307096 w 15175511"/>
              <a:gd name="connsiteY12" fmla="*/ 5387564 h 9284666"/>
              <a:gd name="connsiteX13" fmla="*/ 8144522 w 15175511"/>
              <a:gd name="connsiteY13" fmla="*/ 4323076 h 9284666"/>
              <a:gd name="connsiteX14" fmla="*/ 6307096 w 15175511"/>
              <a:gd name="connsiteY14" fmla="*/ 3258587 h 9284666"/>
              <a:gd name="connsiteX15" fmla="*/ 1216788 w 15175511"/>
              <a:gd name="connsiteY15" fmla="*/ 785290 h 9284666"/>
              <a:gd name="connsiteX16" fmla="*/ 1216788 w 15175511"/>
              <a:gd name="connsiteY16" fmla="*/ 3838631 h 9284666"/>
              <a:gd name="connsiteX17" fmla="*/ 1141922 w 15175511"/>
              <a:gd name="connsiteY17" fmla="*/ 3806972 h 9284666"/>
              <a:gd name="connsiteX18" fmla="*/ 0 w 15175511"/>
              <a:gd name="connsiteY18" fmla="*/ 2311961 h 9284666"/>
              <a:gd name="connsiteX19" fmla="*/ 1141922 w 15175511"/>
              <a:gd name="connsiteY19" fmla="*/ 816950 h 9284666"/>
              <a:gd name="connsiteX20" fmla="*/ 1216788 w 15175511"/>
              <a:gd name="connsiteY20" fmla="*/ 379564 h 9284666"/>
              <a:gd name="connsiteX21" fmla="*/ 8672004 w 15175511"/>
              <a:gd name="connsiteY21" fmla="*/ 379564 h 9284666"/>
              <a:gd name="connsiteX22" fmla="*/ 8474146 w 15175511"/>
              <a:gd name="connsiteY22" fmla="*/ 472766 h 9284666"/>
              <a:gd name="connsiteX23" fmla="*/ 7278123 w 15175511"/>
              <a:gd name="connsiteY23" fmla="*/ 2070341 h 9284666"/>
              <a:gd name="connsiteX24" fmla="*/ 10564739 w 15175511"/>
              <a:gd name="connsiteY24" fmla="*/ 4140681 h 9284666"/>
              <a:gd name="connsiteX25" fmla="*/ 13851356 w 15175511"/>
              <a:gd name="connsiteY25" fmla="*/ 2070341 h 9284666"/>
              <a:gd name="connsiteX26" fmla="*/ 12655332 w 15175511"/>
              <a:gd name="connsiteY26" fmla="*/ 472766 h 9284666"/>
              <a:gd name="connsiteX27" fmla="*/ 12457474 w 15175511"/>
              <a:gd name="connsiteY27" fmla="*/ 379564 h 9284666"/>
              <a:gd name="connsiteX28" fmla="*/ 15175511 w 15175511"/>
              <a:gd name="connsiteY28" fmla="*/ 379564 h 9284666"/>
              <a:gd name="connsiteX29" fmla="*/ 15175511 w 15175511"/>
              <a:gd name="connsiteY29" fmla="*/ 8567433 h 9284666"/>
              <a:gd name="connsiteX30" fmla="*/ 13291609 w 15175511"/>
              <a:gd name="connsiteY30" fmla="*/ 8567433 h 9284666"/>
              <a:gd name="connsiteX31" fmla="*/ 13379609 w 15175511"/>
              <a:gd name="connsiteY31" fmla="*/ 8536901 h 9284666"/>
              <a:gd name="connsiteX32" fmla="*/ 14652439 w 15175511"/>
              <a:gd name="connsiteY32" fmla="*/ 7169697 h 9284666"/>
              <a:gd name="connsiteX33" fmla="*/ 11765486 w 15175511"/>
              <a:gd name="connsiteY33" fmla="*/ 5520906 h 9284666"/>
              <a:gd name="connsiteX34" fmla="*/ 8878533 w 15175511"/>
              <a:gd name="connsiteY34" fmla="*/ 7169697 h 9284666"/>
              <a:gd name="connsiteX35" fmla="*/ 10151363 w 15175511"/>
              <a:gd name="connsiteY35" fmla="*/ 8536901 h 9284666"/>
              <a:gd name="connsiteX36" fmla="*/ 10239363 w 15175511"/>
              <a:gd name="connsiteY36" fmla="*/ 8567433 h 9284666"/>
              <a:gd name="connsiteX37" fmla="*/ 7161795 w 15175511"/>
              <a:gd name="connsiteY37" fmla="*/ 8567433 h 9284666"/>
              <a:gd name="connsiteX38" fmla="*/ 7304316 w 15175511"/>
              <a:gd name="connsiteY38" fmla="*/ 8454963 h 9284666"/>
              <a:gd name="connsiteX39" fmla="*/ 7848954 w 15175511"/>
              <a:gd name="connsiteY39" fmla="*/ 7402786 h 9284666"/>
              <a:gd name="connsiteX40" fmla="*/ 4659912 w 15175511"/>
              <a:gd name="connsiteY40" fmla="*/ 5520906 h 9284666"/>
              <a:gd name="connsiteX41" fmla="*/ 1470868 w 15175511"/>
              <a:gd name="connsiteY41" fmla="*/ 7402786 h 9284666"/>
              <a:gd name="connsiteX42" fmla="*/ 2015507 w 15175511"/>
              <a:gd name="connsiteY42" fmla="*/ 8454963 h 9284666"/>
              <a:gd name="connsiteX43" fmla="*/ 2158029 w 15175511"/>
              <a:gd name="connsiteY43" fmla="*/ 8567433 h 9284666"/>
              <a:gd name="connsiteX44" fmla="*/ 1216788 w 15175511"/>
              <a:gd name="connsiteY44" fmla="*/ 8567433 h 9284666"/>
              <a:gd name="connsiteX45" fmla="*/ 1216788 w 15175511"/>
              <a:gd name="connsiteY45" fmla="*/ 3838631 h 9284666"/>
              <a:gd name="connsiteX46" fmla="*/ 1355471 w 15175511"/>
              <a:gd name="connsiteY46" fmla="*/ 3897279 h 9284666"/>
              <a:gd name="connsiteX47" fmla="*/ 2590035 w 15175511"/>
              <a:gd name="connsiteY47" fmla="*/ 4114881 h 9284666"/>
              <a:gd name="connsiteX48" fmla="*/ 5180070 w 15175511"/>
              <a:gd name="connsiteY48" fmla="*/ 2311961 h 9284666"/>
              <a:gd name="connsiteX49" fmla="*/ 2590035 w 15175511"/>
              <a:gd name="connsiteY49" fmla="*/ 509040 h 9284666"/>
              <a:gd name="connsiteX50" fmla="*/ 1355471 w 15175511"/>
              <a:gd name="connsiteY50" fmla="*/ 726642 h 9284666"/>
              <a:gd name="connsiteX51" fmla="*/ 1216788 w 15175511"/>
              <a:gd name="connsiteY51" fmla="*/ 785290 h 9284666"/>
              <a:gd name="connsiteX52" fmla="*/ 10564739 w 15175511"/>
              <a:gd name="connsiteY52" fmla="*/ 0 h 9284666"/>
              <a:gd name="connsiteX53" fmla="*/ 12402318 w 15175511"/>
              <a:gd name="connsiteY53" fmla="*/ 353582 h 9284666"/>
              <a:gd name="connsiteX54" fmla="*/ 12457474 w 15175511"/>
              <a:gd name="connsiteY54" fmla="*/ 379564 h 9284666"/>
              <a:gd name="connsiteX55" fmla="*/ 8672004 w 15175511"/>
              <a:gd name="connsiteY55" fmla="*/ 379564 h 9284666"/>
              <a:gd name="connsiteX56" fmla="*/ 8727161 w 15175511"/>
              <a:gd name="connsiteY56" fmla="*/ 353582 h 9284666"/>
              <a:gd name="connsiteX57" fmla="*/ 10564739 w 15175511"/>
              <a:gd name="connsiteY57" fmla="*/ 0 h 92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5175511" h="9284666">
                <a:moveTo>
                  <a:pt x="10239363" y="8567433"/>
                </a:moveTo>
                <a:lnTo>
                  <a:pt x="13291609" y="8567433"/>
                </a:lnTo>
                <a:lnTo>
                  <a:pt x="13141579" y="8619488"/>
                </a:lnTo>
                <a:cubicBezTo>
                  <a:pt x="12732517" y="8746400"/>
                  <a:pt x="12263742" y="8818488"/>
                  <a:pt x="11765486" y="8818488"/>
                </a:cubicBezTo>
                <a:cubicBezTo>
                  <a:pt x="11267230" y="8818488"/>
                  <a:pt x="10798455" y="8746400"/>
                  <a:pt x="10389393" y="8619488"/>
                </a:cubicBezTo>
                <a:close/>
                <a:moveTo>
                  <a:pt x="2158029" y="8567433"/>
                </a:moveTo>
                <a:lnTo>
                  <a:pt x="7161795" y="8567433"/>
                </a:lnTo>
                <a:lnTo>
                  <a:pt x="7120732" y="8599837"/>
                </a:lnTo>
                <a:cubicBezTo>
                  <a:pt x="6535815" y="9018079"/>
                  <a:pt x="5650620" y="9284666"/>
                  <a:pt x="4659912" y="9284666"/>
                </a:cubicBezTo>
                <a:cubicBezTo>
                  <a:pt x="3669203" y="9284666"/>
                  <a:pt x="2784008" y="9018079"/>
                  <a:pt x="2199091" y="8599837"/>
                </a:cubicBezTo>
                <a:close/>
                <a:moveTo>
                  <a:pt x="6307096" y="3258587"/>
                </a:moveTo>
                <a:cubicBezTo>
                  <a:pt x="5292313" y="3258587"/>
                  <a:pt x="4469669" y="3735175"/>
                  <a:pt x="4469669" y="4323076"/>
                </a:cubicBezTo>
                <a:cubicBezTo>
                  <a:pt x="4469669" y="4910976"/>
                  <a:pt x="5292313" y="5387564"/>
                  <a:pt x="6307096" y="5387564"/>
                </a:cubicBezTo>
                <a:cubicBezTo>
                  <a:pt x="7321879" y="5387564"/>
                  <a:pt x="8144522" y="4910976"/>
                  <a:pt x="8144522" y="4323076"/>
                </a:cubicBezTo>
                <a:cubicBezTo>
                  <a:pt x="8144522" y="3735175"/>
                  <a:pt x="7321879" y="3258587"/>
                  <a:pt x="6307096" y="3258587"/>
                </a:cubicBezTo>
                <a:close/>
                <a:moveTo>
                  <a:pt x="1216788" y="785290"/>
                </a:moveTo>
                <a:lnTo>
                  <a:pt x="1216788" y="3838631"/>
                </a:lnTo>
                <a:lnTo>
                  <a:pt x="1141922" y="3806972"/>
                </a:lnTo>
                <a:cubicBezTo>
                  <a:pt x="452968" y="3482973"/>
                  <a:pt x="0" y="2934290"/>
                  <a:pt x="0" y="2311961"/>
                </a:cubicBezTo>
                <a:cubicBezTo>
                  <a:pt x="0" y="1689632"/>
                  <a:pt x="452968" y="1140948"/>
                  <a:pt x="1141922" y="816950"/>
                </a:cubicBezTo>
                <a:close/>
                <a:moveTo>
                  <a:pt x="1216788" y="379564"/>
                </a:moveTo>
                <a:lnTo>
                  <a:pt x="8672004" y="379564"/>
                </a:lnTo>
                <a:lnTo>
                  <a:pt x="8474146" y="472766"/>
                </a:lnTo>
                <a:cubicBezTo>
                  <a:pt x="7743704" y="852496"/>
                  <a:pt x="7278123" y="1427168"/>
                  <a:pt x="7278123" y="2070341"/>
                </a:cubicBezTo>
                <a:cubicBezTo>
                  <a:pt x="7278123" y="3213758"/>
                  <a:pt x="8749591" y="4140681"/>
                  <a:pt x="10564739" y="4140681"/>
                </a:cubicBezTo>
                <a:cubicBezTo>
                  <a:pt x="12379887" y="4140681"/>
                  <a:pt x="13851356" y="3213758"/>
                  <a:pt x="13851356" y="2070341"/>
                </a:cubicBezTo>
                <a:cubicBezTo>
                  <a:pt x="13851356" y="1427168"/>
                  <a:pt x="13385774" y="852496"/>
                  <a:pt x="12655332" y="472766"/>
                </a:cubicBezTo>
                <a:lnTo>
                  <a:pt x="12457474" y="379564"/>
                </a:lnTo>
                <a:lnTo>
                  <a:pt x="15175511" y="379564"/>
                </a:lnTo>
                <a:lnTo>
                  <a:pt x="15175511" y="8567433"/>
                </a:lnTo>
                <a:lnTo>
                  <a:pt x="13291609" y="8567433"/>
                </a:lnTo>
                <a:lnTo>
                  <a:pt x="13379609" y="8536901"/>
                </a:lnTo>
                <a:cubicBezTo>
                  <a:pt x="14147543" y="8240601"/>
                  <a:pt x="14652439" y="7738823"/>
                  <a:pt x="14652439" y="7169697"/>
                </a:cubicBezTo>
                <a:cubicBezTo>
                  <a:pt x="14652439" y="6259095"/>
                  <a:pt x="13359906" y="5520906"/>
                  <a:pt x="11765486" y="5520906"/>
                </a:cubicBezTo>
                <a:cubicBezTo>
                  <a:pt x="10171066" y="5520906"/>
                  <a:pt x="8878533" y="6259095"/>
                  <a:pt x="8878533" y="7169697"/>
                </a:cubicBezTo>
                <a:cubicBezTo>
                  <a:pt x="8878533" y="7738823"/>
                  <a:pt x="9383429" y="8240601"/>
                  <a:pt x="10151363" y="8536901"/>
                </a:cubicBezTo>
                <a:lnTo>
                  <a:pt x="10239363" y="8567433"/>
                </a:lnTo>
                <a:lnTo>
                  <a:pt x="7161795" y="8567433"/>
                </a:lnTo>
                <a:lnTo>
                  <a:pt x="7304316" y="8454963"/>
                </a:lnTo>
                <a:cubicBezTo>
                  <a:pt x="7648172" y="8154613"/>
                  <a:pt x="7848954" y="7792537"/>
                  <a:pt x="7848954" y="7402786"/>
                </a:cubicBezTo>
                <a:cubicBezTo>
                  <a:pt x="7848954" y="6363452"/>
                  <a:pt x="6421171" y="5520906"/>
                  <a:pt x="4659912" y="5520906"/>
                </a:cubicBezTo>
                <a:cubicBezTo>
                  <a:pt x="2898652" y="5520906"/>
                  <a:pt x="1470868" y="6363452"/>
                  <a:pt x="1470868" y="7402786"/>
                </a:cubicBezTo>
                <a:cubicBezTo>
                  <a:pt x="1470868" y="7792537"/>
                  <a:pt x="1671650" y="8154613"/>
                  <a:pt x="2015507" y="8454963"/>
                </a:cubicBezTo>
                <a:lnTo>
                  <a:pt x="2158029" y="8567433"/>
                </a:lnTo>
                <a:lnTo>
                  <a:pt x="1216788" y="8567433"/>
                </a:lnTo>
                <a:lnTo>
                  <a:pt x="1216788" y="3838631"/>
                </a:lnTo>
                <a:lnTo>
                  <a:pt x="1355471" y="3897279"/>
                </a:lnTo>
                <a:cubicBezTo>
                  <a:pt x="1722461" y="4036054"/>
                  <a:pt x="2143024" y="4114881"/>
                  <a:pt x="2590035" y="4114881"/>
                </a:cubicBezTo>
                <a:cubicBezTo>
                  <a:pt x="4020472" y="4114881"/>
                  <a:pt x="5180070" y="3307687"/>
                  <a:pt x="5180070" y="2311961"/>
                </a:cubicBezTo>
                <a:cubicBezTo>
                  <a:pt x="5180070" y="1316235"/>
                  <a:pt x="4020472" y="509040"/>
                  <a:pt x="2590035" y="509040"/>
                </a:cubicBezTo>
                <a:cubicBezTo>
                  <a:pt x="2143024" y="509040"/>
                  <a:pt x="1722461" y="587867"/>
                  <a:pt x="1355471" y="726642"/>
                </a:cubicBezTo>
                <a:lnTo>
                  <a:pt x="1216788" y="785290"/>
                </a:lnTo>
                <a:close/>
                <a:moveTo>
                  <a:pt x="10564739" y="0"/>
                </a:moveTo>
                <a:cubicBezTo>
                  <a:pt x="11245419" y="0"/>
                  <a:pt x="11877770" y="130349"/>
                  <a:pt x="12402318" y="353582"/>
                </a:cubicBezTo>
                <a:lnTo>
                  <a:pt x="12457474" y="379564"/>
                </a:lnTo>
                <a:lnTo>
                  <a:pt x="8672004" y="379564"/>
                </a:lnTo>
                <a:lnTo>
                  <a:pt x="8727161" y="353582"/>
                </a:lnTo>
                <a:cubicBezTo>
                  <a:pt x="9251708" y="130349"/>
                  <a:pt x="9884059" y="0"/>
                  <a:pt x="10564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30945" y="3944680"/>
            <a:ext cx="5561055" cy="2541179"/>
          </a:xfrm>
        </p:spPr>
        <p:txBody>
          <a:bodyPr>
            <a:noAutofit/>
          </a:bodyPr>
          <a:lstStyle/>
          <a:p>
            <a:r>
              <a:rPr lang="en-US" sz="3200" dirty="0"/>
              <a:t>E-commerce (electronic commerce) is the buying and selling of goods and services, or the transmitting of funds or data, over an electronic network, primarily the internet. 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452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Eras Light ITC" panose="020B0402030504020804" pitchFamily="34" charset="0"/>
              </a:rPr>
              <a:t>WHAT  IS  E-COMMERCE ?</a:t>
            </a:r>
            <a:endParaRPr lang="en-IN" sz="3600" b="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8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The Future Of Computing: Supercloud And Sky Computing"/>
          <p:cNvSpPr>
            <a:spLocks noChangeAspect="1" noChangeArrowheads="1"/>
          </p:cNvSpPr>
          <p:nvPr/>
        </p:nvSpPr>
        <p:spPr bwMode="auto">
          <a:xfrm>
            <a:off x="155574" y="-144463"/>
            <a:ext cx="5245765" cy="52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The Future Of Computing: Supercloud And Sky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The Future Of Computing: Supercloud And Sky Computing"/>
          <p:cNvSpPr>
            <a:spLocks noChangeAspect="1" noChangeArrowheads="1"/>
          </p:cNvSpPr>
          <p:nvPr/>
        </p:nvSpPr>
        <p:spPr bwMode="auto">
          <a:xfrm>
            <a:off x="307974" y="7937"/>
            <a:ext cx="3862301" cy="38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32" name="Picture 12" descr="Cloud Computing: The catalyst in the transformation of government services,  ET Governmen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  <a14:imgEffect>
                      <a14:brightnessContrast bright="-5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6219" y="-14117"/>
            <a:ext cx="12191999" cy="800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/>
        </p:nvSpPr>
        <p:spPr>
          <a:xfrm>
            <a:off x="-2275370" y="-1414464"/>
            <a:ext cx="17160948" cy="11457131"/>
          </a:xfrm>
          <a:custGeom>
            <a:avLst/>
            <a:gdLst>
              <a:gd name="connsiteX0" fmla="*/ 7043298 w 17160948"/>
              <a:gd name="connsiteY0" fmla="*/ 9621371 h 11457131"/>
              <a:gd name="connsiteX1" fmla="*/ 8619372 w 17160948"/>
              <a:gd name="connsiteY1" fmla="*/ 9621371 h 11457131"/>
              <a:gd name="connsiteX2" fmla="*/ 7831335 w 17160948"/>
              <a:gd name="connsiteY2" fmla="*/ 10191335 h 11457131"/>
              <a:gd name="connsiteX3" fmla="*/ 4980302 w 17160948"/>
              <a:gd name="connsiteY3" fmla="*/ 9621371 h 11457131"/>
              <a:gd name="connsiteX4" fmla="*/ 6666332 w 17160948"/>
              <a:gd name="connsiteY4" fmla="*/ 9621371 h 11457131"/>
              <a:gd name="connsiteX5" fmla="*/ 7513893 w 17160948"/>
              <a:gd name="connsiteY5" fmla="*/ 10234387 h 11457131"/>
              <a:gd name="connsiteX6" fmla="*/ 5823316 w 17160948"/>
              <a:gd name="connsiteY6" fmla="*/ 11457131 h 11457131"/>
              <a:gd name="connsiteX7" fmla="*/ 4132741 w 17160948"/>
              <a:gd name="connsiteY7" fmla="*/ 10234387 h 11457131"/>
              <a:gd name="connsiteX8" fmla="*/ 3144343 w 17160948"/>
              <a:gd name="connsiteY8" fmla="*/ 9621371 h 11457131"/>
              <a:gd name="connsiteX9" fmla="*/ 4497232 w 17160948"/>
              <a:gd name="connsiteY9" fmla="*/ 9621371 h 11457131"/>
              <a:gd name="connsiteX10" fmla="*/ 3820787 w 17160948"/>
              <a:gd name="connsiteY10" fmla="*/ 10110623 h 11457131"/>
              <a:gd name="connsiteX11" fmla="*/ 704196 w 17160948"/>
              <a:gd name="connsiteY11" fmla="*/ 9621371 h 11457131"/>
              <a:gd name="connsiteX12" fmla="*/ 2851116 w 17160948"/>
              <a:gd name="connsiteY12" fmla="*/ 9621371 h 11457131"/>
              <a:gd name="connsiteX13" fmla="*/ 3468233 w 17160948"/>
              <a:gd name="connsiteY13" fmla="*/ 10067713 h 11457131"/>
              <a:gd name="connsiteX14" fmla="*/ 1777656 w 17160948"/>
              <a:gd name="connsiteY14" fmla="*/ 11290457 h 11457131"/>
              <a:gd name="connsiteX15" fmla="*/ 87079 w 17160948"/>
              <a:gd name="connsiteY15" fmla="*/ 10067713 h 11457131"/>
              <a:gd name="connsiteX16" fmla="*/ 5832259 w 17160948"/>
              <a:gd name="connsiteY16" fmla="*/ 6466647 h 11457131"/>
              <a:gd name="connsiteX17" fmla="*/ 4141685 w 17160948"/>
              <a:gd name="connsiteY17" fmla="*/ 7689391 h 11457131"/>
              <a:gd name="connsiteX18" fmla="*/ 5832259 w 17160948"/>
              <a:gd name="connsiteY18" fmla="*/ 8912135 h 11457131"/>
              <a:gd name="connsiteX19" fmla="*/ 7522836 w 17160948"/>
              <a:gd name="connsiteY19" fmla="*/ 7689391 h 11457131"/>
              <a:gd name="connsiteX20" fmla="*/ 7883850 w 17160948"/>
              <a:gd name="connsiteY20" fmla="*/ 5216100 h 11457131"/>
              <a:gd name="connsiteX21" fmla="*/ 6193273 w 17160948"/>
              <a:gd name="connsiteY21" fmla="*/ 6438842 h 11457131"/>
              <a:gd name="connsiteX22" fmla="*/ 7883850 w 17160948"/>
              <a:gd name="connsiteY22" fmla="*/ 7661586 h 11457131"/>
              <a:gd name="connsiteX23" fmla="*/ 9574426 w 17160948"/>
              <a:gd name="connsiteY23" fmla="*/ 6438842 h 11457131"/>
              <a:gd name="connsiteX24" fmla="*/ 3804958 w 17160948"/>
              <a:gd name="connsiteY24" fmla="*/ 5176596 h 11457131"/>
              <a:gd name="connsiteX25" fmla="*/ 2114382 w 17160948"/>
              <a:gd name="connsiteY25" fmla="*/ 6399339 h 11457131"/>
              <a:gd name="connsiteX26" fmla="*/ 3804958 w 17160948"/>
              <a:gd name="connsiteY26" fmla="*/ 7622083 h 11457131"/>
              <a:gd name="connsiteX27" fmla="*/ 5495534 w 17160948"/>
              <a:gd name="connsiteY27" fmla="*/ 6399339 h 11457131"/>
              <a:gd name="connsiteX28" fmla="*/ 5841876 w 17160948"/>
              <a:gd name="connsiteY28" fmla="*/ 3953853 h 11457131"/>
              <a:gd name="connsiteX29" fmla="*/ 4151301 w 17160948"/>
              <a:gd name="connsiteY29" fmla="*/ 5176597 h 11457131"/>
              <a:gd name="connsiteX30" fmla="*/ 5841876 w 17160948"/>
              <a:gd name="connsiteY30" fmla="*/ 6399339 h 11457131"/>
              <a:gd name="connsiteX31" fmla="*/ 7532452 w 17160948"/>
              <a:gd name="connsiteY31" fmla="*/ 5176597 h 11457131"/>
              <a:gd name="connsiteX32" fmla="*/ 1729252 w 17160948"/>
              <a:gd name="connsiteY32" fmla="*/ 3910942 h 11457131"/>
              <a:gd name="connsiteX33" fmla="*/ 38675 w 17160948"/>
              <a:gd name="connsiteY33" fmla="*/ 5133685 h 11457131"/>
              <a:gd name="connsiteX34" fmla="*/ 1729252 w 17160948"/>
              <a:gd name="connsiteY34" fmla="*/ 6356429 h 11457131"/>
              <a:gd name="connsiteX35" fmla="*/ 3419828 w 17160948"/>
              <a:gd name="connsiteY35" fmla="*/ 5133685 h 11457131"/>
              <a:gd name="connsiteX36" fmla="*/ 7748837 w 17160948"/>
              <a:gd name="connsiteY36" fmla="*/ 2671103 h 11457131"/>
              <a:gd name="connsiteX37" fmla="*/ 6058260 w 17160948"/>
              <a:gd name="connsiteY37" fmla="*/ 3893847 h 11457131"/>
              <a:gd name="connsiteX38" fmla="*/ 7748837 w 17160948"/>
              <a:gd name="connsiteY38" fmla="*/ 5116592 h 11457131"/>
              <a:gd name="connsiteX39" fmla="*/ 9439413 w 17160948"/>
              <a:gd name="connsiteY39" fmla="*/ 3893847 h 11457131"/>
              <a:gd name="connsiteX40" fmla="*/ 3819017 w 17160948"/>
              <a:gd name="connsiteY40" fmla="*/ 2633524 h 11457131"/>
              <a:gd name="connsiteX41" fmla="*/ 2128441 w 17160948"/>
              <a:gd name="connsiteY41" fmla="*/ 3856268 h 11457131"/>
              <a:gd name="connsiteX42" fmla="*/ 3819017 w 17160948"/>
              <a:gd name="connsiteY42" fmla="*/ 5079012 h 11457131"/>
              <a:gd name="connsiteX43" fmla="*/ 5509593 w 17160948"/>
              <a:gd name="connsiteY43" fmla="*/ 3856268 h 11457131"/>
              <a:gd name="connsiteX44" fmla="*/ 5834633 w 17160948"/>
              <a:gd name="connsiteY44" fmla="*/ 1348852 h 11457131"/>
              <a:gd name="connsiteX45" fmla="*/ 4144058 w 17160948"/>
              <a:gd name="connsiteY45" fmla="*/ 2571595 h 11457131"/>
              <a:gd name="connsiteX46" fmla="*/ 5834633 w 17160948"/>
              <a:gd name="connsiteY46" fmla="*/ 3794339 h 11457131"/>
              <a:gd name="connsiteX47" fmla="*/ 7525210 w 17160948"/>
              <a:gd name="connsiteY47" fmla="*/ 2571595 h 11457131"/>
              <a:gd name="connsiteX48" fmla="*/ 0 w 17160948"/>
              <a:gd name="connsiteY48" fmla="*/ 1077187 h 11457131"/>
              <a:gd name="connsiteX49" fmla="*/ 2421136 w 17160948"/>
              <a:gd name="connsiteY49" fmla="*/ 1077187 h 11457131"/>
              <a:gd name="connsiteX50" fmla="*/ 2114383 w 17160948"/>
              <a:gd name="connsiteY50" fmla="*/ 1299052 h 11457131"/>
              <a:gd name="connsiteX51" fmla="*/ 3804959 w 17160948"/>
              <a:gd name="connsiteY51" fmla="*/ 2521796 h 11457131"/>
              <a:gd name="connsiteX52" fmla="*/ 5495536 w 17160948"/>
              <a:gd name="connsiteY52" fmla="*/ 1299052 h 11457131"/>
              <a:gd name="connsiteX53" fmla="*/ 5188783 w 17160948"/>
              <a:gd name="connsiteY53" fmla="*/ 1077187 h 11457131"/>
              <a:gd name="connsiteX54" fmla="*/ 6205975 w 17160948"/>
              <a:gd name="connsiteY54" fmla="*/ 1077187 h 11457131"/>
              <a:gd name="connsiteX55" fmla="*/ 6004727 w 17160948"/>
              <a:gd name="connsiteY55" fmla="*/ 1222743 h 11457131"/>
              <a:gd name="connsiteX56" fmla="*/ 7695304 w 17160948"/>
              <a:gd name="connsiteY56" fmla="*/ 2445487 h 11457131"/>
              <a:gd name="connsiteX57" fmla="*/ 9385880 w 17160948"/>
              <a:gd name="connsiteY57" fmla="*/ 1222743 h 11457131"/>
              <a:gd name="connsiteX58" fmla="*/ 9184633 w 17160948"/>
              <a:gd name="connsiteY58" fmla="*/ 1077187 h 11457131"/>
              <a:gd name="connsiteX59" fmla="*/ 17160948 w 17160948"/>
              <a:gd name="connsiteY59" fmla="*/ 1077187 h 11457131"/>
              <a:gd name="connsiteX60" fmla="*/ 17160948 w 17160948"/>
              <a:gd name="connsiteY60" fmla="*/ 9621371 h 11457131"/>
              <a:gd name="connsiteX61" fmla="*/ 8619372 w 17160948"/>
              <a:gd name="connsiteY61" fmla="*/ 9621371 h 11457131"/>
              <a:gd name="connsiteX62" fmla="*/ 9521911 w 17160948"/>
              <a:gd name="connsiteY62" fmla="*/ 8968591 h 11457131"/>
              <a:gd name="connsiteX63" fmla="*/ 7831335 w 17160948"/>
              <a:gd name="connsiteY63" fmla="*/ 7745847 h 11457131"/>
              <a:gd name="connsiteX64" fmla="*/ 6140758 w 17160948"/>
              <a:gd name="connsiteY64" fmla="*/ 8968591 h 11457131"/>
              <a:gd name="connsiteX65" fmla="*/ 7043298 w 17160948"/>
              <a:gd name="connsiteY65" fmla="*/ 9621371 h 11457131"/>
              <a:gd name="connsiteX66" fmla="*/ 6666332 w 17160948"/>
              <a:gd name="connsiteY66" fmla="*/ 9621371 h 11457131"/>
              <a:gd name="connsiteX67" fmla="*/ 5823316 w 17160948"/>
              <a:gd name="connsiteY67" fmla="*/ 9011643 h 11457131"/>
              <a:gd name="connsiteX68" fmla="*/ 4980302 w 17160948"/>
              <a:gd name="connsiteY68" fmla="*/ 9621371 h 11457131"/>
              <a:gd name="connsiteX69" fmla="*/ 4497232 w 17160948"/>
              <a:gd name="connsiteY69" fmla="*/ 9621371 h 11457131"/>
              <a:gd name="connsiteX70" fmla="*/ 5511364 w 17160948"/>
              <a:gd name="connsiteY70" fmla="*/ 8887879 h 11457131"/>
              <a:gd name="connsiteX71" fmla="*/ 3820787 w 17160948"/>
              <a:gd name="connsiteY71" fmla="*/ 7665135 h 11457131"/>
              <a:gd name="connsiteX72" fmla="*/ 2130211 w 17160948"/>
              <a:gd name="connsiteY72" fmla="*/ 8887879 h 11457131"/>
              <a:gd name="connsiteX73" fmla="*/ 3144343 w 17160948"/>
              <a:gd name="connsiteY73" fmla="*/ 9621371 h 11457131"/>
              <a:gd name="connsiteX74" fmla="*/ 2851116 w 17160948"/>
              <a:gd name="connsiteY74" fmla="*/ 9621371 h 11457131"/>
              <a:gd name="connsiteX75" fmla="*/ 1777656 w 17160948"/>
              <a:gd name="connsiteY75" fmla="*/ 8844969 h 11457131"/>
              <a:gd name="connsiteX76" fmla="*/ 3468233 w 17160948"/>
              <a:gd name="connsiteY76" fmla="*/ 7622225 h 11457131"/>
              <a:gd name="connsiteX77" fmla="*/ 1777656 w 17160948"/>
              <a:gd name="connsiteY77" fmla="*/ 6399481 h 11457131"/>
              <a:gd name="connsiteX78" fmla="*/ 87079 w 17160948"/>
              <a:gd name="connsiteY78" fmla="*/ 7622225 h 11457131"/>
              <a:gd name="connsiteX79" fmla="*/ 1777656 w 17160948"/>
              <a:gd name="connsiteY79" fmla="*/ 8844969 h 11457131"/>
              <a:gd name="connsiteX80" fmla="*/ 704196 w 17160948"/>
              <a:gd name="connsiteY80" fmla="*/ 9621371 h 11457131"/>
              <a:gd name="connsiteX81" fmla="*/ 0 w 17160948"/>
              <a:gd name="connsiteY81" fmla="*/ 9621371 h 11457131"/>
              <a:gd name="connsiteX82" fmla="*/ 0 w 17160948"/>
              <a:gd name="connsiteY82" fmla="*/ 2590472 h 11457131"/>
              <a:gd name="connsiteX83" fmla="*/ 1690577 w 17160948"/>
              <a:gd name="connsiteY83" fmla="*/ 3813216 h 11457131"/>
              <a:gd name="connsiteX84" fmla="*/ 3381154 w 17160948"/>
              <a:gd name="connsiteY84" fmla="*/ 2590472 h 11457131"/>
              <a:gd name="connsiteX85" fmla="*/ 1690577 w 17160948"/>
              <a:gd name="connsiteY85" fmla="*/ 1367728 h 11457131"/>
              <a:gd name="connsiteX86" fmla="*/ 0 w 17160948"/>
              <a:gd name="connsiteY86" fmla="*/ 2590472 h 11457131"/>
              <a:gd name="connsiteX87" fmla="*/ 3804959 w 17160948"/>
              <a:gd name="connsiteY87" fmla="*/ 76308 h 11457131"/>
              <a:gd name="connsiteX88" fmla="*/ 5188783 w 17160948"/>
              <a:gd name="connsiteY88" fmla="*/ 1077187 h 11457131"/>
              <a:gd name="connsiteX89" fmla="*/ 2421136 w 17160948"/>
              <a:gd name="connsiteY89" fmla="*/ 1077187 h 11457131"/>
              <a:gd name="connsiteX90" fmla="*/ 7695304 w 17160948"/>
              <a:gd name="connsiteY90" fmla="*/ 0 h 11457131"/>
              <a:gd name="connsiteX91" fmla="*/ 9184633 w 17160948"/>
              <a:gd name="connsiteY91" fmla="*/ 1077187 h 11457131"/>
              <a:gd name="connsiteX92" fmla="*/ 6205975 w 17160948"/>
              <a:gd name="connsiteY92" fmla="*/ 1077187 h 114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7160948" h="11457131">
                <a:moveTo>
                  <a:pt x="7043298" y="9621371"/>
                </a:moveTo>
                <a:lnTo>
                  <a:pt x="8619372" y="9621371"/>
                </a:lnTo>
                <a:lnTo>
                  <a:pt x="7831335" y="10191335"/>
                </a:lnTo>
                <a:close/>
                <a:moveTo>
                  <a:pt x="4980302" y="9621371"/>
                </a:moveTo>
                <a:lnTo>
                  <a:pt x="6666332" y="9621371"/>
                </a:lnTo>
                <a:lnTo>
                  <a:pt x="7513893" y="10234387"/>
                </a:lnTo>
                <a:lnTo>
                  <a:pt x="5823316" y="11457131"/>
                </a:lnTo>
                <a:lnTo>
                  <a:pt x="4132741" y="10234387"/>
                </a:lnTo>
                <a:close/>
                <a:moveTo>
                  <a:pt x="3144343" y="9621371"/>
                </a:moveTo>
                <a:lnTo>
                  <a:pt x="4497232" y="9621371"/>
                </a:lnTo>
                <a:lnTo>
                  <a:pt x="3820787" y="10110623"/>
                </a:lnTo>
                <a:close/>
                <a:moveTo>
                  <a:pt x="704196" y="9621371"/>
                </a:moveTo>
                <a:lnTo>
                  <a:pt x="2851116" y="9621371"/>
                </a:lnTo>
                <a:lnTo>
                  <a:pt x="3468233" y="10067713"/>
                </a:lnTo>
                <a:lnTo>
                  <a:pt x="1777656" y="11290457"/>
                </a:lnTo>
                <a:lnTo>
                  <a:pt x="87079" y="10067713"/>
                </a:lnTo>
                <a:close/>
                <a:moveTo>
                  <a:pt x="5832259" y="6466647"/>
                </a:moveTo>
                <a:lnTo>
                  <a:pt x="4141685" y="7689391"/>
                </a:lnTo>
                <a:lnTo>
                  <a:pt x="5832259" y="8912135"/>
                </a:lnTo>
                <a:lnTo>
                  <a:pt x="7522836" y="7689391"/>
                </a:lnTo>
                <a:close/>
                <a:moveTo>
                  <a:pt x="7883850" y="5216100"/>
                </a:moveTo>
                <a:lnTo>
                  <a:pt x="6193273" y="6438842"/>
                </a:lnTo>
                <a:lnTo>
                  <a:pt x="7883850" y="7661586"/>
                </a:lnTo>
                <a:lnTo>
                  <a:pt x="9574426" y="6438842"/>
                </a:lnTo>
                <a:close/>
                <a:moveTo>
                  <a:pt x="3804958" y="5176596"/>
                </a:moveTo>
                <a:lnTo>
                  <a:pt x="2114382" y="6399339"/>
                </a:lnTo>
                <a:lnTo>
                  <a:pt x="3804958" y="7622083"/>
                </a:lnTo>
                <a:lnTo>
                  <a:pt x="5495534" y="6399339"/>
                </a:lnTo>
                <a:close/>
                <a:moveTo>
                  <a:pt x="5841876" y="3953853"/>
                </a:moveTo>
                <a:lnTo>
                  <a:pt x="4151301" y="5176597"/>
                </a:lnTo>
                <a:lnTo>
                  <a:pt x="5841876" y="6399339"/>
                </a:lnTo>
                <a:lnTo>
                  <a:pt x="7532452" y="5176597"/>
                </a:lnTo>
                <a:close/>
                <a:moveTo>
                  <a:pt x="1729252" y="3910942"/>
                </a:moveTo>
                <a:lnTo>
                  <a:pt x="38675" y="5133685"/>
                </a:lnTo>
                <a:lnTo>
                  <a:pt x="1729252" y="6356429"/>
                </a:lnTo>
                <a:lnTo>
                  <a:pt x="3419828" y="5133685"/>
                </a:lnTo>
                <a:close/>
                <a:moveTo>
                  <a:pt x="7748837" y="2671103"/>
                </a:moveTo>
                <a:lnTo>
                  <a:pt x="6058260" y="3893847"/>
                </a:lnTo>
                <a:lnTo>
                  <a:pt x="7748837" y="5116592"/>
                </a:lnTo>
                <a:lnTo>
                  <a:pt x="9439413" y="3893847"/>
                </a:lnTo>
                <a:close/>
                <a:moveTo>
                  <a:pt x="3819017" y="2633524"/>
                </a:moveTo>
                <a:lnTo>
                  <a:pt x="2128441" y="3856268"/>
                </a:lnTo>
                <a:lnTo>
                  <a:pt x="3819017" y="5079012"/>
                </a:lnTo>
                <a:lnTo>
                  <a:pt x="5509593" y="3856268"/>
                </a:lnTo>
                <a:close/>
                <a:moveTo>
                  <a:pt x="5834633" y="1348852"/>
                </a:moveTo>
                <a:lnTo>
                  <a:pt x="4144058" y="2571595"/>
                </a:lnTo>
                <a:lnTo>
                  <a:pt x="5834633" y="3794339"/>
                </a:lnTo>
                <a:lnTo>
                  <a:pt x="7525210" y="2571595"/>
                </a:lnTo>
                <a:close/>
                <a:moveTo>
                  <a:pt x="0" y="1077187"/>
                </a:moveTo>
                <a:lnTo>
                  <a:pt x="2421136" y="1077187"/>
                </a:lnTo>
                <a:lnTo>
                  <a:pt x="2114383" y="1299052"/>
                </a:lnTo>
                <a:lnTo>
                  <a:pt x="3804959" y="2521796"/>
                </a:lnTo>
                <a:lnTo>
                  <a:pt x="5495536" y="1299052"/>
                </a:lnTo>
                <a:lnTo>
                  <a:pt x="5188783" y="1077187"/>
                </a:lnTo>
                <a:lnTo>
                  <a:pt x="6205975" y="1077187"/>
                </a:lnTo>
                <a:lnTo>
                  <a:pt x="6004727" y="1222743"/>
                </a:lnTo>
                <a:lnTo>
                  <a:pt x="7695304" y="2445487"/>
                </a:lnTo>
                <a:lnTo>
                  <a:pt x="9385880" y="1222743"/>
                </a:lnTo>
                <a:lnTo>
                  <a:pt x="9184633" y="1077187"/>
                </a:lnTo>
                <a:lnTo>
                  <a:pt x="17160948" y="1077187"/>
                </a:lnTo>
                <a:lnTo>
                  <a:pt x="17160948" y="9621371"/>
                </a:lnTo>
                <a:lnTo>
                  <a:pt x="8619372" y="9621371"/>
                </a:lnTo>
                <a:lnTo>
                  <a:pt x="9521911" y="8968591"/>
                </a:lnTo>
                <a:lnTo>
                  <a:pt x="7831335" y="7745847"/>
                </a:lnTo>
                <a:lnTo>
                  <a:pt x="6140758" y="8968591"/>
                </a:lnTo>
                <a:lnTo>
                  <a:pt x="7043298" y="9621371"/>
                </a:lnTo>
                <a:lnTo>
                  <a:pt x="6666332" y="9621371"/>
                </a:lnTo>
                <a:lnTo>
                  <a:pt x="5823316" y="9011643"/>
                </a:lnTo>
                <a:lnTo>
                  <a:pt x="4980302" y="9621371"/>
                </a:lnTo>
                <a:lnTo>
                  <a:pt x="4497232" y="9621371"/>
                </a:lnTo>
                <a:lnTo>
                  <a:pt x="5511364" y="8887879"/>
                </a:lnTo>
                <a:lnTo>
                  <a:pt x="3820787" y="7665135"/>
                </a:lnTo>
                <a:lnTo>
                  <a:pt x="2130211" y="8887879"/>
                </a:lnTo>
                <a:lnTo>
                  <a:pt x="3144343" y="9621371"/>
                </a:lnTo>
                <a:lnTo>
                  <a:pt x="2851116" y="9621371"/>
                </a:lnTo>
                <a:lnTo>
                  <a:pt x="1777656" y="8844969"/>
                </a:lnTo>
                <a:lnTo>
                  <a:pt x="3468233" y="7622225"/>
                </a:lnTo>
                <a:lnTo>
                  <a:pt x="1777656" y="6399481"/>
                </a:lnTo>
                <a:lnTo>
                  <a:pt x="87079" y="7622225"/>
                </a:lnTo>
                <a:lnTo>
                  <a:pt x="1777656" y="8844969"/>
                </a:lnTo>
                <a:lnTo>
                  <a:pt x="704196" y="9621371"/>
                </a:lnTo>
                <a:lnTo>
                  <a:pt x="0" y="9621371"/>
                </a:lnTo>
                <a:lnTo>
                  <a:pt x="0" y="2590472"/>
                </a:lnTo>
                <a:lnTo>
                  <a:pt x="1690577" y="3813216"/>
                </a:lnTo>
                <a:lnTo>
                  <a:pt x="3381154" y="2590472"/>
                </a:lnTo>
                <a:lnTo>
                  <a:pt x="1690577" y="1367728"/>
                </a:lnTo>
                <a:lnTo>
                  <a:pt x="0" y="2590472"/>
                </a:lnTo>
                <a:close/>
                <a:moveTo>
                  <a:pt x="3804959" y="76308"/>
                </a:moveTo>
                <a:lnTo>
                  <a:pt x="5188783" y="1077187"/>
                </a:lnTo>
                <a:lnTo>
                  <a:pt x="2421136" y="1077187"/>
                </a:lnTo>
                <a:close/>
                <a:moveTo>
                  <a:pt x="7695304" y="0"/>
                </a:moveTo>
                <a:lnTo>
                  <a:pt x="9184633" y="1077187"/>
                </a:lnTo>
                <a:lnTo>
                  <a:pt x="6205975" y="107718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hlinkClick r:id="" action="ppaction://noaction" highlightClick="1"/>
          </p:cNvPr>
          <p:cNvSpPr>
            <a:spLocks noGrp="1"/>
          </p:cNvSpPr>
          <p:nvPr>
            <p:ph type="title" idx="4294967295"/>
          </p:nvPr>
        </p:nvSpPr>
        <p:spPr>
          <a:xfrm>
            <a:off x="5691578" y="-334968"/>
            <a:ext cx="10217888" cy="31477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 smtClean="0"/>
              <a:t>What is cloud computing?</a:t>
            </a:r>
            <a:endParaRPr lang="en-IN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32943" y="2658855"/>
            <a:ext cx="44656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Light" panose="020B0502040204020203" pitchFamily="34" charset="0"/>
              </a:rPr>
              <a:t>He </a:t>
            </a:r>
            <a:r>
              <a:rPr lang="en-US" sz="2800" dirty="0">
                <a:latin typeface="Bahnschrift Light" panose="020B0502040204020203" pitchFamily="34" charset="0"/>
              </a:rPr>
              <a:t>practice of using a network of remote servers hosted on the internet to store, manage, and process data, rather than a local server or a personal computer.</a:t>
            </a:r>
            <a:endParaRPr lang="en-IN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81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An elaborated Overview on E-Commerce Under Cyber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88952"/>
            <a:ext cx="12192000" cy="88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The Difference Between E-Commerce and Online Shopping | by Candice V  Cunningham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Tactics to Boost E-commerce Sales and Revenues: Proven Tips &amp; Advice for  2023"/>
          <p:cNvSpPr>
            <a:spLocks noChangeAspect="1" noChangeArrowheads="1"/>
          </p:cNvSpPr>
          <p:nvPr/>
        </p:nvSpPr>
        <p:spPr bwMode="auto">
          <a:xfrm>
            <a:off x="-4516146" y="-203867"/>
            <a:ext cx="3114481" cy="311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baseline="-25000" dirty="0"/>
          </a:p>
        </p:txBody>
      </p:sp>
      <p:sp>
        <p:nvSpPr>
          <p:cNvPr id="13" name="Freeform 12"/>
          <p:cNvSpPr/>
          <p:nvPr/>
        </p:nvSpPr>
        <p:spPr>
          <a:xfrm>
            <a:off x="-3053255" y="-2536767"/>
            <a:ext cx="19150947" cy="10886361"/>
          </a:xfrm>
          <a:custGeom>
            <a:avLst/>
            <a:gdLst>
              <a:gd name="connsiteX0" fmla="*/ 1373312 w 19150947"/>
              <a:gd name="connsiteY0" fmla="*/ 9409170 h 10886361"/>
              <a:gd name="connsiteX1" fmla="*/ 1524205 w 19150947"/>
              <a:gd name="connsiteY1" fmla="*/ 9595076 h 10886361"/>
              <a:gd name="connsiteX2" fmla="*/ 5179769 w 19150947"/>
              <a:gd name="connsiteY2" fmla="*/ 10886361 h 10886361"/>
              <a:gd name="connsiteX3" fmla="*/ 1373312 w 19150947"/>
              <a:gd name="connsiteY3" fmla="*/ 10886361 h 10886361"/>
              <a:gd name="connsiteX4" fmla="*/ 1373312 w 19150947"/>
              <a:gd name="connsiteY4" fmla="*/ 7428774 h 10886361"/>
              <a:gd name="connsiteX5" fmla="*/ 1373312 w 19150947"/>
              <a:gd name="connsiteY5" fmla="*/ 9409170 h 10886361"/>
              <a:gd name="connsiteX6" fmla="*/ 1349142 w 19150947"/>
              <a:gd name="connsiteY6" fmla="*/ 9379391 h 10886361"/>
              <a:gd name="connsiteX7" fmla="*/ 1022438 w 19150947"/>
              <a:gd name="connsiteY7" fmla="*/ 8418972 h 10886361"/>
              <a:gd name="connsiteX8" fmla="*/ 1349142 w 19150947"/>
              <a:gd name="connsiteY8" fmla="*/ 7458553 h 10886361"/>
              <a:gd name="connsiteX9" fmla="*/ 9192791 w 19150947"/>
              <a:gd name="connsiteY9" fmla="*/ 3407399 h 10886361"/>
              <a:gd name="connsiteX10" fmla="*/ 7021091 w 19150947"/>
              <a:gd name="connsiteY10" fmla="*/ 4952140 h 10886361"/>
              <a:gd name="connsiteX11" fmla="*/ 9192791 w 19150947"/>
              <a:gd name="connsiteY11" fmla="*/ 6496879 h 10886361"/>
              <a:gd name="connsiteX12" fmla="*/ 11364490 w 19150947"/>
              <a:gd name="connsiteY12" fmla="*/ 4952140 h 10886361"/>
              <a:gd name="connsiteX13" fmla="*/ 9192791 w 19150947"/>
              <a:gd name="connsiteY13" fmla="*/ 3407399 h 10886361"/>
              <a:gd name="connsiteX14" fmla="*/ 6012874 w 19150947"/>
              <a:gd name="connsiteY14" fmla="*/ 1359590 h 10886361"/>
              <a:gd name="connsiteX15" fmla="*/ 11727035 w 19150947"/>
              <a:gd name="connsiteY15" fmla="*/ 1359590 h 10886361"/>
              <a:gd name="connsiteX16" fmla="*/ 11716267 w 19150947"/>
              <a:gd name="connsiteY16" fmla="*/ 1371647 h 10886361"/>
              <a:gd name="connsiteX17" fmla="*/ 11081692 w 19150947"/>
              <a:gd name="connsiteY17" fmla="*/ 3111083 h 10886361"/>
              <a:gd name="connsiteX18" fmla="*/ 14797343 w 19150947"/>
              <a:gd name="connsiteY18" fmla="*/ 6222166 h 10886361"/>
              <a:gd name="connsiteX19" fmla="*/ 18512995 w 19150947"/>
              <a:gd name="connsiteY19" fmla="*/ 3111083 h 10886361"/>
              <a:gd name="connsiteX20" fmla="*/ 17878419 w 19150947"/>
              <a:gd name="connsiteY20" fmla="*/ 1371647 h 10886361"/>
              <a:gd name="connsiteX21" fmla="*/ 17867651 w 19150947"/>
              <a:gd name="connsiteY21" fmla="*/ 1359590 h 10886361"/>
              <a:gd name="connsiteX22" fmla="*/ 19150947 w 19150947"/>
              <a:gd name="connsiteY22" fmla="*/ 1359590 h 10886361"/>
              <a:gd name="connsiteX23" fmla="*/ 19150947 w 19150947"/>
              <a:gd name="connsiteY23" fmla="*/ 10886361 h 10886361"/>
              <a:gd name="connsiteX24" fmla="*/ 5179769 w 19150947"/>
              <a:gd name="connsiteY24" fmla="*/ 10886361 h 10886361"/>
              <a:gd name="connsiteX25" fmla="*/ 9337099 w 19150947"/>
              <a:gd name="connsiteY25" fmla="*/ 8418972 h 10886361"/>
              <a:gd name="connsiteX26" fmla="*/ 5179769 w 19150947"/>
              <a:gd name="connsiteY26" fmla="*/ 5951583 h 10886361"/>
              <a:gd name="connsiteX27" fmla="*/ 1524205 w 19150947"/>
              <a:gd name="connsiteY27" fmla="*/ 7242868 h 10886361"/>
              <a:gd name="connsiteX28" fmla="*/ 1373312 w 19150947"/>
              <a:gd name="connsiteY28" fmla="*/ 7428774 h 10886361"/>
              <a:gd name="connsiteX29" fmla="*/ 1373312 w 19150947"/>
              <a:gd name="connsiteY29" fmla="*/ 5301590 h 10886361"/>
              <a:gd name="connsiteX30" fmla="*/ 1589162 w 19150947"/>
              <a:gd name="connsiteY30" fmla="*/ 5417200 h 10886361"/>
              <a:gd name="connsiteX31" fmla="*/ 3604437 w 19150947"/>
              <a:gd name="connsiteY31" fmla="*/ 5858109 h 10886361"/>
              <a:gd name="connsiteX32" fmla="*/ 7208874 w 19150947"/>
              <a:gd name="connsiteY32" fmla="*/ 3276432 h 10886361"/>
              <a:gd name="connsiteX33" fmla="*/ 6153159 w 19150947"/>
              <a:gd name="connsiteY33" fmla="*/ 1450911 h 10886361"/>
              <a:gd name="connsiteX34" fmla="*/ 3604437 w 19150947"/>
              <a:gd name="connsiteY34" fmla="*/ 694755 h 10886361"/>
              <a:gd name="connsiteX35" fmla="*/ 5897194 w 19150947"/>
              <a:gd name="connsiteY35" fmla="*/ 1284285 h 10886361"/>
              <a:gd name="connsiteX36" fmla="*/ 6012874 w 19150947"/>
              <a:gd name="connsiteY36" fmla="*/ 1359590 h 10886361"/>
              <a:gd name="connsiteX37" fmla="*/ 1373312 w 19150947"/>
              <a:gd name="connsiteY37" fmla="*/ 1359590 h 10886361"/>
              <a:gd name="connsiteX38" fmla="*/ 1373312 w 19150947"/>
              <a:gd name="connsiteY38" fmla="*/ 5301590 h 10886361"/>
              <a:gd name="connsiteX39" fmla="*/ 1311680 w 19150947"/>
              <a:gd name="connsiteY39" fmla="*/ 5268580 h 10886361"/>
              <a:gd name="connsiteX40" fmla="*/ 0 w 19150947"/>
              <a:gd name="connsiteY40" fmla="*/ 3276432 h 10886361"/>
              <a:gd name="connsiteX41" fmla="*/ 3604437 w 19150947"/>
              <a:gd name="connsiteY41" fmla="*/ 694755 h 10886361"/>
              <a:gd name="connsiteX42" fmla="*/ 14797343 w 19150947"/>
              <a:gd name="connsiteY42" fmla="*/ 0 h 10886361"/>
              <a:gd name="connsiteX43" fmla="*/ 17664520 w 19150947"/>
              <a:gd name="connsiteY43" fmla="*/ 1132145 h 10886361"/>
              <a:gd name="connsiteX44" fmla="*/ 17867651 w 19150947"/>
              <a:gd name="connsiteY44" fmla="*/ 1359590 h 10886361"/>
              <a:gd name="connsiteX45" fmla="*/ 11727035 w 19150947"/>
              <a:gd name="connsiteY45" fmla="*/ 1359590 h 10886361"/>
              <a:gd name="connsiteX46" fmla="*/ 11930166 w 19150947"/>
              <a:gd name="connsiteY46" fmla="*/ 1132145 h 10886361"/>
              <a:gd name="connsiteX47" fmla="*/ 14797343 w 19150947"/>
              <a:gd name="connsiteY47" fmla="*/ 0 h 1088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9150947" h="10886361">
                <a:moveTo>
                  <a:pt x="1373312" y="9409170"/>
                </a:moveTo>
                <a:lnTo>
                  <a:pt x="1524205" y="9595076"/>
                </a:lnTo>
                <a:cubicBezTo>
                  <a:pt x="2228205" y="10364223"/>
                  <a:pt x="3601247" y="10886361"/>
                  <a:pt x="5179769" y="10886361"/>
                </a:cubicBezTo>
                <a:lnTo>
                  <a:pt x="1373312" y="10886361"/>
                </a:lnTo>
                <a:close/>
                <a:moveTo>
                  <a:pt x="1373312" y="7428774"/>
                </a:moveTo>
                <a:lnTo>
                  <a:pt x="1373312" y="9409170"/>
                </a:lnTo>
                <a:lnTo>
                  <a:pt x="1349142" y="9379391"/>
                </a:lnTo>
                <a:cubicBezTo>
                  <a:pt x="1138769" y="9084197"/>
                  <a:pt x="1022438" y="8759647"/>
                  <a:pt x="1022438" y="8418972"/>
                </a:cubicBezTo>
                <a:cubicBezTo>
                  <a:pt x="1022438" y="8078297"/>
                  <a:pt x="1138769" y="7753748"/>
                  <a:pt x="1349142" y="7458553"/>
                </a:cubicBezTo>
                <a:close/>
                <a:moveTo>
                  <a:pt x="9192791" y="3407399"/>
                </a:moveTo>
                <a:cubicBezTo>
                  <a:pt x="7993394" y="3407399"/>
                  <a:pt x="7021091" y="4099004"/>
                  <a:pt x="7021091" y="4952140"/>
                </a:cubicBezTo>
                <a:cubicBezTo>
                  <a:pt x="7021091" y="5805275"/>
                  <a:pt x="7993394" y="6496879"/>
                  <a:pt x="9192791" y="6496879"/>
                </a:cubicBezTo>
                <a:cubicBezTo>
                  <a:pt x="10392187" y="6496879"/>
                  <a:pt x="11364490" y="5805275"/>
                  <a:pt x="11364490" y="4952140"/>
                </a:cubicBezTo>
                <a:cubicBezTo>
                  <a:pt x="11364490" y="4099004"/>
                  <a:pt x="10392187" y="3407399"/>
                  <a:pt x="9192791" y="3407399"/>
                </a:cubicBezTo>
                <a:close/>
                <a:moveTo>
                  <a:pt x="6012874" y="1359590"/>
                </a:moveTo>
                <a:lnTo>
                  <a:pt x="11727035" y="1359590"/>
                </a:lnTo>
                <a:lnTo>
                  <a:pt x="11716267" y="1371647"/>
                </a:lnTo>
                <a:cubicBezTo>
                  <a:pt x="11315629" y="1868179"/>
                  <a:pt x="11081692" y="2466757"/>
                  <a:pt x="11081692" y="3111083"/>
                </a:cubicBezTo>
                <a:cubicBezTo>
                  <a:pt x="11081692" y="4829287"/>
                  <a:pt x="12745246" y="6222166"/>
                  <a:pt x="14797343" y="6222166"/>
                </a:cubicBezTo>
                <a:cubicBezTo>
                  <a:pt x="16849440" y="6222166"/>
                  <a:pt x="18512995" y="4829287"/>
                  <a:pt x="18512995" y="3111083"/>
                </a:cubicBezTo>
                <a:cubicBezTo>
                  <a:pt x="18512995" y="2466757"/>
                  <a:pt x="18279057" y="1868179"/>
                  <a:pt x="17878419" y="1371647"/>
                </a:cubicBezTo>
                <a:lnTo>
                  <a:pt x="17867651" y="1359590"/>
                </a:lnTo>
                <a:lnTo>
                  <a:pt x="19150947" y="1359590"/>
                </a:lnTo>
                <a:lnTo>
                  <a:pt x="19150947" y="10886361"/>
                </a:lnTo>
                <a:lnTo>
                  <a:pt x="5179769" y="10886361"/>
                </a:lnTo>
                <a:cubicBezTo>
                  <a:pt x="7475798" y="10886361"/>
                  <a:pt x="9337099" y="9781673"/>
                  <a:pt x="9337099" y="8418972"/>
                </a:cubicBezTo>
                <a:cubicBezTo>
                  <a:pt x="9337099" y="7056271"/>
                  <a:pt x="7475798" y="5951583"/>
                  <a:pt x="5179769" y="5951583"/>
                </a:cubicBezTo>
                <a:cubicBezTo>
                  <a:pt x="3601247" y="5951583"/>
                  <a:pt x="2228205" y="6473721"/>
                  <a:pt x="1524205" y="7242868"/>
                </a:cubicBezTo>
                <a:lnTo>
                  <a:pt x="1373312" y="7428774"/>
                </a:lnTo>
                <a:lnTo>
                  <a:pt x="1373312" y="5301590"/>
                </a:lnTo>
                <a:lnTo>
                  <a:pt x="1589162" y="5417200"/>
                </a:lnTo>
                <a:cubicBezTo>
                  <a:pt x="2164433" y="5695567"/>
                  <a:pt x="2857934" y="5858109"/>
                  <a:pt x="3604437" y="5858109"/>
                </a:cubicBezTo>
                <a:cubicBezTo>
                  <a:pt x="5595113" y="5858109"/>
                  <a:pt x="7208874" y="4702253"/>
                  <a:pt x="7208874" y="3276432"/>
                </a:cubicBezTo>
                <a:cubicBezTo>
                  <a:pt x="7208874" y="2563522"/>
                  <a:pt x="6805434" y="1918103"/>
                  <a:pt x="6153159" y="1450911"/>
                </a:cubicBezTo>
                <a:close/>
                <a:moveTo>
                  <a:pt x="3604437" y="694755"/>
                </a:moveTo>
                <a:cubicBezTo>
                  <a:pt x="4475358" y="694755"/>
                  <a:pt x="5274135" y="915993"/>
                  <a:pt x="5897194" y="1284285"/>
                </a:cubicBezTo>
                <a:lnTo>
                  <a:pt x="6012874" y="1359590"/>
                </a:lnTo>
                <a:lnTo>
                  <a:pt x="1373312" y="1359590"/>
                </a:lnTo>
                <a:lnTo>
                  <a:pt x="1373312" y="5301590"/>
                </a:lnTo>
                <a:lnTo>
                  <a:pt x="1311680" y="5268580"/>
                </a:lnTo>
                <a:cubicBezTo>
                  <a:pt x="510604" y="4795063"/>
                  <a:pt x="0" y="4078457"/>
                  <a:pt x="0" y="3276432"/>
                </a:cubicBezTo>
                <a:cubicBezTo>
                  <a:pt x="0" y="1850611"/>
                  <a:pt x="1613761" y="694755"/>
                  <a:pt x="3604437" y="694755"/>
                </a:cubicBezTo>
                <a:close/>
                <a:moveTo>
                  <a:pt x="14797343" y="0"/>
                </a:moveTo>
                <a:cubicBezTo>
                  <a:pt x="15951648" y="0"/>
                  <a:pt x="16983015" y="440716"/>
                  <a:pt x="17664520" y="1132145"/>
                </a:cubicBezTo>
                <a:lnTo>
                  <a:pt x="17867651" y="1359590"/>
                </a:lnTo>
                <a:lnTo>
                  <a:pt x="11727035" y="1359590"/>
                </a:lnTo>
                <a:lnTo>
                  <a:pt x="11930166" y="1132145"/>
                </a:lnTo>
                <a:cubicBezTo>
                  <a:pt x="12611671" y="440716"/>
                  <a:pt x="13643038" y="0"/>
                  <a:pt x="14797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utoShape 6" descr="The Future Of E-Commerce: Trends To Watch In 2023"/>
          <p:cNvSpPr>
            <a:spLocks noChangeAspect="1" noChangeArrowheads="1"/>
          </p:cNvSpPr>
          <p:nvPr/>
        </p:nvSpPr>
        <p:spPr bwMode="auto">
          <a:xfrm>
            <a:off x="-3114481" y="-256180"/>
            <a:ext cx="3114481" cy="311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155618" y="277999"/>
            <a:ext cx="833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7 Features of E- Commerce</a:t>
            </a:r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23814" y="2144611"/>
            <a:ext cx="89738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fontAlgn="base">
              <a:buAutoNum type="arabicPeriod"/>
            </a:pPr>
            <a:r>
              <a:rPr lang="en-IN" sz="4400" dirty="0" smtClean="0">
                <a:latin typeface="Arial Narrow" panose="020B0606020202030204" pitchFamily="34" charset="0"/>
              </a:rPr>
              <a:t>Ubiquity</a:t>
            </a:r>
          </a:p>
          <a:p>
            <a:pPr fontAlgn="base"/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r>
              <a:rPr lang="en-IN" sz="4400" dirty="0">
                <a:latin typeface="Arial Narrow" panose="020B0606020202030204" pitchFamily="34" charset="0"/>
              </a:rPr>
              <a:t>. Global Reach</a:t>
            </a:r>
          </a:p>
          <a:p>
            <a:pPr fontAlgn="base"/>
            <a:r>
              <a:rPr lang="en-IN" sz="4400" dirty="0">
                <a:latin typeface="Arial Narrow" panose="020B0606020202030204" pitchFamily="34" charset="0"/>
              </a:rPr>
              <a:t>3. Universal Standards</a:t>
            </a:r>
          </a:p>
          <a:p>
            <a:pPr fontAlgn="base"/>
            <a:r>
              <a:rPr lang="en-IN" sz="4400" dirty="0">
                <a:latin typeface="Arial Narrow" panose="020B0606020202030204" pitchFamily="34" charset="0"/>
              </a:rPr>
              <a:t>4. Richness</a:t>
            </a:r>
          </a:p>
          <a:p>
            <a:pPr fontAlgn="base"/>
            <a:r>
              <a:rPr lang="en-IN" sz="4400" dirty="0">
                <a:latin typeface="Arial Narrow" panose="020B0606020202030204" pitchFamily="34" charset="0"/>
              </a:rPr>
              <a:t>5. Interactivity</a:t>
            </a:r>
          </a:p>
          <a:p>
            <a:pPr fontAlgn="base"/>
            <a:r>
              <a:rPr lang="en-IN" sz="4400" dirty="0">
                <a:latin typeface="Arial Narrow" panose="020B0606020202030204" pitchFamily="34" charset="0"/>
              </a:rPr>
              <a:t>6. Information Density</a:t>
            </a:r>
          </a:p>
          <a:p>
            <a:pPr fontAlgn="base"/>
            <a:r>
              <a:rPr lang="en-IN" sz="4400" dirty="0">
                <a:latin typeface="Arial Narrow" panose="020B0606020202030204" pitchFamily="34" charset="0"/>
              </a:rPr>
              <a:t>7. Personalization</a:t>
            </a:r>
          </a:p>
          <a:p>
            <a:pPr fontAlgn="base"/>
            <a:endParaRPr lang="en-IN" b="1" baseline="-25000" dirty="0"/>
          </a:p>
        </p:txBody>
      </p:sp>
    </p:spTree>
    <p:extLst>
      <p:ext uri="{BB962C8B-B14F-4D97-AF65-F5344CB8AC3E}">
        <p14:creationId xmlns:p14="http://schemas.microsoft.com/office/powerpoint/2010/main" val="620088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Objectives of eCommerce Portals - Selling a Product is Not the Lone Goal «  Soft Tech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Top 8 Key Objective of Ecommerce Strategy | DataTrained – Data Trained Blog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8" name="Picture 6" descr="The Purpose of E-commerce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0" y="0"/>
            <a:ext cx="12192000" cy="6858001"/>
          </a:xfrm>
          <a:custGeom>
            <a:avLst/>
            <a:gdLst>
              <a:gd name="connsiteX0" fmla="*/ 6997952 w 12192000"/>
              <a:gd name="connsiteY0" fmla="*/ 6858000 h 6858001"/>
              <a:gd name="connsiteX1" fmla="*/ 6998041 w 12192000"/>
              <a:gd name="connsiteY1" fmla="*/ 6858000 h 6858001"/>
              <a:gd name="connsiteX2" fmla="*/ 6997996 w 12192000"/>
              <a:gd name="connsiteY2" fmla="*/ 6858001 h 6858001"/>
              <a:gd name="connsiteX3" fmla="*/ 4749209 w 12192000"/>
              <a:gd name="connsiteY3" fmla="*/ 123531 h 6858001"/>
              <a:gd name="connsiteX4" fmla="*/ 3359 w 12192000"/>
              <a:gd name="connsiteY4" fmla="*/ 1219546 h 6858001"/>
              <a:gd name="connsiteX5" fmla="*/ 4749209 w 12192000"/>
              <a:gd name="connsiteY5" fmla="*/ 2315561 h 6858001"/>
              <a:gd name="connsiteX6" fmla="*/ 9495059 w 12192000"/>
              <a:gd name="connsiteY6" fmla="*/ 1219546 h 6858001"/>
              <a:gd name="connsiteX7" fmla="*/ 4749209 w 12192000"/>
              <a:gd name="connsiteY7" fmla="*/ 123531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0 h 6858001"/>
              <a:gd name="connsiteX11" fmla="*/ 6998041 w 12192000"/>
              <a:gd name="connsiteY11" fmla="*/ 6858000 h 6858001"/>
              <a:gd name="connsiteX12" fmla="*/ 7511297 w 12192000"/>
              <a:gd name="connsiteY12" fmla="*/ 6846275 h 6858001"/>
              <a:gd name="connsiteX13" fmla="*/ 12018335 w 12192000"/>
              <a:gd name="connsiteY13" fmla="*/ 4586781 h 6858001"/>
              <a:gd name="connsiteX14" fmla="*/ 6997996 w 12192000"/>
              <a:gd name="connsiteY14" fmla="*/ 2315561 h 6858001"/>
              <a:gd name="connsiteX15" fmla="*/ 1977657 w 12192000"/>
              <a:gd name="connsiteY15" fmla="*/ 4586781 h 6858001"/>
              <a:gd name="connsiteX16" fmla="*/ 6484696 w 12192000"/>
              <a:gd name="connsiteY16" fmla="*/ 6846275 h 6858001"/>
              <a:gd name="connsiteX17" fmla="*/ 6997952 w 12192000"/>
              <a:gd name="connsiteY17" fmla="*/ 6858000 h 6858001"/>
              <a:gd name="connsiteX18" fmla="*/ 0 w 12192000"/>
              <a:gd name="connsiteY18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1">
                <a:moveTo>
                  <a:pt x="6997952" y="6858000"/>
                </a:moveTo>
                <a:lnTo>
                  <a:pt x="6998041" y="6858000"/>
                </a:lnTo>
                <a:lnTo>
                  <a:pt x="6997996" y="6858001"/>
                </a:lnTo>
                <a:close/>
                <a:moveTo>
                  <a:pt x="4749209" y="123531"/>
                </a:moveTo>
                <a:cubicBezTo>
                  <a:pt x="2128149" y="123531"/>
                  <a:pt x="3359" y="614234"/>
                  <a:pt x="3359" y="1219546"/>
                </a:cubicBezTo>
                <a:cubicBezTo>
                  <a:pt x="3359" y="1824858"/>
                  <a:pt x="2128149" y="2315561"/>
                  <a:pt x="4749209" y="2315561"/>
                </a:cubicBezTo>
                <a:cubicBezTo>
                  <a:pt x="7370270" y="2315561"/>
                  <a:pt x="9495059" y="1824858"/>
                  <a:pt x="9495059" y="1219546"/>
                </a:cubicBezTo>
                <a:cubicBezTo>
                  <a:pt x="9495059" y="614234"/>
                  <a:pt x="7370270" y="123531"/>
                  <a:pt x="4749209" y="12353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998041" y="6858000"/>
                </a:lnTo>
                <a:lnTo>
                  <a:pt x="7511297" y="6846275"/>
                </a:lnTo>
                <a:cubicBezTo>
                  <a:pt x="10042833" y="6729966"/>
                  <a:pt x="12018335" y="5762744"/>
                  <a:pt x="12018335" y="4586781"/>
                </a:cubicBezTo>
                <a:cubicBezTo>
                  <a:pt x="12018335" y="3332421"/>
                  <a:pt x="9770653" y="2315561"/>
                  <a:pt x="6997996" y="2315561"/>
                </a:cubicBezTo>
                <a:cubicBezTo>
                  <a:pt x="4225339" y="2315561"/>
                  <a:pt x="1977657" y="3332421"/>
                  <a:pt x="1977657" y="4586781"/>
                </a:cubicBezTo>
                <a:cubicBezTo>
                  <a:pt x="1977657" y="5762744"/>
                  <a:pt x="3953159" y="6729966"/>
                  <a:pt x="6484696" y="6846275"/>
                </a:cubicBezTo>
                <a:lnTo>
                  <a:pt x="6997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940056" y="312738"/>
            <a:ext cx="7442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Objective of ecommerce</a:t>
            </a:r>
            <a:endParaRPr lang="en-IN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5575" y="3133904"/>
            <a:ext cx="9250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your </a:t>
            </a:r>
            <a:r>
              <a:rPr lang="en-US" sz="2800" dirty="0" smtClean="0"/>
              <a:t>E-Commerce </a:t>
            </a:r>
            <a:r>
              <a:rPr lang="en-US" sz="2800" dirty="0"/>
              <a:t>Website Mobile </a:t>
            </a:r>
            <a:r>
              <a:rPr lang="en-US" sz="2800" dirty="0" smtClean="0"/>
              <a:t>Responsive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Sell </a:t>
            </a:r>
            <a:r>
              <a:rPr lang="en-IN" sz="2800" dirty="0" smtClean="0"/>
              <a:t>More</a:t>
            </a:r>
            <a:endParaRPr lang="en-US" sz="2800" baseline="-25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The Right Target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Refine Service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Improve Customer Loyalty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Provide a Unique Customer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Establish Deeper Business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Manage Online Selling Costs In A Strategic Way</a:t>
            </a:r>
          </a:p>
          <a:p>
            <a:endParaRPr lang="en-IN" b="1" baseline="-25000" dirty="0"/>
          </a:p>
        </p:txBody>
      </p:sp>
    </p:spTree>
    <p:extLst>
      <p:ext uri="{BB962C8B-B14F-4D97-AF65-F5344CB8AC3E}">
        <p14:creationId xmlns:p14="http://schemas.microsoft.com/office/powerpoint/2010/main" val="28380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995" y="4253023"/>
            <a:ext cx="8910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E-commerce provides an easy way to sell products to a large customer base. However, there is a lot of competition among multiple e-commerce sites. When users land on an e-commerce site, they expect to find what they are looking for quickly and easily.</a:t>
            </a:r>
            <a:r>
              <a:rPr lang="en-US" sz="2000" dirty="0"/>
              <a:t> </a:t>
            </a:r>
            <a:endParaRPr lang="en-IN" sz="2000" dirty="0"/>
          </a:p>
        </p:txBody>
      </p:sp>
      <p:sp>
        <p:nvSpPr>
          <p:cNvPr id="4" name="AutoShape 2" descr="Top 10 eCommerce Challenges &amp; Easy way to Overcome Th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Top 16 Challenges Of eCommerce [With Fixes &amp; Solutions]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825561" y="-1941364"/>
            <a:ext cx="7783033" cy="4508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-5426519" y="312738"/>
            <a:ext cx="7187609" cy="67835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12775" y="1573618"/>
            <a:ext cx="835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The e-commerce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10829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hat is e-commerce? Definition, Benefits, Types, Examples 20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8 Reasons Why You Need an Online Store Tod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850065" y="1145622"/>
            <a:ext cx="920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is the purpose of ecommerce</a:t>
            </a:r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50065" y="3721395"/>
            <a:ext cx="8059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An e-commerce website is one that allows people to buy and sell physical goods, services, and digital products over the internet rather than at a brick-and-mortar location</a:t>
            </a:r>
          </a:p>
        </p:txBody>
      </p:sp>
    </p:spTree>
    <p:extLst>
      <p:ext uri="{BB962C8B-B14F-4D97-AF65-F5344CB8AC3E}">
        <p14:creationId xmlns:p14="http://schemas.microsoft.com/office/powerpoint/2010/main" val="3194811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Bahnschrift Light</vt:lpstr>
      <vt:lpstr>Calibri</vt:lpstr>
      <vt:lpstr>Calibri Light</vt:lpstr>
      <vt:lpstr>Eras Light ITC</vt:lpstr>
      <vt:lpstr>Lucida Handwriting</vt:lpstr>
      <vt:lpstr>Office Theme</vt:lpstr>
      <vt:lpstr>PowerPoint Presentation</vt:lpstr>
      <vt:lpstr>PowerPoint Presentation</vt:lpstr>
      <vt:lpstr>WHAT   IS   E-COMMERCE?</vt:lpstr>
      <vt:lpstr>E-commerce (electronic commerce) is the buying and selling of goods and services, or the transmitting of funds or data, over an electronic network, primarily the internet. </vt:lpstr>
      <vt:lpstr>What is cloud computing?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23</cp:revision>
  <dcterms:created xsi:type="dcterms:W3CDTF">2023-09-12T09:14:59Z</dcterms:created>
  <dcterms:modified xsi:type="dcterms:W3CDTF">2023-09-12T12:29:07Z</dcterms:modified>
</cp:coreProperties>
</file>