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58" r:id="rId5"/>
    <p:sldId id="266" r:id="rId6"/>
    <p:sldId id="268" r:id="rId7"/>
    <p:sldId id="269" r:id="rId8"/>
    <p:sldId id="270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kafe_buxara_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542473"/>
            <a:ext cx="9448800" cy="20860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</a:t>
            </a:r>
            <a:r>
              <a:rPr lang="ru-RU" sz="4400" dirty="0" smtClean="0"/>
              <a:t>резентация</a:t>
            </a:r>
            <a:r>
              <a:rPr lang="ru-RU" dirty="0" smtClean="0"/>
              <a:t> </a:t>
            </a:r>
            <a:r>
              <a:rPr lang="ru-RU" sz="4400" dirty="0" smtClean="0"/>
              <a:t>дипломной работы «</a:t>
            </a:r>
            <a:r>
              <a:rPr lang="ru-RU" dirty="0" smtClean="0"/>
              <a:t>Р</a:t>
            </a:r>
            <a:r>
              <a:rPr lang="ru-RU" sz="4400" dirty="0" smtClean="0"/>
              <a:t>азработка веб-сайта кафе»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1900" dirty="0" smtClean="0"/>
              <a:t>Студента группы </a:t>
            </a:r>
            <a:r>
              <a:rPr lang="ru-RU" sz="1900" dirty="0">
                <a:latin typeface="+mj-lt"/>
              </a:rPr>
              <a:t>090203-9о-17</a:t>
            </a:r>
            <a:r>
              <a:rPr lang="en-US" sz="1900" dirty="0" smtClean="0">
                <a:latin typeface="+mj-lt"/>
              </a:rPr>
              <a:t>/2</a:t>
            </a:r>
            <a:endParaRPr lang="ru-RU" sz="1900" dirty="0" smtClean="0">
              <a:latin typeface="+mj-lt"/>
            </a:endParaRPr>
          </a:p>
          <a:p>
            <a:pPr algn="ctr"/>
            <a:r>
              <a:rPr lang="ru-RU" sz="1900" dirty="0" err="1" smtClean="0"/>
              <a:t>Тешаева</a:t>
            </a:r>
            <a:r>
              <a:rPr lang="ru-RU" sz="1900" dirty="0" smtClean="0"/>
              <a:t> </a:t>
            </a:r>
            <a:r>
              <a:rPr lang="ru-RU" sz="1900" dirty="0" smtClean="0"/>
              <a:t>Рустама </a:t>
            </a:r>
            <a:r>
              <a:rPr lang="ru-RU" sz="1900" dirty="0" err="1" smtClean="0"/>
              <a:t>Мирзодавлатовича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108519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5709" y="2491573"/>
            <a:ext cx="8610600" cy="1293028"/>
          </a:xfrm>
        </p:spPr>
        <p:txBody>
          <a:bodyPr/>
          <a:lstStyle/>
          <a:p>
            <a:r>
              <a:rPr lang="ru-RU" sz="6000" dirty="0" smtClean="0"/>
              <a:t>С</a:t>
            </a:r>
            <a:r>
              <a:rPr lang="ru-RU" dirty="0" smtClean="0"/>
              <a:t>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088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Ц</a:t>
            </a:r>
            <a:r>
              <a:rPr lang="ru-RU" dirty="0" smtClean="0"/>
              <a:t>ели и задачи </a:t>
            </a:r>
            <a:r>
              <a:rPr lang="ru-RU" sz="5400" dirty="0" err="1" smtClean="0"/>
              <a:t>вкр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ВКР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веб-сайт кафе.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ВКР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область,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данных,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базу данных,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веб-сайт,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веб-сайт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164" y="2287196"/>
            <a:ext cx="4055359" cy="32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П</a:t>
            </a:r>
            <a:r>
              <a:rPr lang="ru-RU" dirty="0" smtClean="0"/>
              <a:t>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Дипломный проект посвящен разработке веб-сайта </a:t>
            </a:r>
            <a:r>
              <a:rPr lang="ru-RU" dirty="0" smtClean="0"/>
              <a:t>кафе, </a:t>
            </a:r>
            <a:r>
              <a:rPr lang="ru-RU" dirty="0"/>
              <a:t>данный сайт </a:t>
            </a:r>
            <a:r>
              <a:rPr lang="ru-RU" dirty="0" smtClean="0"/>
              <a:t>поможет начинающему заведению. Это нужно для </a:t>
            </a:r>
            <a:r>
              <a:rPr lang="ru-RU" dirty="0" err="1" smtClean="0"/>
              <a:t>расширени</a:t>
            </a:r>
            <a:r>
              <a:rPr lang="ru-RU" dirty="0" smtClean="0"/>
              <a:t> базы клиентов и для дальнейшего роста.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503151"/>
            <a:ext cx="5597236" cy="27155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36971" y="4592843"/>
            <a:ext cx="5336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https://www.instagram.com/kafe_buxara_nl</a:t>
            </a:r>
            <a:r>
              <a:rPr lang="ru-RU" dirty="0" smtClean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6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0400" y="27484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sz="6000" dirty="0" smtClean="0"/>
              <a:t>А</a:t>
            </a:r>
            <a:r>
              <a:rPr lang="ru-RU" sz="4400" dirty="0" smtClean="0"/>
              <a:t>нализ и выбор </a:t>
            </a:r>
            <a:r>
              <a:rPr lang="ru-RU" sz="4400" dirty="0" err="1" smtClean="0"/>
              <a:t>инстументальных</a:t>
            </a:r>
            <a:r>
              <a:rPr lang="ru-RU" sz="4400" dirty="0" smtClean="0"/>
              <a:t> средств</a:t>
            </a:r>
            <a:endParaRPr lang="ru-RU" sz="4400" dirty="0"/>
          </a:p>
        </p:txBody>
      </p:sp>
      <p:pic>
        <p:nvPicPr>
          <p:cNvPr id="2050" name="Picture 2" descr="https://avatars.mds.yandex.net/get-zen_doc/759807/pub_5ebc32953cff7449712f738c_5ebc3963c5cf9221102cb4ea/scale_12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62" y="4185212"/>
            <a:ext cx="1478107" cy="14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.mds.yandex.net/get-zen_doc/1877575/pub_5e8b2ccf43499365394eb52d_5e8b3ec1a88a202bafefb30c/scale_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1" y="1905420"/>
            <a:ext cx="2479241" cy="19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itprotoday.com/sites/itprotoday.com/files/uploads/2016/01/sqlserver-generic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09" y="1905420"/>
            <a:ext cx="2807081" cy="17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pragimtech.com/wp-content/uploads/2019/04/asp-mv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90" y="4030773"/>
            <a:ext cx="4274127" cy="21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www.pragimtech.com/wp-content/uploads/2019/04/Entity-Framewo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09" y="2153570"/>
            <a:ext cx="1652737" cy="12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62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А</a:t>
            </a:r>
            <a:r>
              <a:rPr lang="ru-RU" sz="4400" dirty="0" smtClean="0"/>
              <a:t>рхитектура проекта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Трехзвенная архитектура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35822"/>
            <a:ext cx="5929630" cy="2658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0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С</a:t>
            </a:r>
            <a:r>
              <a:rPr lang="ru-RU" sz="4400" dirty="0" smtClean="0"/>
              <a:t>редства проектирования</a:t>
            </a:r>
            <a:endParaRPr lang="ru-RU" sz="6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635" y="2193925"/>
            <a:ext cx="6835820" cy="4024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8" y="3015290"/>
            <a:ext cx="432495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 smtClean="0"/>
              <a:t>Т</a:t>
            </a:r>
            <a:r>
              <a:rPr lang="ru-RU" sz="4400" dirty="0" smtClean="0"/>
              <a:t>естирование</a:t>
            </a:r>
            <a:r>
              <a:rPr lang="en-US" sz="4400" dirty="0" smtClean="0"/>
              <a:t> </a:t>
            </a:r>
            <a:r>
              <a:rPr lang="ru-RU" sz="4400" dirty="0" smtClean="0"/>
              <a:t>веб-сайта.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6000" dirty="0" smtClean="0"/>
              <a:t>Г</a:t>
            </a:r>
            <a:r>
              <a:rPr lang="ru-RU" sz="4400" dirty="0" smtClean="0"/>
              <a:t>ЛАВНАЯ СТРАНИЦА.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27" y="2194560"/>
            <a:ext cx="11020927" cy="38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Н</a:t>
            </a:r>
            <a:r>
              <a:rPr lang="ru-RU" sz="4400" dirty="0" smtClean="0"/>
              <a:t>авигация</a:t>
            </a:r>
            <a:endParaRPr lang="ru-RU" sz="6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82" y="2193925"/>
            <a:ext cx="961503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О</a:t>
            </a:r>
            <a:r>
              <a:rPr lang="ru-RU" sz="4400" dirty="0" smtClean="0"/>
              <a:t>формление заказа</a:t>
            </a:r>
            <a:endParaRPr lang="ru-RU" sz="4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792" y="2166301"/>
            <a:ext cx="9634888" cy="42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2421</TotalTime>
  <Words>99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След самолета</vt:lpstr>
      <vt:lpstr>Презентация дипломной работы «Разработка веб-сайта кафе»</vt:lpstr>
      <vt:lpstr>Цели и задачи вкр</vt:lpstr>
      <vt:lpstr>Предметная область</vt:lpstr>
      <vt:lpstr>Анализ и выбор инстументальных средств</vt:lpstr>
      <vt:lpstr>Архитектура проекта</vt:lpstr>
      <vt:lpstr>Средства проектирования</vt:lpstr>
      <vt:lpstr>Тестирование веб-сайта. ГЛАВНАЯ СТРАНИЦА. </vt:lpstr>
      <vt:lpstr>Навигация</vt:lpstr>
      <vt:lpstr>Оформление заказа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портфолио</dc:title>
  <dc:creator>Nathan Drake</dc:creator>
  <cp:lastModifiedBy>Nathan Drake</cp:lastModifiedBy>
  <cp:revision>36</cp:revision>
  <dcterms:created xsi:type="dcterms:W3CDTF">2021-04-18T15:08:19Z</dcterms:created>
  <dcterms:modified xsi:type="dcterms:W3CDTF">2021-06-23T09:20:31Z</dcterms:modified>
</cp:coreProperties>
</file>