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5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17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47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68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9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22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915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64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9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251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29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E103BD-F1CE-43FB-9C17-C72193043DAA}" type="datetimeFigureOut">
              <a:rPr lang="pt-PT" smtClean="0"/>
              <a:t>07/07/2018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CEA01EA-2335-4079-B7DD-18EBC1613998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8381" y="457200"/>
            <a:ext cx="6661739" cy="1581912"/>
          </a:xfrm>
        </p:spPr>
        <p:txBody>
          <a:bodyPr/>
          <a:lstStyle/>
          <a:p>
            <a:pPr algn="ctr"/>
            <a:r>
              <a:rPr lang="pt-PT" dirty="0" smtClean="0"/>
              <a:t>AUTOFROT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800" b="1" dirty="0" smtClean="0"/>
              <a:t>Gestão de frota de veículos</a:t>
            </a:r>
            <a:endParaRPr lang="pt-PT" sz="4800" b="1" dirty="0"/>
          </a:p>
        </p:txBody>
      </p:sp>
      <p:pic>
        <p:nvPicPr>
          <p:cNvPr id="1026" name="Picture 2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71" y="457200"/>
            <a:ext cx="5815727" cy="345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5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71616"/>
            <a:ext cx="3129032" cy="800658"/>
          </a:xfrm>
        </p:spPr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decorrer dos últimos anos a informática tem vindo a ser cada vez mais utilizada quer por empresas quer para uso pessoal. Todas as empresas hoje em dia necessitam de estar informatizadas e capacitadas para atender às necessidades do mercado. </a:t>
            </a:r>
          </a:p>
          <a:p>
            <a:r>
              <a:rPr lang="pt-PT" dirty="0"/>
              <a:t>Na área de frota automóvel, os funcionários precisam de acesso permanente aos dados para atender à necessidades do mercado, possuindo várias bases de dados capazes de fornecer os dados precisos para ajudar os funcionários a fazer as suas tarefas.</a:t>
            </a:r>
          </a:p>
          <a:p>
            <a:r>
              <a:rPr lang="pt-PT" dirty="0"/>
              <a:t>As empresas ligadas ao ramo automóvel também necessitam desta funcionalidade, visto que, é uma das áreas em que a tecnologia está mais presente.</a:t>
            </a:r>
          </a:p>
          <a:p>
            <a:r>
              <a:rPr lang="pt-PT" dirty="0" smtClean="0"/>
              <a:t>Elaborámos</a:t>
            </a:r>
            <a:r>
              <a:rPr lang="pt-PT" dirty="0" smtClean="0"/>
              <a:t> </a:t>
            </a:r>
            <a:r>
              <a:rPr lang="pt-PT" dirty="0"/>
              <a:t>este </a:t>
            </a:r>
            <a:r>
              <a:rPr lang="pt-PT" dirty="0" smtClean="0"/>
              <a:t>projeto </a:t>
            </a:r>
            <a:r>
              <a:rPr lang="pt-PT" dirty="0"/>
              <a:t>com o intuito de facilitar a organização da frota de veiculos de uma empresa , armazenando todos os dados dos seus veiculos no programa.</a:t>
            </a:r>
          </a:p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0819" y="-36234"/>
            <a:ext cx="3852049" cy="17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1358"/>
            <a:ext cx="10058400" cy="1450757"/>
          </a:xfrm>
        </p:spPr>
        <p:txBody>
          <a:bodyPr/>
          <a:lstStyle/>
          <a:p>
            <a:r>
              <a:rPr lang="pt-PT" dirty="0" smtClean="0"/>
              <a:t>O que é?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Criámos um programa de gestão de frota de automóveis, para que as empresas possam gerir da melhor forma os funcionários/automóveis. Este programa tem interface em formulários e uma base de dados onde permite adicionar, alterar, remover e consultar dados das várias tabelas, sendo assim, para fazer uma gestão completa.</a:t>
            </a:r>
          </a:p>
          <a:p>
            <a:r>
              <a:rPr lang="pt-PT" dirty="0"/>
              <a:t>O projecto tem um login para os administradores e para os funcionários. Os funcionários estão limitados , somente têm parte do controlo da base de dados podendo adicionar e alterar os dados de apenas algumas tabelas da base de dados. O administrador tem controlo completo da base de dados.</a:t>
            </a:r>
          </a:p>
          <a:p>
            <a:r>
              <a:rPr lang="pt-PT" dirty="0"/>
              <a:t>Este projeto foi criado na linguagem de programação Visual Basic.</a:t>
            </a:r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478" y="97016"/>
            <a:ext cx="2187125" cy="1640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55" y="4398343"/>
            <a:ext cx="2591542" cy="172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4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09" y="0"/>
            <a:ext cx="10058400" cy="1450757"/>
          </a:xfrm>
        </p:spPr>
        <p:txBody>
          <a:bodyPr/>
          <a:lstStyle/>
          <a:p>
            <a:r>
              <a:rPr lang="pt-PT" dirty="0" smtClean="0"/>
              <a:t>Enquadramento Teórico	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nosso objetivo com este projeto era demonstrar os conhecimentos que adquirimos durante estes últimos três anos às disciplinas de componente técnica, nomeadamente, nas disciplinas de Redes de Comunicação (RED) e Programação de Sistemas Informáticos (PSI). </a:t>
            </a:r>
          </a:p>
          <a:p>
            <a:r>
              <a:rPr lang="pt-PT" dirty="0"/>
              <a:t>Também recorremos frequentemente à pesquisa de informação na internet para ultrapassar os pequenos problemas com os quais nos fomos deparando ao longo da realização deste projeto.</a:t>
            </a:r>
          </a:p>
          <a:p>
            <a:endParaRPr lang="pt-P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46" y="3713080"/>
            <a:ext cx="3158041" cy="2156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89" y="3713080"/>
            <a:ext cx="3909988" cy="2202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7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14841"/>
            <a:ext cx="10058400" cy="1450757"/>
          </a:xfrm>
        </p:spPr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6286"/>
          </a:xfrm>
        </p:spPr>
        <p:txBody>
          <a:bodyPr>
            <a:normAutofit/>
          </a:bodyPr>
          <a:lstStyle/>
          <a:p>
            <a:r>
              <a:rPr lang="pt-PT" dirty="0"/>
              <a:t>O nosso projeto consistiu em fazer um programa que fosse util para várias empresas, para conseguir concluir este projeto foi preciso ter uma grande capacidade de autonomia e persistência, aspetos esses que se foram desenvolvendo à medida que nós o concebianos, planeavamos e executavamos</a:t>
            </a:r>
            <a:r>
              <a:rPr lang="pt-PT" dirty="0" smtClean="0"/>
              <a:t>.</a:t>
            </a:r>
          </a:p>
          <a:p>
            <a:r>
              <a:rPr lang="pt-PT" dirty="0"/>
              <a:t>O nosso objetivo neste projeto desde o inicio era demonstrar a nossa aprendizagem ao longo dos três últimos anos do curso e acabamos por fazer um programa de gestão de frota de automóveis.</a:t>
            </a:r>
          </a:p>
          <a:p>
            <a:r>
              <a:rPr lang="pt-PT" dirty="0" smtClean="0"/>
              <a:t>Após </a:t>
            </a:r>
            <a:r>
              <a:rPr lang="pt-PT" dirty="0"/>
              <a:t>finalizarmos o nosso projeto ficamos com um maior conhecimento de como é que funciona um programa de gestão de frota de </a:t>
            </a:r>
            <a:r>
              <a:rPr lang="pt-PT" dirty="0" smtClean="0"/>
              <a:t>automóveis.</a:t>
            </a:r>
            <a:endParaRPr lang="pt-PT" dirty="0"/>
          </a:p>
          <a:p>
            <a:r>
              <a:rPr lang="pt-PT" dirty="0"/>
              <a:t>Concluindo, pensamos que o projeto foi bem sucedido e gostamos bastante de o fazer, pois é um tema que nos agrada a ambos e foi bom conceber um projecto de raiz e vê-lo funcionar.</a:t>
            </a:r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59" y="140529"/>
            <a:ext cx="3438409" cy="1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483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AUTOFROT</vt:lpstr>
      <vt:lpstr>Introdução</vt:lpstr>
      <vt:lpstr>O que é?</vt:lpstr>
      <vt:lpstr>Enquadramento Teórico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AUTOFROT</dc:title>
  <dc:creator>Pedro</dc:creator>
  <cp:lastModifiedBy>Pedro</cp:lastModifiedBy>
  <cp:revision>5</cp:revision>
  <dcterms:created xsi:type="dcterms:W3CDTF">2018-07-07T16:52:13Z</dcterms:created>
  <dcterms:modified xsi:type="dcterms:W3CDTF">2018-07-07T18:40:35Z</dcterms:modified>
</cp:coreProperties>
</file>