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31260-E75B-1B92-4C07-964A12421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9D5AD2-DC64-254B-1468-177A57D8B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E29CA7-E783-AA32-6CDE-23518B4D9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AFC8-B3CE-4D09-BD09-040FA5E1BF9D}" type="datetimeFigureOut">
              <a:rPr lang="es-BO" smtClean="0"/>
              <a:t>4/3/2025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F5F7DD-936A-227E-1CF6-2F752C5FB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0269B9-F0DE-77EF-1768-FEC611E6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D183-3CB9-4210-AFE7-2A3D9DF40FD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2640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FA16C-8C6E-5460-DA83-CBF103D4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AC413F-56B2-2888-2CB0-638BFFF71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5CB2EC-9E5C-7C1F-8288-2C7E65489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AFC8-B3CE-4D09-BD09-040FA5E1BF9D}" type="datetimeFigureOut">
              <a:rPr lang="es-BO" smtClean="0"/>
              <a:t>4/3/2025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65876A-8F95-F4A0-E2CD-EC132D2E6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1A6FF0-6C19-947A-1D6A-66D18BA9D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D183-3CB9-4210-AFE7-2A3D9DF40FD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0873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72B6BB-26A7-F2C0-0962-473CFA651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BA7D5E-E6F3-7696-5AA3-C0B299DCF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4B1F25-64C0-2E12-045E-1284982B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AFC8-B3CE-4D09-BD09-040FA5E1BF9D}" type="datetimeFigureOut">
              <a:rPr lang="es-BO" smtClean="0"/>
              <a:t>4/3/2025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92B905-34EA-E3ED-E0EC-54A78C1E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D1389E-7F14-5848-D872-34CDEB003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D183-3CB9-4210-AFE7-2A3D9DF40FD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1659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546E9-2020-79AF-DBF4-EE7F82EFF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CC660B-18C0-969D-F537-698D9EC2A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AA0324-0669-7EA0-D376-ACB8E0E15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AFC8-B3CE-4D09-BD09-040FA5E1BF9D}" type="datetimeFigureOut">
              <a:rPr lang="es-BO" smtClean="0"/>
              <a:t>4/3/2025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E4B915-65AE-7ED7-74A5-053C4EDD8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282A82-F1BF-EE30-642F-19EEF268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D183-3CB9-4210-AFE7-2A3D9DF40FD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5003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336F2-9E39-9234-7D73-3E25E650F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9396F3-0DF6-1D4E-4876-5B965468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7983F4-C6B6-96F7-0D03-7E275D0E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AFC8-B3CE-4D09-BD09-040FA5E1BF9D}" type="datetimeFigureOut">
              <a:rPr lang="es-BO" smtClean="0"/>
              <a:t>4/3/2025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33CD90-7B0D-3F20-0039-BCD446EF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3B0988-236B-6B96-0EFD-F15700430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D183-3CB9-4210-AFE7-2A3D9DF40FD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68737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0E762-F85F-0781-9C17-D7498EE9E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D48768-CC0F-6A46-DF7B-E21F16022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5C411F-0D5B-EC45-4DDA-C56C05D63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48E4C4-C82D-6682-E936-641B34FF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AFC8-B3CE-4D09-BD09-040FA5E1BF9D}" type="datetimeFigureOut">
              <a:rPr lang="es-BO" smtClean="0"/>
              <a:t>4/3/2025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5ACC7D-0C52-672D-74DC-19018E15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40E58E-D3B1-C717-95DA-DAC49F8F4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D183-3CB9-4210-AFE7-2A3D9DF40FD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7482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55DBA-CD1D-3B8D-284E-476F6073E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E89358-1890-5759-4A1F-75537432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DBD7CD-1555-66FB-E1B3-9BEE145D5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3C0C6F1-6560-A22C-8F1B-42CD18D2E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DE9D12-3B33-E56A-C0C5-BF1AF02F0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FC95BD4-0D96-F6F1-CCCF-F1F53601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AFC8-B3CE-4D09-BD09-040FA5E1BF9D}" type="datetimeFigureOut">
              <a:rPr lang="es-BO" smtClean="0"/>
              <a:t>4/3/2025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0154E78-8CCE-439B-2073-18F5C3F1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49FDEC3-C5E5-4894-B72D-007711696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D183-3CB9-4210-AFE7-2A3D9DF40FD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5940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F8FD8-CA62-5865-FB5B-53BEA619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C0DB7D4-8586-33A1-4604-5B130B1F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AFC8-B3CE-4D09-BD09-040FA5E1BF9D}" type="datetimeFigureOut">
              <a:rPr lang="es-BO" smtClean="0"/>
              <a:t>4/3/2025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99D91C-90B5-9CC3-1EC9-289C847A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F3559E-0FAD-0C5D-FDA2-9E69B4F3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D183-3CB9-4210-AFE7-2A3D9DF40FD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0947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D8DE07-66D2-7B90-6528-44AF2B46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AFC8-B3CE-4D09-BD09-040FA5E1BF9D}" type="datetimeFigureOut">
              <a:rPr lang="es-BO" smtClean="0"/>
              <a:t>4/3/2025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6FA8CB2-1828-6434-79F1-A80F8641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1F3E60-B1B3-7EA5-3700-CBAE7978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D183-3CB9-4210-AFE7-2A3D9DF40FD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600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9CA6E-6E56-F0C8-1591-FEABBFBF8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536B92-2126-8D18-7ECF-96EF20BBD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DF7AE2-30FD-0879-885B-1E1E9D53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C0ED9E-3A8B-AE7A-FC47-66A8E841B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AFC8-B3CE-4D09-BD09-040FA5E1BF9D}" type="datetimeFigureOut">
              <a:rPr lang="es-BO" smtClean="0"/>
              <a:t>4/3/2025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8796A2-7A95-77A5-CA8A-95A2C4ED9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2E28B5-ADB2-2F32-C25B-AABBAA13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D183-3CB9-4210-AFE7-2A3D9DF40FD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5049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25118-720B-7F1A-E532-D821B4FC3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7CCC808-60C9-94D0-3546-80142AD68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136DA8-0D03-86FA-E874-1192136B3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5A5F8D-8F6E-CFFE-E2AC-7E05F0F2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AFC8-B3CE-4D09-BD09-040FA5E1BF9D}" type="datetimeFigureOut">
              <a:rPr lang="es-BO" smtClean="0"/>
              <a:t>4/3/2025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178BE8-3BED-A59A-58C9-B7F0A365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CD1F07-68B5-EC41-8A66-9DD4E1B4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D183-3CB9-4210-AFE7-2A3D9DF40FD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9750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9EF40B3-1DB2-2E15-0383-CE216F05F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6F78C2-FB41-4341-51AA-6774D8286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EA906B-FCBC-010C-3D89-1C8CD730E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DAFC8-B3CE-4D09-BD09-040FA5E1BF9D}" type="datetimeFigureOut">
              <a:rPr lang="es-BO" smtClean="0"/>
              <a:t>4/3/2025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BAF800-686A-E8CC-2799-A41A1D034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7CECF0-082D-179E-84E6-5DB40923E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1D183-3CB9-4210-AFE7-2A3D9DF40FD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6438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BA21C45-750E-E9B8-3F37-66A05E6A9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80" y="312731"/>
            <a:ext cx="1080247" cy="108024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7B0F674-EF83-84B3-F18B-CBB726F0A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510" y="312731"/>
            <a:ext cx="1102658" cy="110265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9BA6DA2-DE2B-B6B9-EF47-0F5B9B47D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01" y="312731"/>
            <a:ext cx="1102659" cy="110265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E3A79A3-215D-58F6-7217-2727C30D44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24" y="1829796"/>
            <a:ext cx="2567830" cy="110509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1E71A2D-C805-F0B6-17C7-F1A77CD1AA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4883" y="3061388"/>
            <a:ext cx="1446860" cy="59292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3AB3761-AF57-8E08-D284-2D8BC57866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7002" y="3654314"/>
            <a:ext cx="1464741" cy="59292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583C508-9938-11EF-6181-4376882D65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91743" y="3061388"/>
            <a:ext cx="1494830" cy="592926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D610086D-366F-2A46-EF5F-0A43612272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91743" y="3654314"/>
            <a:ext cx="1518956" cy="592926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E0A1C282-E96B-5BC4-95CA-7ADBEF0CFE54}"/>
              </a:ext>
            </a:extLst>
          </p:cNvPr>
          <p:cNvSpPr/>
          <p:nvPr/>
        </p:nvSpPr>
        <p:spPr>
          <a:xfrm>
            <a:off x="848019" y="4383741"/>
            <a:ext cx="1796864" cy="7664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Crear Planilla</a:t>
            </a:r>
          </a:p>
          <a:p>
            <a:pPr algn="ctr"/>
            <a:r>
              <a:rPr lang="es-ES" sz="1200" dirty="0"/>
              <a:t>Editar Planilla</a:t>
            </a:r>
          </a:p>
          <a:p>
            <a:pPr algn="ctr"/>
            <a:r>
              <a:rPr lang="es-ES" sz="1200" dirty="0"/>
              <a:t>Ver Planilla</a:t>
            </a:r>
            <a:endParaRPr lang="es-BO" sz="1200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4FEBFD2-73D8-05D8-AC9B-AE460AB6E309}"/>
              </a:ext>
            </a:extLst>
          </p:cNvPr>
          <p:cNvSpPr/>
          <p:nvPr/>
        </p:nvSpPr>
        <p:spPr>
          <a:xfrm>
            <a:off x="3140838" y="4383741"/>
            <a:ext cx="1796864" cy="7664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Crear Planilla</a:t>
            </a:r>
          </a:p>
          <a:p>
            <a:pPr algn="ctr"/>
            <a:r>
              <a:rPr lang="es-ES" sz="1200" dirty="0"/>
              <a:t>Editar Planilla</a:t>
            </a:r>
          </a:p>
          <a:p>
            <a:pPr algn="ctr"/>
            <a:r>
              <a:rPr lang="es-BO" sz="1200" dirty="0"/>
              <a:t>Ver </a:t>
            </a:r>
            <a:r>
              <a:rPr lang="es-ES" sz="1200" dirty="0"/>
              <a:t>Planilla</a:t>
            </a:r>
          </a:p>
          <a:p>
            <a:pPr algn="ctr"/>
            <a:r>
              <a:rPr lang="es-ES" sz="1200" dirty="0"/>
              <a:t>Liminar Planilla</a:t>
            </a:r>
            <a:endParaRPr lang="es-BO" sz="1200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F54CB323-5105-0868-E257-3713A1D7FE4F}"/>
              </a:ext>
            </a:extLst>
          </p:cNvPr>
          <p:cNvSpPr/>
          <p:nvPr/>
        </p:nvSpPr>
        <p:spPr>
          <a:xfrm>
            <a:off x="5586573" y="4383741"/>
            <a:ext cx="1796864" cy="7664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Ver Planilla</a:t>
            </a:r>
          </a:p>
          <a:p>
            <a:pPr algn="ctr"/>
            <a:r>
              <a:rPr lang="es-ES" sz="1200" dirty="0"/>
              <a:t>Editar Planilla</a:t>
            </a:r>
            <a:endParaRPr lang="es-BO" sz="1200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418F0B6-2674-B1EC-03DA-F9CF52C7DFE9}"/>
              </a:ext>
            </a:extLst>
          </p:cNvPr>
          <p:cNvSpPr/>
          <p:nvPr/>
        </p:nvSpPr>
        <p:spPr>
          <a:xfrm>
            <a:off x="3395211" y="1436624"/>
            <a:ext cx="1594964" cy="307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Gestor de obra</a:t>
            </a:r>
            <a:endParaRPr lang="es-BO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C9D0B33-12D3-0F8E-33AF-435BB4612B06}"/>
              </a:ext>
            </a:extLst>
          </p:cNvPr>
          <p:cNvSpPr/>
          <p:nvPr/>
        </p:nvSpPr>
        <p:spPr>
          <a:xfrm>
            <a:off x="1194921" y="1446645"/>
            <a:ext cx="1594964" cy="307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Pasante</a:t>
            </a:r>
            <a:endParaRPr lang="es-BO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29A5557-348A-8171-BC11-60D041DBA377}"/>
              </a:ext>
            </a:extLst>
          </p:cNvPr>
          <p:cNvSpPr/>
          <p:nvPr/>
        </p:nvSpPr>
        <p:spPr>
          <a:xfrm>
            <a:off x="5711648" y="1450051"/>
            <a:ext cx="1594964" cy="307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Jefe</a:t>
            </a:r>
            <a:endParaRPr lang="es-BO" dirty="0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F21970CC-4324-131D-AE87-7A23B3FFA4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95425" y="5407949"/>
            <a:ext cx="1189580" cy="118958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7D7B3C4C-0650-E480-2A32-9A0D9CB90D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332" y="5368593"/>
            <a:ext cx="1069041" cy="1069041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A5150992-8B19-D981-F95B-64134710EC91}"/>
              </a:ext>
            </a:extLst>
          </p:cNvPr>
          <p:cNvSpPr txBox="1"/>
          <p:nvPr/>
        </p:nvSpPr>
        <p:spPr>
          <a:xfrm>
            <a:off x="8785412" y="641440"/>
            <a:ext cx="291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Usuarios de negocio</a:t>
            </a:r>
            <a:endParaRPr lang="es-BO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12B9E4B-C08D-6062-FEE8-66F4D95E8E2F}"/>
              </a:ext>
            </a:extLst>
          </p:cNvPr>
          <p:cNvSpPr txBox="1"/>
          <p:nvPr/>
        </p:nvSpPr>
        <p:spPr>
          <a:xfrm>
            <a:off x="8641976" y="3241726"/>
            <a:ext cx="291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Servicios </a:t>
            </a:r>
            <a:r>
              <a:rPr lang="es-ES" dirty="0" err="1"/>
              <a:t>Presentacion</a:t>
            </a:r>
            <a:endParaRPr lang="es-BO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701F02A-E85F-59CC-5C76-B8C217FBC6A4}"/>
              </a:ext>
            </a:extLst>
          </p:cNvPr>
          <p:cNvSpPr txBox="1"/>
          <p:nvPr/>
        </p:nvSpPr>
        <p:spPr>
          <a:xfrm>
            <a:off x="8570260" y="2009316"/>
            <a:ext cx="291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BO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76DF696-9E5E-2A74-2288-CDC2C1DA6276}"/>
              </a:ext>
            </a:extLst>
          </p:cNvPr>
          <p:cNvSpPr txBox="1"/>
          <p:nvPr/>
        </p:nvSpPr>
        <p:spPr>
          <a:xfrm>
            <a:off x="8794377" y="2058516"/>
            <a:ext cx="291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Aplicaciones SOA</a:t>
            </a:r>
            <a:endParaRPr lang="es-BO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B7AA79A-E3C9-5AD1-852D-693ACEE795A5}"/>
              </a:ext>
            </a:extLst>
          </p:cNvPr>
          <p:cNvSpPr txBox="1"/>
          <p:nvPr/>
        </p:nvSpPr>
        <p:spPr>
          <a:xfrm>
            <a:off x="8641977" y="1906116"/>
            <a:ext cx="291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BO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0286915-644C-9D59-20A9-0A17DA866699}"/>
              </a:ext>
            </a:extLst>
          </p:cNvPr>
          <p:cNvSpPr txBox="1"/>
          <p:nvPr/>
        </p:nvSpPr>
        <p:spPr>
          <a:xfrm>
            <a:off x="8310283" y="4474136"/>
            <a:ext cx="291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Servicios de Negocio</a:t>
            </a:r>
            <a:endParaRPr lang="es-BO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B2B27FE-E021-7333-6AF3-48CC5CA03EA5}"/>
              </a:ext>
            </a:extLst>
          </p:cNvPr>
          <p:cNvSpPr txBox="1"/>
          <p:nvPr/>
        </p:nvSpPr>
        <p:spPr>
          <a:xfrm>
            <a:off x="8310283" y="5633407"/>
            <a:ext cx="291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Sistemas</a:t>
            </a:r>
            <a:r>
              <a:rPr lang="es-ES" u="sng" dirty="0"/>
              <a:t> </a:t>
            </a:r>
            <a:r>
              <a:rPr lang="es-ES" dirty="0"/>
              <a:t>Legados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91288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Panorámica</PresentationFormat>
  <Paragraphs>17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Peducasse Mendoza</dc:creator>
  <cp:lastModifiedBy>Jose Peducasse Mendoza</cp:lastModifiedBy>
  <cp:revision>1</cp:revision>
  <dcterms:created xsi:type="dcterms:W3CDTF">2025-03-05T02:45:10Z</dcterms:created>
  <dcterms:modified xsi:type="dcterms:W3CDTF">2025-03-05T02:45:24Z</dcterms:modified>
</cp:coreProperties>
</file>