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A3DC-2D9D-10B4-1877-CE2AA0E8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819E8B-45C6-0E17-0B89-B87457C6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19DA6-54D7-2D52-08E1-7B3FB9A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8CC98-A490-43CB-A279-95B587C0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9B79-3D46-4E20-F7DE-24A0921D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804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7CEF4-E90F-25DD-6A86-99ED1A3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D80B05-8F20-4FA1-95C4-1CDB9257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78179-AC75-B955-C79D-E1556EF0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3F12-58D1-CC3B-CACB-2CEFD28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EB375-9208-CBEA-8F57-A51C1852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1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F53396-C155-DBF1-D844-C9EB2B95B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82E78-B453-5590-2397-9E1E96A9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82E1B-6F04-B55F-05C0-6C40068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05D45-D760-77AF-9E16-CF2DA8CD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3E8CB-31FE-3DA9-0063-1647F0C0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91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D1F20-F659-6756-F840-FAC93D33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1A7C7-0C7D-D827-B1EA-D129BCCE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FFD52-9F81-53B5-036E-7AF886A2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AA06A-8FF3-572D-F373-B0DB9BA5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932E7-BE16-C58D-6FB0-B114853A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82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4C65-8DEE-EA1F-2DE0-2C925B53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2AE95A-6361-9493-14E7-C42A37AA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D71BC-6C88-CE3B-62D8-A5C6E1B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12461-A5D4-4314-09D8-1E35F842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1A53B-9CC4-721A-4533-88C7C445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82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C800D-E34A-B35E-5D44-8A0D532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0ABD8-8607-34A6-F607-D6276D7C2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D72436-114F-0560-3EAD-CA422084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09F6C1-0BA3-9D1F-6911-74C3BFB0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21B88-D50E-BFD6-E5C8-E0C84C3B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3D662-DFD5-2C98-30B8-E804AE93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635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4C43E-3891-5D44-4D4A-C197291F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EFC620-05F0-D0EB-41B0-210FF2DA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CBCA3-8BC6-4555-CB89-A627FBBA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BD0D9E-C73D-8393-C008-E7D157AB0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620855-F1A3-3E01-D385-FD1F40376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A6DEA5-DDB0-8E59-90CE-98673F58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737DCD-B391-50DF-6C0F-D5E5761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8237F-2567-BBC6-C9CB-88931FC5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98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45E26-19B4-D262-46F5-3B8FBFF5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093E4-2151-8DAB-6621-52532B6D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9D27D-28CE-5660-219F-1A86D5E4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4F856E-87A5-2D58-8E6E-864CDEA1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66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3775F4-0A19-DD47-AF63-17A6B38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20992F-E1B5-6DBD-70C7-B4E7F810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7A1365-5E61-0766-7E21-8D96C154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21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61AB-6937-0D11-77C5-D8F16C95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C8EA2-1BD8-4BA9-43A7-E8686E50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BC5C8-CF64-440D-AE26-1E201B9D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1BE1E3-C8BC-3783-43E5-42E332AE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79073-C9F0-B71B-6007-A202482D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0098B7-8DC5-BC40-DF5E-B906FEB1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0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395AF-F3D1-D5EF-D69A-EC0746A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A29EE5-0E5B-4DBA-2CCC-677ACBEE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9A5206-B6C4-782E-5D22-C9E72382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43EBD9-D5BA-9C01-5BBB-063C35A2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CCBEA-FE8C-2224-0E9D-EB2DF8E0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DE6E76-9800-1F4A-693E-67900A4B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4892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FF4105-55DF-FAE7-6091-AECD13E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11405-6B3D-C7E4-BBB2-A106C4EE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DA711-A5B8-CCE9-017A-338467A8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63D6-9EB3-4063-848D-5CA667A3FD0E}" type="datetimeFigureOut">
              <a:rPr lang="es-BO" smtClean="0"/>
              <a:t>10/3/2025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E9576-93ED-5011-24F8-BA86F8CB2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859C5-C7A7-F4AA-E2FF-6410AF7D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B97-45F9-429B-8093-C8FFFEB73F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4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38CB4EB-D6FC-FAA9-84B6-90A3AB835AE1}"/>
              </a:ext>
            </a:extLst>
          </p:cNvPr>
          <p:cNvSpPr txBox="1"/>
          <p:nvPr/>
        </p:nvSpPr>
        <p:spPr>
          <a:xfrm>
            <a:off x="1407458" y="403412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 de presentación </a:t>
            </a:r>
            <a:endParaRPr lang="es-B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266E07-2A7A-B88D-04EA-C07D11681C0A}"/>
              </a:ext>
            </a:extLst>
          </p:cNvPr>
          <p:cNvSpPr txBox="1"/>
          <p:nvPr/>
        </p:nvSpPr>
        <p:spPr>
          <a:xfrm>
            <a:off x="1407458" y="2976282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 de navegación </a:t>
            </a: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9A39CD-C056-DF4D-C6AC-3912E7B6F3E0}"/>
              </a:ext>
            </a:extLst>
          </p:cNvPr>
          <p:cNvSpPr txBox="1"/>
          <p:nvPr/>
        </p:nvSpPr>
        <p:spPr>
          <a:xfrm>
            <a:off x="7570694" y="490720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 de servicio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E005D-224A-9E0F-8CFD-EA090D38716C}"/>
              </a:ext>
            </a:extLst>
          </p:cNvPr>
          <p:cNvSpPr txBox="1"/>
          <p:nvPr/>
        </p:nvSpPr>
        <p:spPr>
          <a:xfrm>
            <a:off x="7550224" y="30417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 de base de datos</a:t>
            </a:r>
            <a:endParaRPr lang="es-BO" dirty="0"/>
          </a:p>
        </p:txBody>
      </p:sp>
      <p:pic>
        <p:nvPicPr>
          <p:cNvPr id="8" name="Picture 4" descr="Logo Visual Studio Code – Logos PNG">
            <a:extLst>
              <a:ext uri="{FF2B5EF4-FFF2-40B4-BE49-F238E27FC236}">
                <a16:creationId xmlns:a16="http://schemas.microsoft.com/office/drawing/2014/main" id="{DB8F8C48-4969-FCB4-B6FB-80294E1F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53" y="772744"/>
            <a:ext cx="880185" cy="8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ogo Bootstrap – Logos PNG">
            <a:extLst>
              <a:ext uri="{FF2B5EF4-FFF2-40B4-BE49-F238E27FC236}">
                <a16:creationId xmlns:a16="http://schemas.microsoft.com/office/drawing/2014/main" id="{A1DE78B1-99BB-56B3-84A8-9238716D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07" y="772744"/>
            <a:ext cx="880185" cy="8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ML Logo PNG Transparent – Brands Logos">
            <a:extLst>
              <a:ext uri="{FF2B5EF4-FFF2-40B4-BE49-F238E27FC236}">
                <a16:creationId xmlns:a16="http://schemas.microsoft.com/office/drawing/2014/main" id="{20D57DA7-2F6F-C4FE-D1B6-D1AD5557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94" y="1652929"/>
            <a:ext cx="611244" cy="8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0BC4F7-E124-B91E-74F3-27752A62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49" y="869017"/>
            <a:ext cx="1739362" cy="17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omposer (software) logo | Dwglogo">
            <a:extLst>
              <a:ext uri="{FF2B5EF4-FFF2-40B4-BE49-F238E27FC236}">
                <a16:creationId xmlns:a16="http://schemas.microsoft.com/office/drawing/2014/main" id="{813EE107-87D0-C52C-25D4-7D10B4A0D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2" t="16591" r="29621" b="15254"/>
          <a:stretch/>
        </p:blipFill>
        <p:spPr bwMode="auto">
          <a:xfrm>
            <a:off x="2045672" y="3347898"/>
            <a:ext cx="767524" cy="8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9944DD-4586-8C6A-CD0E-BAB6A10D9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14486" b="9018"/>
          <a:stretch/>
        </p:blipFill>
        <p:spPr bwMode="auto">
          <a:xfrm>
            <a:off x="7550224" y="869017"/>
            <a:ext cx="2740868" cy="150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ía para aprender a utilizar MySQL - IONOS España">
            <a:extLst>
              <a:ext uri="{FF2B5EF4-FFF2-40B4-BE49-F238E27FC236}">
                <a16:creationId xmlns:a16="http://schemas.microsoft.com/office/drawing/2014/main" id="{573049E5-158B-36D7-77A5-A8590AF8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91" y="3390474"/>
            <a:ext cx="3610816" cy="22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9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17</dc:creator>
  <cp:lastModifiedBy>Alumno 17</cp:lastModifiedBy>
  <cp:revision>1</cp:revision>
  <dcterms:created xsi:type="dcterms:W3CDTF">2025-03-10T16:32:00Z</dcterms:created>
  <dcterms:modified xsi:type="dcterms:W3CDTF">2025-03-10T16:32:06Z</dcterms:modified>
</cp:coreProperties>
</file>